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23</c:v>
                </c:pt>
                <c:pt idx="1">
                  <c:v>25</c:v>
                </c:pt>
                <c:pt idx="2">
                  <c:v>35</c:v>
                </c:pt>
                <c:pt idx="3">
                  <c:v>45</c:v>
                </c:pt>
                <c:pt idx="4">
                  <c:v>15</c:v>
                </c:pt>
                <c:pt idx="5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4-4155-B49D-E5E905DAD4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24</c:v>
                </c:pt>
                <c:pt idx="1">
                  <c:v>44</c:v>
                </c:pt>
                <c:pt idx="2">
                  <c:v>18</c:v>
                </c:pt>
                <c:pt idx="3">
                  <c:v>28</c:v>
                </c:pt>
                <c:pt idx="4">
                  <c:v>34</c:v>
                </c:pt>
                <c:pt idx="5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F4-4155-B49D-E5E905DAD45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42</c:v>
                </c:pt>
                <c:pt idx="1">
                  <c:v>12</c:v>
                </c:pt>
                <c:pt idx="2">
                  <c:v>43</c:v>
                </c:pt>
                <c:pt idx="3">
                  <c:v>35</c:v>
                </c:pt>
                <c:pt idx="4">
                  <c:v>55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F4-4155-B49D-E5E905DAD4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0"/>
        <c:axId val="62692352"/>
        <c:axId val="65237760"/>
      </c:barChart>
      <c:catAx>
        <c:axId val="62692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65237760"/>
        <c:crosses val="autoZero"/>
        <c:auto val="1"/>
        <c:lblAlgn val="ctr"/>
        <c:lblOffset val="100"/>
        <c:noMultiLvlLbl val="0"/>
      </c:catAx>
      <c:valAx>
        <c:axId val="6523776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62692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382" name="Chart 4381">
            <a:extLst>
              <a:ext uri="{FF2B5EF4-FFF2-40B4-BE49-F238E27FC236}">
                <a16:creationId xmlns:a16="http://schemas.microsoft.com/office/drawing/2014/main" id="{5F022DF3-C8EE-4351-8800-7A951336A3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7683884"/>
              </p:ext>
            </p:extLst>
          </p:nvPr>
        </p:nvGraphicFramePr>
        <p:xfrm>
          <a:off x="880217" y="2056397"/>
          <a:ext cx="10460052" cy="3112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383" name="그룹 4">
            <a:extLst>
              <a:ext uri="{FF2B5EF4-FFF2-40B4-BE49-F238E27FC236}">
                <a16:creationId xmlns:a16="http://schemas.microsoft.com/office/drawing/2014/main" id="{7E04D764-C0AB-47CB-9139-74C913A0FC26}"/>
              </a:ext>
            </a:extLst>
          </p:cNvPr>
          <p:cNvGrpSpPr/>
          <p:nvPr/>
        </p:nvGrpSpPr>
        <p:grpSpPr>
          <a:xfrm>
            <a:off x="1494789" y="5204249"/>
            <a:ext cx="2520000" cy="909377"/>
            <a:chOff x="1380493" y="5204245"/>
            <a:chExt cx="2520000" cy="909377"/>
          </a:xfrm>
        </p:grpSpPr>
        <p:sp>
          <p:nvSpPr>
            <p:cNvPr id="4384" name="TextBox 4383">
              <a:extLst>
                <a:ext uri="{FF2B5EF4-FFF2-40B4-BE49-F238E27FC236}">
                  <a16:creationId xmlns:a16="http://schemas.microsoft.com/office/drawing/2014/main" id="{AF2D78F4-B346-4A9F-AD78-01188E1DB3F7}"/>
                </a:ext>
              </a:extLst>
            </p:cNvPr>
            <p:cNvSpPr txBox="1"/>
            <p:nvPr/>
          </p:nvSpPr>
          <p:spPr>
            <a:xfrm>
              <a:off x="1380493" y="5204245"/>
              <a:ext cx="25200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</a:rPr>
                <a:t>Contents A </a:t>
              </a:r>
              <a:endParaRPr lang="ko-KR" altLang="en-US" sz="1400" b="1" dirty="0">
                <a:solidFill>
                  <a:schemeClr val="accent1"/>
                </a:solidFill>
              </a:endParaRPr>
            </a:p>
          </p:txBody>
        </p:sp>
        <p:sp>
          <p:nvSpPr>
            <p:cNvPr id="4385" name="TextBox 4384">
              <a:extLst>
                <a:ext uri="{FF2B5EF4-FFF2-40B4-BE49-F238E27FC236}">
                  <a16:creationId xmlns:a16="http://schemas.microsoft.com/office/drawing/2014/main" id="{65A41A45-E686-416F-915E-84242853EAB0}"/>
                </a:ext>
              </a:extLst>
            </p:cNvPr>
            <p:cNvSpPr txBox="1"/>
            <p:nvPr/>
          </p:nvSpPr>
          <p:spPr>
            <a:xfrm>
              <a:off x="1380493" y="5467291"/>
              <a:ext cx="252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386" name="그룹 5">
            <a:extLst>
              <a:ext uri="{FF2B5EF4-FFF2-40B4-BE49-F238E27FC236}">
                <a16:creationId xmlns:a16="http://schemas.microsoft.com/office/drawing/2014/main" id="{79706589-CEA1-46D6-8BAE-260174200250}"/>
              </a:ext>
            </a:extLst>
          </p:cNvPr>
          <p:cNvGrpSpPr/>
          <p:nvPr/>
        </p:nvGrpSpPr>
        <p:grpSpPr>
          <a:xfrm>
            <a:off x="5218109" y="5204249"/>
            <a:ext cx="2520000" cy="909377"/>
            <a:chOff x="5347343" y="5204245"/>
            <a:chExt cx="2520000" cy="909377"/>
          </a:xfrm>
        </p:grpSpPr>
        <p:sp>
          <p:nvSpPr>
            <p:cNvPr id="4387" name="TextBox 4386">
              <a:extLst>
                <a:ext uri="{FF2B5EF4-FFF2-40B4-BE49-F238E27FC236}">
                  <a16:creationId xmlns:a16="http://schemas.microsoft.com/office/drawing/2014/main" id="{7BB5EEAA-98FF-40E0-8F31-94DE7512C50A}"/>
                </a:ext>
              </a:extLst>
            </p:cNvPr>
            <p:cNvSpPr txBox="1"/>
            <p:nvPr/>
          </p:nvSpPr>
          <p:spPr>
            <a:xfrm>
              <a:off x="5347343" y="5204245"/>
              <a:ext cx="25200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</a:rPr>
                <a:t>Contents B </a:t>
              </a:r>
              <a:endParaRPr lang="ko-KR" altLang="en-US" sz="1400" b="1" dirty="0">
                <a:solidFill>
                  <a:schemeClr val="accent3"/>
                </a:solidFill>
              </a:endParaRPr>
            </a:p>
          </p:txBody>
        </p:sp>
        <p:sp>
          <p:nvSpPr>
            <p:cNvPr id="4388" name="TextBox 4387">
              <a:extLst>
                <a:ext uri="{FF2B5EF4-FFF2-40B4-BE49-F238E27FC236}">
                  <a16:creationId xmlns:a16="http://schemas.microsoft.com/office/drawing/2014/main" id="{7A71EAD8-1E58-450C-B2E2-0B7A67C9FF24}"/>
                </a:ext>
              </a:extLst>
            </p:cNvPr>
            <p:cNvSpPr txBox="1"/>
            <p:nvPr/>
          </p:nvSpPr>
          <p:spPr>
            <a:xfrm>
              <a:off x="5347343" y="5467291"/>
              <a:ext cx="252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389" name="그룹 8">
            <a:extLst>
              <a:ext uri="{FF2B5EF4-FFF2-40B4-BE49-F238E27FC236}">
                <a16:creationId xmlns:a16="http://schemas.microsoft.com/office/drawing/2014/main" id="{8334841F-69FC-4CA0-8760-74E926AD9345}"/>
              </a:ext>
            </a:extLst>
          </p:cNvPr>
          <p:cNvGrpSpPr/>
          <p:nvPr/>
        </p:nvGrpSpPr>
        <p:grpSpPr>
          <a:xfrm>
            <a:off x="8941430" y="5204249"/>
            <a:ext cx="2520000" cy="909377"/>
            <a:chOff x="8690400" y="5204245"/>
            <a:chExt cx="2520000" cy="909377"/>
          </a:xfrm>
        </p:grpSpPr>
        <p:sp>
          <p:nvSpPr>
            <p:cNvPr id="4390" name="TextBox 4389">
              <a:extLst>
                <a:ext uri="{FF2B5EF4-FFF2-40B4-BE49-F238E27FC236}">
                  <a16:creationId xmlns:a16="http://schemas.microsoft.com/office/drawing/2014/main" id="{512643A3-5A4C-408D-9ED4-234F6CA77117}"/>
                </a:ext>
              </a:extLst>
            </p:cNvPr>
            <p:cNvSpPr txBox="1"/>
            <p:nvPr/>
          </p:nvSpPr>
          <p:spPr>
            <a:xfrm>
              <a:off x="8690400" y="5204245"/>
              <a:ext cx="25200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</a:rPr>
                <a:t>Contents C </a:t>
              </a:r>
              <a:endParaRPr lang="ko-KR" altLang="en-US" sz="1400" b="1" dirty="0">
                <a:solidFill>
                  <a:schemeClr val="accent4"/>
                </a:solidFill>
              </a:endParaRPr>
            </a:p>
          </p:txBody>
        </p:sp>
        <p:sp>
          <p:nvSpPr>
            <p:cNvPr id="4391" name="TextBox 4390">
              <a:extLst>
                <a:ext uri="{FF2B5EF4-FFF2-40B4-BE49-F238E27FC236}">
                  <a16:creationId xmlns:a16="http://schemas.microsoft.com/office/drawing/2014/main" id="{2677A383-5320-4372-9C1F-049EC613713F}"/>
                </a:ext>
              </a:extLst>
            </p:cNvPr>
            <p:cNvSpPr txBox="1"/>
            <p:nvPr/>
          </p:nvSpPr>
          <p:spPr>
            <a:xfrm>
              <a:off x="8690400" y="5467291"/>
              <a:ext cx="252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392" name="Group 4391">
            <a:extLst>
              <a:ext uri="{FF2B5EF4-FFF2-40B4-BE49-F238E27FC236}">
                <a16:creationId xmlns:a16="http://schemas.microsoft.com/office/drawing/2014/main" id="{6D175266-1301-49B9-BDBB-08ECDD9521DC}"/>
              </a:ext>
            </a:extLst>
          </p:cNvPr>
          <p:cNvGrpSpPr/>
          <p:nvPr/>
        </p:nvGrpSpPr>
        <p:grpSpPr>
          <a:xfrm>
            <a:off x="6755992" y="1747149"/>
            <a:ext cx="4626167" cy="276999"/>
            <a:chOff x="2302349" y="1400535"/>
            <a:chExt cx="4626167" cy="276999"/>
          </a:xfrm>
        </p:grpSpPr>
        <p:grpSp>
          <p:nvGrpSpPr>
            <p:cNvPr id="4393" name="Group 4392">
              <a:extLst>
                <a:ext uri="{FF2B5EF4-FFF2-40B4-BE49-F238E27FC236}">
                  <a16:creationId xmlns:a16="http://schemas.microsoft.com/office/drawing/2014/main" id="{E5077883-7760-4386-8AA6-0813073FB388}"/>
                </a:ext>
              </a:extLst>
            </p:cNvPr>
            <p:cNvGrpSpPr/>
            <p:nvPr/>
          </p:nvGrpSpPr>
          <p:grpSpPr>
            <a:xfrm>
              <a:off x="2302349" y="1400535"/>
              <a:ext cx="1457815" cy="276999"/>
              <a:chOff x="5658150" y="2096795"/>
              <a:chExt cx="1457815" cy="276999"/>
            </a:xfrm>
          </p:grpSpPr>
          <p:sp>
            <p:nvSpPr>
              <p:cNvPr id="4400" name="Rectangle 4399">
                <a:extLst>
                  <a:ext uri="{FF2B5EF4-FFF2-40B4-BE49-F238E27FC236}">
                    <a16:creationId xmlns:a16="http://schemas.microsoft.com/office/drawing/2014/main" id="{1EE3AE4D-27D5-4A73-AB69-785D50CD34C0}"/>
                  </a:ext>
                </a:extLst>
              </p:cNvPr>
              <p:cNvSpPr/>
              <p:nvPr/>
            </p:nvSpPr>
            <p:spPr>
              <a:xfrm>
                <a:off x="5658150" y="2167215"/>
                <a:ext cx="152039" cy="14320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401" name="TextBox 4400">
                <a:extLst>
                  <a:ext uri="{FF2B5EF4-FFF2-40B4-BE49-F238E27FC236}">
                    <a16:creationId xmlns:a16="http://schemas.microsoft.com/office/drawing/2014/main" id="{466DCAF2-9BB1-4163-A4CF-B39AC20ADED6}"/>
                  </a:ext>
                </a:extLst>
              </p:cNvPr>
              <p:cNvSpPr txBox="1"/>
              <p:nvPr/>
            </p:nvSpPr>
            <p:spPr>
              <a:xfrm>
                <a:off x="5806616" y="2096795"/>
                <a:ext cx="1309349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_ Type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4394" name="Group 4393">
              <a:extLst>
                <a:ext uri="{FF2B5EF4-FFF2-40B4-BE49-F238E27FC236}">
                  <a16:creationId xmlns:a16="http://schemas.microsoft.com/office/drawing/2014/main" id="{3179901A-E5AC-4CD7-9B5A-1C671C452AB6}"/>
                </a:ext>
              </a:extLst>
            </p:cNvPr>
            <p:cNvGrpSpPr/>
            <p:nvPr/>
          </p:nvGrpSpPr>
          <p:grpSpPr>
            <a:xfrm>
              <a:off x="3886525" y="1400535"/>
              <a:ext cx="1457815" cy="276999"/>
              <a:chOff x="5388820" y="2096795"/>
              <a:chExt cx="1457815" cy="276999"/>
            </a:xfrm>
          </p:grpSpPr>
          <p:sp>
            <p:nvSpPr>
              <p:cNvPr id="4398" name="Rectangle 4397">
                <a:extLst>
                  <a:ext uri="{FF2B5EF4-FFF2-40B4-BE49-F238E27FC236}">
                    <a16:creationId xmlns:a16="http://schemas.microsoft.com/office/drawing/2014/main" id="{7B539D47-6E77-450B-802A-B86681BCE10F}"/>
                  </a:ext>
                </a:extLst>
              </p:cNvPr>
              <p:cNvSpPr/>
              <p:nvPr/>
            </p:nvSpPr>
            <p:spPr>
              <a:xfrm>
                <a:off x="5388820" y="2167215"/>
                <a:ext cx="152039" cy="14320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399" name="TextBox 4398">
                <a:extLst>
                  <a:ext uri="{FF2B5EF4-FFF2-40B4-BE49-F238E27FC236}">
                    <a16:creationId xmlns:a16="http://schemas.microsoft.com/office/drawing/2014/main" id="{E0CF9141-9AFB-456A-8B27-9B8AC5082438}"/>
                  </a:ext>
                </a:extLst>
              </p:cNvPr>
              <p:cNvSpPr txBox="1"/>
              <p:nvPr/>
            </p:nvSpPr>
            <p:spPr>
              <a:xfrm>
                <a:off x="5537286" y="2096795"/>
                <a:ext cx="1309349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_ Type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4395" name="Group 4394">
              <a:extLst>
                <a:ext uri="{FF2B5EF4-FFF2-40B4-BE49-F238E27FC236}">
                  <a16:creationId xmlns:a16="http://schemas.microsoft.com/office/drawing/2014/main" id="{5C4EC023-1BED-4520-99D4-38456D23E28B}"/>
                </a:ext>
              </a:extLst>
            </p:cNvPr>
            <p:cNvGrpSpPr/>
            <p:nvPr/>
          </p:nvGrpSpPr>
          <p:grpSpPr>
            <a:xfrm>
              <a:off x="5470701" y="1400535"/>
              <a:ext cx="1457815" cy="276999"/>
              <a:chOff x="5119489" y="2096795"/>
              <a:chExt cx="1457815" cy="276999"/>
            </a:xfrm>
          </p:grpSpPr>
          <p:sp>
            <p:nvSpPr>
              <p:cNvPr id="4396" name="Rectangle 4395">
                <a:extLst>
                  <a:ext uri="{FF2B5EF4-FFF2-40B4-BE49-F238E27FC236}">
                    <a16:creationId xmlns:a16="http://schemas.microsoft.com/office/drawing/2014/main" id="{FC4B3262-072D-42A6-8FED-414B9498C4A7}"/>
                  </a:ext>
                </a:extLst>
              </p:cNvPr>
              <p:cNvSpPr/>
              <p:nvPr/>
            </p:nvSpPr>
            <p:spPr>
              <a:xfrm>
                <a:off x="5119489" y="2167215"/>
                <a:ext cx="152039" cy="14320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397" name="TextBox 4396">
                <a:extLst>
                  <a:ext uri="{FF2B5EF4-FFF2-40B4-BE49-F238E27FC236}">
                    <a16:creationId xmlns:a16="http://schemas.microsoft.com/office/drawing/2014/main" id="{8DDA1B21-C78E-4CDC-AA54-927EC04C0097}"/>
                  </a:ext>
                </a:extLst>
              </p:cNvPr>
              <p:cNvSpPr txBox="1"/>
              <p:nvPr/>
            </p:nvSpPr>
            <p:spPr>
              <a:xfrm>
                <a:off x="5267955" y="2096795"/>
                <a:ext cx="1309349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_ Type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sp>
        <p:nvSpPr>
          <p:cNvPr id="4402" name="Rounded Rectangle 25">
            <a:extLst>
              <a:ext uri="{FF2B5EF4-FFF2-40B4-BE49-F238E27FC236}">
                <a16:creationId xmlns:a16="http://schemas.microsoft.com/office/drawing/2014/main" id="{6943F912-05E5-4DCE-8132-85E889280534}"/>
              </a:ext>
            </a:extLst>
          </p:cNvPr>
          <p:cNvSpPr/>
          <p:nvPr/>
        </p:nvSpPr>
        <p:spPr>
          <a:xfrm>
            <a:off x="4665054" y="5383164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03" name="Trapezoid 22">
            <a:extLst>
              <a:ext uri="{FF2B5EF4-FFF2-40B4-BE49-F238E27FC236}">
                <a16:creationId xmlns:a16="http://schemas.microsoft.com/office/drawing/2014/main" id="{638FFAD1-B61A-4FB3-94C2-3E618C7B9021}"/>
              </a:ext>
            </a:extLst>
          </p:cNvPr>
          <p:cNvSpPr>
            <a:spLocks noChangeAspect="1"/>
          </p:cNvSpPr>
          <p:nvPr/>
        </p:nvSpPr>
        <p:spPr>
          <a:xfrm>
            <a:off x="8378098" y="5383164"/>
            <a:ext cx="449662" cy="228752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04" name="Freeform 53">
            <a:extLst>
              <a:ext uri="{FF2B5EF4-FFF2-40B4-BE49-F238E27FC236}">
                <a16:creationId xmlns:a16="http://schemas.microsoft.com/office/drawing/2014/main" id="{B919D737-F6B8-4B1A-A728-504F8A5ACA9E}"/>
              </a:ext>
            </a:extLst>
          </p:cNvPr>
          <p:cNvSpPr/>
          <p:nvPr/>
        </p:nvSpPr>
        <p:spPr>
          <a:xfrm>
            <a:off x="994513" y="5351524"/>
            <a:ext cx="382784" cy="39245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11326</TotalTime>
  <Words>86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144</cp:revision>
  <dcterms:created xsi:type="dcterms:W3CDTF">2018-02-18T19:39:47Z</dcterms:created>
  <dcterms:modified xsi:type="dcterms:W3CDTF">2020-01-10T01:58:22Z</dcterms:modified>
</cp:coreProperties>
</file>