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33" name="Group 2532">
            <a:extLst>
              <a:ext uri="{FF2B5EF4-FFF2-40B4-BE49-F238E27FC236}">
                <a16:creationId xmlns:a16="http://schemas.microsoft.com/office/drawing/2014/main" id="{3DE7216D-C131-4302-B898-6B16594C4C49}"/>
              </a:ext>
            </a:extLst>
          </p:cNvPr>
          <p:cNvGrpSpPr/>
          <p:nvPr/>
        </p:nvGrpSpPr>
        <p:grpSpPr>
          <a:xfrm>
            <a:off x="6241914" y="1821596"/>
            <a:ext cx="4972510" cy="4261862"/>
            <a:chOff x="4529156" y="1268760"/>
            <a:chExt cx="4972510" cy="4261862"/>
          </a:xfrm>
        </p:grpSpPr>
        <p:cxnSp>
          <p:nvCxnSpPr>
            <p:cNvPr id="2534" name="Straight Connector 2533">
              <a:extLst>
                <a:ext uri="{FF2B5EF4-FFF2-40B4-BE49-F238E27FC236}">
                  <a16:creationId xmlns:a16="http://schemas.microsoft.com/office/drawing/2014/main" id="{3A981290-E3C3-4B88-9E66-425B7F955D83}"/>
                </a:ext>
              </a:extLst>
            </p:cNvPr>
            <p:cNvCxnSpPr>
              <a:cxnSpLocks/>
              <a:stCxn id="2538" idx="5"/>
            </p:cNvCxnSpPr>
            <p:nvPr/>
          </p:nvCxnSpPr>
          <p:spPr>
            <a:xfrm>
              <a:off x="5458252" y="2735622"/>
              <a:ext cx="717536" cy="645367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35" name="Oval 2534">
              <a:extLst>
                <a:ext uri="{FF2B5EF4-FFF2-40B4-BE49-F238E27FC236}">
                  <a16:creationId xmlns:a16="http://schemas.microsoft.com/office/drawing/2014/main" id="{4911AC93-AF7A-494A-A735-0CEECF61E6BD}"/>
                </a:ext>
              </a:extLst>
            </p:cNvPr>
            <p:cNvSpPr/>
            <p:nvPr/>
          </p:nvSpPr>
          <p:spPr>
            <a:xfrm>
              <a:off x="6043225" y="2924944"/>
              <a:ext cx="1584176" cy="158417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536" name="Oval 2535">
              <a:extLst>
                <a:ext uri="{FF2B5EF4-FFF2-40B4-BE49-F238E27FC236}">
                  <a16:creationId xmlns:a16="http://schemas.microsoft.com/office/drawing/2014/main" id="{27B0C171-B97C-4AE0-BA84-11C0702E22EF}"/>
                </a:ext>
              </a:extLst>
            </p:cNvPr>
            <p:cNvSpPr/>
            <p:nvPr/>
          </p:nvSpPr>
          <p:spPr>
            <a:xfrm>
              <a:off x="8197138" y="1268760"/>
              <a:ext cx="1304528" cy="13045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Text</a:t>
              </a:r>
            </a:p>
          </p:txBody>
        </p:sp>
        <p:sp>
          <p:nvSpPr>
            <p:cNvPr id="2537" name="Oval 2536">
              <a:extLst>
                <a:ext uri="{FF2B5EF4-FFF2-40B4-BE49-F238E27FC236}">
                  <a16:creationId xmlns:a16="http://schemas.microsoft.com/office/drawing/2014/main" id="{AD4DD7D2-AD01-40E1-9BF9-D496550E3760}"/>
                </a:ext>
              </a:extLst>
            </p:cNvPr>
            <p:cNvSpPr/>
            <p:nvPr/>
          </p:nvSpPr>
          <p:spPr>
            <a:xfrm>
              <a:off x="7990958" y="4263521"/>
              <a:ext cx="1016496" cy="101649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Text</a:t>
              </a:r>
            </a:p>
          </p:txBody>
        </p:sp>
        <p:sp>
          <p:nvSpPr>
            <p:cNvPr id="2538" name="Oval 2537">
              <a:extLst>
                <a:ext uri="{FF2B5EF4-FFF2-40B4-BE49-F238E27FC236}">
                  <a16:creationId xmlns:a16="http://schemas.microsoft.com/office/drawing/2014/main" id="{9D2B8C4E-00A3-494C-8B34-C52E61D546BC}"/>
                </a:ext>
              </a:extLst>
            </p:cNvPr>
            <p:cNvSpPr/>
            <p:nvPr/>
          </p:nvSpPr>
          <p:spPr>
            <a:xfrm>
              <a:off x="4529156" y="1806526"/>
              <a:ext cx="1088504" cy="10885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Text</a:t>
              </a:r>
            </a:p>
          </p:txBody>
        </p:sp>
        <p:sp>
          <p:nvSpPr>
            <p:cNvPr id="2539" name="Oval 2538">
              <a:extLst>
                <a:ext uri="{FF2B5EF4-FFF2-40B4-BE49-F238E27FC236}">
                  <a16:creationId xmlns:a16="http://schemas.microsoft.com/office/drawing/2014/main" id="{86ED8527-A2CD-4DA3-BADE-EF58A73F2724}"/>
                </a:ext>
              </a:extLst>
            </p:cNvPr>
            <p:cNvSpPr/>
            <p:nvPr/>
          </p:nvSpPr>
          <p:spPr>
            <a:xfrm>
              <a:off x="4737090" y="4442118"/>
              <a:ext cx="1088504" cy="10885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Text</a:t>
              </a:r>
            </a:p>
          </p:txBody>
        </p:sp>
        <p:cxnSp>
          <p:nvCxnSpPr>
            <p:cNvPr id="2540" name="Straight Connector 2539">
              <a:extLst>
                <a:ext uri="{FF2B5EF4-FFF2-40B4-BE49-F238E27FC236}">
                  <a16:creationId xmlns:a16="http://schemas.microsoft.com/office/drawing/2014/main" id="{8BACEC75-8AE6-4941-A5FD-22B103F408FB}"/>
                </a:ext>
              </a:extLst>
            </p:cNvPr>
            <p:cNvCxnSpPr>
              <a:cxnSpLocks/>
              <a:stCxn id="2539" idx="7"/>
            </p:cNvCxnSpPr>
            <p:nvPr/>
          </p:nvCxnSpPr>
          <p:spPr>
            <a:xfrm flipV="1">
              <a:off x="5666186" y="4135413"/>
              <a:ext cx="509602" cy="466113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1" name="Straight Connector 2540">
              <a:extLst>
                <a:ext uri="{FF2B5EF4-FFF2-40B4-BE49-F238E27FC236}">
                  <a16:creationId xmlns:a16="http://schemas.microsoft.com/office/drawing/2014/main" id="{E38AC0C9-7F69-4384-827A-CF79E29A82B4}"/>
                </a:ext>
              </a:extLst>
            </p:cNvPr>
            <p:cNvCxnSpPr>
              <a:cxnSpLocks/>
              <a:stCxn id="2535" idx="7"/>
              <a:endCxn id="2536" idx="3"/>
            </p:cNvCxnSpPr>
            <p:nvPr/>
          </p:nvCxnSpPr>
          <p:spPr>
            <a:xfrm flipV="1">
              <a:off x="7395404" y="2382244"/>
              <a:ext cx="992778" cy="774697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2" name="Straight Connector 2541">
              <a:extLst>
                <a:ext uri="{FF2B5EF4-FFF2-40B4-BE49-F238E27FC236}">
                  <a16:creationId xmlns:a16="http://schemas.microsoft.com/office/drawing/2014/main" id="{9EEA957E-9B7E-43D9-B82B-3CAFB5E95200}"/>
                </a:ext>
              </a:extLst>
            </p:cNvPr>
            <p:cNvCxnSpPr>
              <a:cxnSpLocks/>
              <a:endCxn id="2537" idx="1"/>
            </p:cNvCxnSpPr>
            <p:nvPr/>
          </p:nvCxnSpPr>
          <p:spPr>
            <a:xfrm>
              <a:off x="7527849" y="4012411"/>
              <a:ext cx="611971" cy="399972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43" name="Oval 2542">
              <a:extLst>
                <a:ext uri="{FF2B5EF4-FFF2-40B4-BE49-F238E27FC236}">
                  <a16:creationId xmlns:a16="http://schemas.microsoft.com/office/drawing/2014/main" id="{0155720F-451E-4A46-BB88-40267A916A00}"/>
                </a:ext>
              </a:extLst>
            </p:cNvPr>
            <p:cNvSpPr/>
            <p:nvPr/>
          </p:nvSpPr>
          <p:spPr>
            <a:xfrm>
              <a:off x="6876256" y="4884692"/>
              <a:ext cx="360040" cy="360040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544" name="Oval 2543">
              <a:extLst>
                <a:ext uri="{FF2B5EF4-FFF2-40B4-BE49-F238E27FC236}">
                  <a16:creationId xmlns:a16="http://schemas.microsoft.com/office/drawing/2014/main" id="{5157ADFB-4719-421A-884F-A99FDE9AFA84}"/>
                </a:ext>
              </a:extLst>
            </p:cNvPr>
            <p:cNvSpPr/>
            <p:nvPr/>
          </p:nvSpPr>
          <p:spPr>
            <a:xfrm>
              <a:off x="7814248" y="3017813"/>
              <a:ext cx="265351" cy="265351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545" name="Oval 2544">
              <a:extLst>
                <a:ext uri="{FF2B5EF4-FFF2-40B4-BE49-F238E27FC236}">
                  <a16:creationId xmlns:a16="http://schemas.microsoft.com/office/drawing/2014/main" id="{52A27D18-2DC2-4C91-8CFD-EF00FE4A68D7}"/>
                </a:ext>
              </a:extLst>
            </p:cNvPr>
            <p:cNvSpPr/>
            <p:nvPr/>
          </p:nvSpPr>
          <p:spPr>
            <a:xfrm>
              <a:off x="6300193" y="2437170"/>
              <a:ext cx="136118" cy="136118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546" name="Oval 2545">
              <a:extLst>
                <a:ext uri="{FF2B5EF4-FFF2-40B4-BE49-F238E27FC236}">
                  <a16:creationId xmlns:a16="http://schemas.microsoft.com/office/drawing/2014/main" id="{215F5399-AA10-438A-888F-DD0F6C8F26F7}"/>
                </a:ext>
              </a:extLst>
            </p:cNvPr>
            <p:cNvSpPr/>
            <p:nvPr/>
          </p:nvSpPr>
          <p:spPr>
            <a:xfrm>
              <a:off x="5540138" y="3686936"/>
              <a:ext cx="223439" cy="223439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547" name="Rectangle 2546">
              <a:extLst>
                <a:ext uri="{FF2B5EF4-FFF2-40B4-BE49-F238E27FC236}">
                  <a16:creationId xmlns:a16="http://schemas.microsoft.com/office/drawing/2014/main" id="{7EF57F0F-089C-45C7-9FDF-9674A351FEBE}"/>
                </a:ext>
              </a:extLst>
            </p:cNvPr>
            <p:cNvSpPr/>
            <p:nvPr/>
          </p:nvSpPr>
          <p:spPr>
            <a:xfrm>
              <a:off x="6058655" y="3778248"/>
              <a:ext cx="156454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Main Text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548" name="Oval 39">
              <a:extLst>
                <a:ext uri="{FF2B5EF4-FFF2-40B4-BE49-F238E27FC236}">
                  <a16:creationId xmlns:a16="http://schemas.microsoft.com/office/drawing/2014/main" id="{6B3112F7-64FA-41B1-B84A-F4ECCF039D97}"/>
                </a:ext>
              </a:extLst>
            </p:cNvPr>
            <p:cNvSpPr/>
            <p:nvPr/>
          </p:nvSpPr>
          <p:spPr>
            <a:xfrm>
              <a:off x="8985167" y="3910162"/>
              <a:ext cx="360040" cy="360040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549" name="Oval 42">
              <a:extLst>
                <a:ext uri="{FF2B5EF4-FFF2-40B4-BE49-F238E27FC236}">
                  <a16:creationId xmlns:a16="http://schemas.microsoft.com/office/drawing/2014/main" id="{772C8F1F-E9E9-4FC2-B335-8007A9F80FB2}"/>
                </a:ext>
              </a:extLst>
            </p:cNvPr>
            <p:cNvSpPr/>
            <p:nvPr/>
          </p:nvSpPr>
          <p:spPr>
            <a:xfrm>
              <a:off x="6975445" y="2662065"/>
              <a:ext cx="223439" cy="223439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2550" name="Oval 41">
              <a:extLst>
                <a:ext uri="{FF2B5EF4-FFF2-40B4-BE49-F238E27FC236}">
                  <a16:creationId xmlns:a16="http://schemas.microsoft.com/office/drawing/2014/main" id="{E75D5EE9-C3D8-4BDB-B54D-8663CBECE4CC}"/>
                </a:ext>
              </a:extLst>
            </p:cNvPr>
            <p:cNvSpPr/>
            <p:nvPr/>
          </p:nvSpPr>
          <p:spPr>
            <a:xfrm>
              <a:off x="6094196" y="4439335"/>
              <a:ext cx="136118" cy="136118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2551" name="Group 2550">
            <a:extLst>
              <a:ext uri="{FF2B5EF4-FFF2-40B4-BE49-F238E27FC236}">
                <a16:creationId xmlns:a16="http://schemas.microsoft.com/office/drawing/2014/main" id="{40BCA271-2033-4006-929C-250CF71B9678}"/>
              </a:ext>
            </a:extLst>
          </p:cNvPr>
          <p:cNvGrpSpPr/>
          <p:nvPr/>
        </p:nvGrpSpPr>
        <p:grpSpPr>
          <a:xfrm>
            <a:off x="931226" y="1934589"/>
            <a:ext cx="4299710" cy="3716090"/>
            <a:chOff x="467544" y="1934588"/>
            <a:chExt cx="3456384" cy="3716090"/>
          </a:xfrm>
        </p:grpSpPr>
        <p:sp>
          <p:nvSpPr>
            <p:cNvPr id="2552" name="Rectangle 2551">
              <a:extLst>
                <a:ext uri="{FF2B5EF4-FFF2-40B4-BE49-F238E27FC236}">
                  <a16:creationId xmlns:a16="http://schemas.microsoft.com/office/drawing/2014/main" id="{DF4D6986-FA9C-41C1-BACA-FFFAF692E87A}"/>
                </a:ext>
              </a:extLst>
            </p:cNvPr>
            <p:cNvSpPr/>
            <p:nvPr/>
          </p:nvSpPr>
          <p:spPr>
            <a:xfrm>
              <a:off x="467544" y="2366637"/>
              <a:ext cx="3456384" cy="3284041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I hope and I believe that this Template will your Time, Money and Reputation. Get a modern PowerPoint  Presentation that is beautifully designed. </a:t>
              </a:r>
            </a:p>
            <a:p>
              <a:pPr>
                <a:lnSpc>
                  <a:spcPct val="150000"/>
                </a:lnSpc>
              </a:pP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 with our Templates. Easy to change colors, photos and Text. </a:t>
              </a:r>
            </a:p>
          </p:txBody>
        </p:sp>
        <p:sp>
          <p:nvSpPr>
            <p:cNvPr id="2553" name="Rectangle 2552">
              <a:extLst>
                <a:ext uri="{FF2B5EF4-FFF2-40B4-BE49-F238E27FC236}">
                  <a16:creationId xmlns:a16="http://schemas.microsoft.com/office/drawing/2014/main" id="{0975C061-E7BD-4D90-B79F-303D4112EC15}"/>
                </a:ext>
              </a:extLst>
            </p:cNvPr>
            <p:cNvSpPr/>
            <p:nvPr/>
          </p:nvSpPr>
          <p:spPr>
            <a:xfrm>
              <a:off x="467544" y="1934588"/>
              <a:ext cx="345638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554" name="Rectangle 16">
            <a:extLst>
              <a:ext uri="{FF2B5EF4-FFF2-40B4-BE49-F238E27FC236}">
                <a16:creationId xmlns:a16="http://schemas.microsoft.com/office/drawing/2014/main" id="{A15D4019-AFB4-4F6C-BB11-5A02CFA327E5}"/>
              </a:ext>
            </a:extLst>
          </p:cNvPr>
          <p:cNvSpPr/>
          <p:nvPr/>
        </p:nvSpPr>
        <p:spPr>
          <a:xfrm rot="2700000">
            <a:off x="8414408" y="3841761"/>
            <a:ext cx="306039" cy="54867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11293</TotalTime>
  <Words>98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80</cp:revision>
  <dcterms:created xsi:type="dcterms:W3CDTF">2018-02-18T19:39:47Z</dcterms:created>
  <dcterms:modified xsi:type="dcterms:W3CDTF">2020-01-03T04:48:54Z</dcterms:modified>
</cp:coreProperties>
</file>