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34" name="Group 1733">
            <a:extLst>
              <a:ext uri="{FF2B5EF4-FFF2-40B4-BE49-F238E27FC236}">
                <a16:creationId xmlns:a16="http://schemas.microsoft.com/office/drawing/2014/main" id="{94AE8F21-DD23-439D-8174-5406527946B9}"/>
              </a:ext>
            </a:extLst>
          </p:cNvPr>
          <p:cNvGrpSpPr/>
          <p:nvPr/>
        </p:nvGrpSpPr>
        <p:grpSpPr>
          <a:xfrm>
            <a:off x="946329" y="1875379"/>
            <a:ext cx="1962551" cy="4065171"/>
            <a:chOff x="683568" y="1628800"/>
            <a:chExt cx="1962551" cy="4065171"/>
          </a:xfrm>
        </p:grpSpPr>
        <p:grpSp>
          <p:nvGrpSpPr>
            <p:cNvPr id="1735" name="Group 1734">
              <a:extLst>
                <a:ext uri="{FF2B5EF4-FFF2-40B4-BE49-F238E27FC236}">
                  <a16:creationId xmlns:a16="http://schemas.microsoft.com/office/drawing/2014/main" id="{7F13761F-254C-466E-88BA-4BD34726F779}"/>
                </a:ext>
              </a:extLst>
            </p:cNvPr>
            <p:cNvGrpSpPr/>
            <p:nvPr/>
          </p:nvGrpSpPr>
          <p:grpSpPr>
            <a:xfrm>
              <a:off x="872755" y="2280596"/>
              <a:ext cx="1584177" cy="1584177"/>
              <a:chOff x="899591" y="1902000"/>
              <a:chExt cx="1250671" cy="1250671"/>
            </a:xfrm>
          </p:grpSpPr>
          <p:sp>
            <p:nvSpPr>
              <p:cNvPr id="1740" name="Oval 1739">
                <a:extLst>
                  <a:ext uri="{FF2B5EF4-FFF2-40B4-BE49-F238E27FC236}">
                    <a16:creationId xmlns:a16="http://schemas.microsoft.com/office/drawing/2014/main" id="{FC9D48F4-2729-429D-BA74-7DD86EFD8C48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41" name="Oval 1740">
                <a:extLst>
                  <a:ext uri="{FF2B5EF4-FFF2-40B4-BE49-F238E27FC236}">
                    <a16:creationId xmlns:a16="http://schemas.microsoft.com/office/drawing/2014/main" id="{47FBD02B-5732-4ECA-9608-69E1AF3FF331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1736" name="Group 1735">
              <a:extLst>
                <a:ext uri="{FF2B5EF4-FFF2-40B4-BE49-F238E27FC236}">
                  <a16:creationId xmlns:a16="http://schemas.microsoft.com/office/drawing/2014/main" id="{699A1DFE-9211-474F-962A-1E68EA94247D}"/>
                </a:ext>
              </a:extLst>
            </p:cNvPr>
            <p:cNvGrpSpPr/>
            <p:nvPr/>
          </p:nvGrpSpPr>
          <p:grpSpPr>
            <a:xfrm>
              <a:off x="683568" y="4077072"/>
              <a:ext cx="1962551" cy="1616899"/>
              <a:chOff x="683568" y="4094291"/>
              <a:chExt cx="1962551" cy="1616899"/>
            </a:xfrm>
          </p:grpSpPr>
          <p:sp>
            <p:nvSpPr>
              <p:cNvPr id="1738" name="TextBox 1737">
                <a:extLst>
                  <a:ext uri="{FF2B5EF4-FFF2-40B4-BE49-F238E27FC236}">
                    <a16:creationId xmlns:a16="http://schemas.microsoft.com/office/drawing/2014/main" id="{8086F31C-BBD6-46D6-B0BD-8D3662FCAC19}"/>
                  </a:ext>
                </a:extLst>
              </p:cNvPr>
              <p:cNvSpPr txBox="1"/>
              <p:nvPr/>
            </p:nvSpPr>
            <p:spPr>
              <a:xfrm>
                <a:off x="683568" y="4094291"/>
                <a:ext cx="19625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739" name="TextBox 1738">
                <a:extLst>
                  <a:ext uri="{FF2B5EF4-FFF2-40B4-BE49-F238E27FC236}">
                    <a16:creationId xmlns:a16="http://schemas.microsoft.com/office/drawing/2014/main" id="{C0040050-21BF-4269-8903-F93D69D77D54}"/>
                  </a:ext>
                </a:extLst>
              </p:cNvPr>
              <p:cNvSpPr txBox="1"/>
              <p:nvPr/>
            </p:nvSpPr>
            <p:spPr>
              <a:xfrm>
                <a:off x="683568" y="4326195"/>
                <a:ext cx="19625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737" name="TextBox 1736">
              <a:extLst>
                <a:ext uri="{FF2B5EF4-FFF2-40B4-BE49-F238E27FC236}">
                  <a16:creationId xmlns:a16="http://schemas.microsoft.com/office/drawing/2014/main" id="{CBB62FD8-B983-4566-84C8-E50B0901F534}"/>
                </a:ext>
              </a:extLst>
            </p:cNvPr>
            <p:cNvSpPr txBox="1"/>
            <p:nvPr/>
          </p:nvSpPr>
          <p:spPr>
            <a:xfrm>
              <a:off x="1189191" y="1628800"/>
              <a:ext cx="951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ln w="12700">
                    <a:solidFill>
                      <a:schemeClr val="bg1"/>
                    </a:solidFill>
                  </a:ln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75%</a:t>
              </a:r>
              <a:endParaRPr lang="ko-KR" altLang="en-US" sz="32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742" name="Group 1741">
            <a:extLst>
              <a:ext uri="{FF2B5EF4-FFF2-40B4-BE49-F238E27FC236}">
                <a16:creationId xmlns:a16="http://schemas.microsoft.com/office/drawing/2014/main" id="{51547D28-86D3-40CB-AB14-E4ACE9D31318}"/>
              </a:ext>
            </a:extLst>
          </p:cNvPr>
          <p:cNvGrpSpPr/>
          <p:nvPr/>
        </p:nvGrpSpPr>
        <p:grpSpPr>
          <a:xfrm>
            <a:off x="3721026" y="1875379"/>
            <a:ext cx="1962551" cy="4065171"/>
            <a:chOff x="683568" y="1628800"/>
            <a:chExt cx="1962551" cy="4065171"/>
          </a:xfrm>
        </p:grpSpPr>
        <p:grpSp>
          <p:nvGrpSpPr>
            <p:cNvPr id="1743" name="Group 1742">
              <a:extLst>
                <a:ext uri="{FF2B5EF4-FFF2-40B4-BE49-F238E27FC236}">
                  <a16:creationId xmlns:a16="http://schemas.microsoft.com/office/drawing/2014/main" id="{AA22360C-EEE1-49D6-9D3E-E0068BA208EB}"/>
                </a:ext>
              </a:extLst>
            </p:cNvPr>
            <p:cNvGrpSpPr/>
            <p:nvPr/>
          </p:nvGrpSpPr>
          <p:grpSpPr>
            <a:xfrm>
              <a:off x="872755" y="2280596"/>
              <a:ext cx="1584177" cy="1584177"/>
              <a:chOff x="899591" y="1902000"/>
              <a:chExt cx="1250671" cy="1250671"/>
            </a:xfrm>
          </p:grpSpPr>
          <p:sp>
            <p:nvSpPr>
              <p:cNvPr id="1748" name="Oval 1747">
                <a:extLst>
                  <a:ext uri="{FF2B5EF4-FFF2-40B4-BE49-F238E27FC236}">
                    <a16:creationId xmlns:a16="http://schemas.microsoft.com/office/drawing/2014/main" id="{3B12D058-BFC4-444C-8E97-78E9C4527F25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49" name="Oval 1748">
                <a:extLst>
                  <a:ext uri="{FF2B5EF4-FFF2-40B4-BE49-F238E27FC236}">
                    <a16:creationId xmlns:a16="http://schemas.microsoft.com/office/drawing/2014/main" id="{9DB2CF79-AB7E-4015-B929-4FDFD877719E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1744" name="Group 1743">
              <a:extLst>
                <a:ext uri="{FF2B5EF4-FFF2-40B4-BE49-F238E27FC236}">
                  <a16:creationId xmlns:a16="http://schemas.microsoft.com/office/drawing/2014/main" id="{E8158ED2-DF71-41A7-9C2C-536D6D88EB25}"/>
                </a:ext>
              </a:extLst>
            </p:cNvPr>
            <p:cNvGrpSpPr/>
            <p:nvPr/>
          </p:nvGrpSpPr>
          <p:grpSpPr>
            <a:xfrm>
              <a:off x="683568" y="4077072"/>
              <a:ext cx="1962551" cy="1616899"/>
              <a:chOff x="683568" y="4094291"/>
              <a:chExt cx="1962551" cy="1616899"/>
            </a:xfrm>
          </p:grpSpPr>
          <p:sp>
            <p:nvSpPr>
              <p:cNvPr id="1746" name="TextBox 1745">
                <a:extLst>
                  <a:ext uri="{FF2B5EF4-FFF2-40B4-BE49-F238E27FC236}">
                    <a16:creationId xmlns:a16="http://schemas.microsoft.com/office/drawing/2014/main" id="{B2E5397F-6B1F-4302-8D90-442377F4D75C}"/>
                  </a:ext>
                </a:extLst>
              </p:cNvPr>
              <p:cNvSpPr txBox="1"/>
              <p:nvPr/>
            </p:nvSpPr>
            <p:spPr>
              <a:xfrm>
                <a:off x="683568" y="4094291"/>
                <a:ext cx="19625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747" name="TextBox 1746">
                <a:extLst>
                  <a:ext uri="{FF2B5EF4-FFF2-40B4-BE49-F238E27FC236}">
                    <a16:creationId xmlns:a16="http://schemas.microsoft.com/office/drawing/2014/main" id="{8F15CD8D-77A5-4135-815D-CDD2DDEF41EE}"/>
                  </a:ext>
                </a:extLst>
              </p:cNvPr>
              <p:cNvSpPr txBox="1"/>
              <p:nvPr/>
            </p:nvSpPr>
            <p:spPr>
              <a:xfrm>
                <a:off x="683568" y="4326195"/>
                <a:ext cx="19625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745" name="TextBox 1744">
              <a:extLst>
                <a:ext uri="{FF2B5EF4-FFF2-40B4-BE49-F238E27FC236}">
                  <a16:creationId xmlns:a16="http://schemas.microsoft.com/office/drawing/2014/main" id="{966C5648-8A96-4CAB-BF1E-72BE6C2E9E52}"/>
                </a:ext>
              </a:extLst>
            </p:cNvPr>
            <p:cNvSpPr txBox="1"/>
            <p:nvPr/>
          </p:nvSpPr>
          <p:spPr>
            <a:xfrm>
              <a:off x="1189191" y="1628800"/>
              <a:ext cx="951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ln w="12700">
                    <a:solidFill>
                      <a:schemeClr val="bg1"/>
                    </a:solidFill>
                  </a:ln>
                  <a:solidFill>
                    <a:schemeClr val="accent2"/>
                  </a:solidFill>
                  <a:latin typeface="Calibri" pitchFamily="34" charset="0"/>
                  <a:cs typeface="Calibri" pitchFamily="34" charset="0"/>
                </a:rPr>
                <a:t>43%</a:t>
              </a:r>
              <a:endParaRPr lang="ko-KR" altLang="en-US" sz="32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750" name="Group 1749">
            <a:extLst>
              <a:ext uri="{FF2B5EF4-FFF2-40B4-BE49-F238E27FC236}">
                <a16:creationId xmlns:a16="http://schemas.microsoft.com/office/drawing/2014/main" id="{EA629C1D-59FF-4108-8738-F36E070AC65A}"/>
              </a:ext>
            </a:extLst>
          </p:cNvPr>
          <p:cNvGrpSpPr/>
          <p:nvPr/>
        </p:nvGrpSpPr>
        <p:grpSpPr>
          <a:xfrm>
            <a:off x="6495723" y="1875379"/>
            <a:ext cx="1962551" cy="4065171"/>
            <a:chOff x="683568" y="1628800"/>
            <a:chExt cx="1962551" cy="4065171"/>
          </a:xfrm>
        </p:grpSpPr>
        <p:grpSp>
          <p:nvGrpSpPr>
            <p:cNvPr id="1751" name="Group 1750">
              <a:extLst>
                <a:ext uri="{FF2B5EF4-FFF2-40B4-BE49-F238E27FC236}">
                  <a16:creationId xmlns:a16="http://schemas.microsoft.com/office/drawing/2014/main" id="{1448C950-656B-4B16-8E0B-B3126D75B6F5}"/>
                </a:ext>
              </a:extLst>
            </p:cNvPr>
            <p:cNvGrpSpPr/>
            <p:nvPr/>
          </p:nvGrpSpPr>
          <p:grpSpPr>
            <a:xfrm>
              <a:off x="872755" y="2280596"/>
              <a:ext cx="1584177" cy="1584177"/>
              <a:chOff x="899591" y="1902000"/>
              <a:chExt cx="1250671" cy="1250671"/>
            </a:xfrm>
          </p:grpSpPr>
          <p:sp>
            <p:nvSpPr>
              <p:cNvPr id="1756" name="Oval 1755">
                <a:extLst>
                  <a:ext uri="{FF2B5EF4-FFF2-40B4-BE49-F238E27FC236}">
                    <a16:creationId xmlns:a16="http://schemas.microsoft.com/office/drawing/2014/main" id="{D307B594-9231-4252-81E0-BE844D9DDAF4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57" name="Oval 1756">
                <a:extLst>
                  <a:ext uri="{FF2B5EF4-FFF2-40B4-BE49-F238E27FC236}">
                    <a16:creationId xmlns:a16="http://schemas.microsoft.com/office/drawing/2014/main" id="{1C83FBFB-FC81-4709-A256-F0A75811F325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1752" name="Group 1751">
              <a:extLst>
                <a:ext uri="{FF2B5EF4-FFF2-40B4-BE49-F238E27FC236}">
                  <a16:creationId xmlns:a16="http://schemas.microsoft.com/office/drawing/2014/main" id="{E4EEFBA5-91F6-4441-A364-FE68E05D849C}"/>
                </a:ext>
              </a:extLst>
            </p:cNvPr>
            <p:cNvGrpSpPr/>
            <p:nvPr/>
          </p:nvGrpSpPr>
          <p:grpSpPr>
            <a:xfrm>
              <a:off x="683568" y="4077072"/>
              <a:ext cx="1962551" cy="1616899"/>
              <a:chOff x="683568" y="4094291"/>
              <a:chExt cx="1962551" cy="1616899"/>
            </a:xfrm>
          </p:grpSpPr>
          <p:sp>
            <p:nvSpPr>
              <p:cNvPr id="1754" name="TextBox 1753">
                <a:extLst>
                  <a:ext uri="{FF2B5EF4-FFF2-40B4-BE49-F238E27FC236}">
                    <a16:creationId xmlns:a16="http://schemas.microsoft.com/office/drawing/2014/main" id="{AEBCED69-297E-4281-B333-FE91339B7C3A}"/>
                  </a:ext>
                </a:extLst>
              </p:cNvPr>
              <p:cNvSpPr txBox="1"/>
              <p:nvPr/>
            </p:nvSpPr>
            <p:spPr>
              <a:xfrm>
                <a:off x="683568" y="4094291"/>
                <a:ext cx="19625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755" name="TextBox 1754">
                <a:extLst>
                  <a:ext uri="{FF2B5EF4-FFF2-40B4-BE49-F238E27FC236}">
                    <a16:creationId xmlns:a16="http://schemas.microsoft.com/office/drawing/2014/main" id="{F605D611-A2D8-4D34-9CDC-EFDBB71EEC43}"/>
                  </a:ext>
                </a:extLst>
              </p:cNvPr>
              <p:cNvSpPr txBox="1"/>
              <p:nvPr/>
            </p:nvSpPr>
            <p:spPr>
              <a:xfrm>
                <a:off x="683568" y="4326195"/>
                <a:ext cx="19625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753" name="TextBox 1752">
              <a:extLst>
                <a:ext uri="{FF2B5EF4-FFF2-40B4-BE49-F238E27FC236}">
                  <a16:creationId xmlns:a16="http://schemas.microsoft.com/office/drawing/2014/main" id="{678CCDC8-9E69-4FA4-9BA4-C49B82C3CA83}"/>
                </a:ext>
              </a:extLst>
            </p:cNvPr>
            <p:cNvSpPr txBox="1"/>
            <p:nvPr/>
          </p:nvSpPr>
          <p:spPr>
            <a:xfrm>
              <a:off x="1189191" y="1628800"/>
              <a:ext cx="951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ln w="12700">
                    <a:solidFill>
                      <a:schemeClr val="bg1"/>
                    </a:solidFill>
                  </a:ln>
                  <a:solidFill>
                    <a:schemeClr val="accent3"/>
                  </a:solidFill>
                  <a:latin typeface="Calibri" pitchFamily="34" charset="0"/>
                  <a:cs typeface="Calibri" pitchFamily="34" charset="0"/>
                </a:rPr>
                <a:t>65%</a:t>
              </a:r>
              <a:endParaRPr lang="ko-KR" altLang="en-US" sz="32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758" name="Group 1757">
            <a:extLst>
              <a:ext uri="{FF2B5EF4-FFF2-40B4-BE49-F238E27FC236}">
                <a16:creationId xmlns:a16="http://schemas.microsoft.com/office/drawing/2014/main" id="{93B36244-78D7-4278-9483-975DE9C4344D}"/>
              </a:ext>
            </a:extLst>
          </p:cNvPr>
          <p:cNvGrpSpPr/>
          <p:nvPr/>
        </p:nvGrpSpPr>
        <p:grpSpPr>
          <a:xfrm>
            <a:off x="9270419" y="1875379"/>
            <a:ext cx="1962551" cy="4065171"/>
            <a:chOff x="683568" y="1628800"/>
            <a:chExt cx="1962551" cy="4065171"/>
          </a:xfrm>
        </p:grpSpPr>
        <p:grpSp>
          <p:nvGrpSpPr>
            <p:cNvPr id="1759" name="Group 1758">
              <a:extLst>
                <a:ext uri="{FF2B5EF4-FFF2-40B4-BE49-F238E27FC236}">
                  <a16:creationId xmlns:a16="http://schemas.microsoft.com/office/drawing/2014/main" id="{95D83C3C-7BBC-4F77-888D-0D07E95D9494}"/>
                </a:ext>
              </a:extLst>
            </p:cNvPr>
            <p:cNvGrpSpPr/>
            <p:nvPr/>
          </p:nvGrpSpPr>
          <p:grpSpPr>
            <a:xfrm>
              <a:off x="872755" y="2280596"/>
              <a:ext cx="1584177" cy="1584177"/>
              <a:chOff x="899591" y="1902000"/>
              <a:chExt cx="1250671" cy="1250671"/>
            </a:xfrm>
          </p:grpSpPr>
          <p:sp>
            <p:nvSpPr>
              <p:cNvPr id="1764" name="Oval 1763">
                <a:extLst>
                  <a:ext uri="{FF2B5EF4-FFF2-40B4-BE49-F238E27FC236}">
                    <a16:creationId xmlns:a16="http://schemas.microsoft.com/office/drawing/2014/main" id="{6809B0C2-FF68-4177-8052-5CE6D6166ADE}"/>
                  </a:ext>
                </a:extLst>
              </p:cNvPr>
              <p:cNvSpPr/>
              <p:nvPr/>
            </p:nvSpPr>
            <p:spPr>
              <a:xfrm>
                <a:off x="899591" y="1902000"/>
                <a:ext cx="1250671" cy="1250671"/>
              </a:xfrm>
              <a:prstGeom prst="ellipse">
                <a:avLst/>
              </a:prstGeom>
              <a:solidFill>
                <a:schemeClr val="accent4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65" name="Oval 1764">
                <a:extLst>
                  <a:ext uri="{FF2B5EF4-FFF2-40B4-BE49-F238E27FC236}">
                    <a16:creationId xmlns:a16="http://schemas.microsoft.com/office/drawing/2014/main" id="{74D254F2-98D5-409F-887D-ABD591CE9754}"/>
                  </a:ext>
                </a:extLst>
              </p:cNvPr>
              <p:cNvSpPr/>
              <p:nvPr/>
            </p:nvSpPr>
            <p:spPr>
              <a:xfrm>
                <a:off x="1016229" y="2018638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1760" name="Group 1759">
              <a:extLst>
                <a:ext uri="{FF2B5EF4-FFF2-40B4-BE49-F238E27FC236}">
                  <a16:creationId xmlns:a16="http://schemas.microsoft.com/office/drawing/2014/main" id="{71F7E3F7-C143-48FB-9BBE-D21BD6D7E8DE}"/>
                </a:ext>
              </a:extLst>
            </p:cNvPr>
            <p:cNvGrpSpPr/>
            <p:nvPr/>
          </p:nvGrpSpPr>
          <p:grpSpPr>
            <a:xfrm>
              <a:off x="683568" y="4077072"/>
              <a:ext cx="1962551" cy="1616899"/>
              <a:chOff x="683568" y="4094291"/>
              <a:chExt cx="1962551" cy="1616899"/>
            </a:xfrm>
          </p:grpSpPr>
          <p:sp>
            <p:nvSpPr>
              <p:cNvPr id="1762" name="TextBox 1761">
                <a:extLst>
                  <a:ext uri="{FF2B5EF4-FFF2-40B4-BE49-F238E27FC236}">
                    <a16:creationId xmlns:a16="http://schemas.microsoft.com/office/drawing/2014/main" id="{686B4658-9BDF-4905-AC01-2B200A415746}"/>
                  </a:ext>
                </a:extLst>
              </p:cNvPr>
              <p:cNvSpPr txBox="1"/>
              <p:nvPr/>
            </p:nvSpPr>
            <p:spPr>
              <a:xfrm>
                <a:off x="683568" y="4094291"/>
                <a:ext cx="19625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1763" name="TextBox 1762">
                <a:extLst>
                  <a:ext uri="{FF2B5EF4-FFF2-40B4-BE49-F238E27FC236}">
                    <a16:creationId xmlns:a16="http://schemas.microsoft.com/office/drawing/2014/main" id="{C87B8004-20C3-4D5A-B542-78C2C8A28928}"/>
                  </a:ext>
                </a:extLst>
              </p:cNvPr>
              <p:cNvSpPr txBox="1"/>
              <p:nvPr/>
            </p:nvSpPr>
            <p:spPr>
              <a:xfrm>
                <a:off x="683568" y="4326195"/>
                <a:ext cx="1962551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Example Text : 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</a:p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761" name="TextBox 1760">
              <a:extLst>
                <a:ext uri="{FF2B5EF4-FFF2-40B4-BE49-F238E27FC236}">
                  <a16:creationId xmlns:a16="http://schemas.microsoft.com/office/drawing/2014/main" id="{775ABEF2-60C2-4587-81F7-4D9A5FAF1BDB}"/>
                </a:ext>
              </a:extLst>
            </p:cNvPr>
            <p:cNvSpPr txBox="1"/>
            <p:nvPr/>
          </p:nvSpPr>
          <p:spPr>
            <a:xfrm>
              <a:off x="1189191" y="1628800"/>
              <a:ext cx="951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>
                  <a:ln w="12700">
                    <a:solidFill>
                      <a:schemeClr val="bg1"/>
                    </a:solidFill>
                  </a:ln>
                  <a:solidFill>
                    <a:schemeClr val="accent4"/>
                  </a:solidFill>
                  <a:latin typeface="Calibri" pitchFamily="34" charset="0"/>
                  <a:cs typeface="Calibri" pitchFamily="34" charset="0"/>
                </a:rPr>
                <a:t>83%</a:t>
              </a:r>
              <a:endParaRPr lang="ko-KR" altLang="en-US" sz="32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766" name="Rounded Rectangle 6">
            <a:extLst>
              <a:ext uri="{FF2B5EF4-FFF2-40B4-BE49-F238E27FC236}">
                <a16:creationId xmlns:a16="http://schemas.microsoft.com/office/drawing/2014/main" id="{E8F64F17-AAD6-4B79-8FDC-86C49192F4B4}"/>
              </a:ext>
            </a:extLst>
          </p:cNvPr>
          <p:cNvSpPr/>
          <p:nvPr/>
        </p:nvSpPr>
        <p:spPr>
          <a:xfrm>
            <a:off x="1710127" y="3103488"/>
            <a:ext cx="443473" cy="45087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7" name="Teardrop 1">
            <a:extLst>
              <a:ext uri="{FF2B5EF4-FFF2-40B4-BE49-F238E27FC236}">
                <a16:creationId xmlns:a16="http://schemas.microsoft.com/office/drawing/2014/main" id="{4C917C1A-FEDE-4206-AEAF-8864E5463BDD}"/>
              </a:ext>
            </a:extLst>
          </p:cNvPr>
          <p:cNvSpPr/>
          <p:nvPr/>
        </p:nvSpPr>
        <p:spPr>
          <a:xfrm rot="18805991">
            <a:off x="4460783" y="3067470"/>
            <a:ext cx="483032" cy="47799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8" name="Rounded Rectangle 27">
            <a:extLst>
              <a:ext uri="{FF2B5EF4-FFF2-40B4-BE49-F238E27FC236}">
                <a16:creationId xmlns:a16="http://schemas.microsoft.com/office/drawing/2014/main" id="{36474CCC-9E86-43B2-B37D-078924BC0327}"/>
              </a:ext>
            </a:extLst>
          </p:cNvPr>
          <p:cNvSpPr/>
          <p:nvPr/>
        </p:nvSpPr>
        <p:spPr>
          <a:xfrm>
            <a:off x="7255006" y="3135947"/>
            <a:ext cx="443983" cy="34103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9" name="Rounded Rectangle 7">
            <a:extLst>
              <a:ext uri="{FF2B5EF4-FFF2-40B4-BE49-F238E27FC236}">
                <a16:creationId xmlns:a16="http://schemas.microsoft.com/office/drawing/2014/main" id="{48FE75D4-A071-48E8-8750-3D11B05E38CD}"/>
              </a:ext>
            </a:extLst>
          </p:cNvPr>
          <p:cNvSpPr/>
          <p:nvPr/>
        </p:nvSpPr>
        <p:spPr>
          <a:xfrm>
            <a:off x="10030484" y="3124490"/>
            <a:ext cx="451391" cy="38954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132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55</cp:revision>
  <dcterms:created xsi:type="dcterms:W3CDTF">2018-02-18T19:39:47Z</dcterms:created>
  <dcterms:modified xsi:type="dcterms:W3CDTF">2020-01-03T03:13:43Z</dcterms:modified>
</cp:coreProperties>
</file>