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F18AC91C-63CE-4116-8CC7-7134378C34A1}"/>
              </a:ext>
            </a:extLst>
          </p:cNvPr>
          <p:cNvSpPr/>
          <p:nvPr/>
        </p:nvSpPr>
        <p:spPr>
          <a:xfrm>
            <a:off x="5819384" y="1775454"/>
            <a:ext cx="4716000" cy="11727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B9B0A22D-5CC6-4C8D-A5AE-4DC76F855066}"/>
              </a:ext>
            </a:extLst>
          </p:cNvPr>
          <p:cNvGrpSpPr/>
          <p:nvPr/>
        </p:nvGrpSpPr>
        <p:grpSpPr>
          <a:xfrm>
            <a:off x="6062144" y="1925411"/>
            <a:ext cx="297839" cy="297839"/>
            <a:chOff x="2411760" y="3708613"/>
            <a:chExt cx="206152" cy="206152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F1D30463-08D5-49FD-88D8-ABE779DFE1F3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225" name="Chevron 25">
              <a:extLst>
                <a:ext uri="{FF2B5EF4-FFF2-40B4-BE49-F238E27FC236}">
                  <a16:creationId xmlns:a16="http://schemas.microsoft.com/office/drawing/2014/main" id="{33B90E7A-0937-4906-B5B9-4799063C89C0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EF4A4A"/>
                </a:solidFill>
              </a:endParaRPr>
            </a:p>
          </p:txBody>
        </p:sp>
      </p:grpSp>
      <p:grpSp>
        <p:nvGrpSpPr>
          <p:cNvPr id="226" name="그룹 15">
            <a:extLst>
              <a:ext uri="{FF2B5EF4-FFF2-40B4-BE49-F238E27FC236}">
                <a16:creationId xmlns:a16="http://schemas.microsoft.com/office/drawing/2014/main" id="{F5E4B92B-1AD2-40F9-9631-3DDF0510A834}"/>
              </a:ext>
            </a:extLst>
          </p:cNvPr>
          <p:cNvGrpSpPr/>
          <p:nvPr/>
        </p:nvGrpSpPr>
        <p:grpSpPr>
          <a:xfrm>
            <a:off x="6486320" y="1888178"/>
            <a:ext cx="3581225" cy="924232"/>
            <a:chOff x="5739558" y="1945506"/>
            <a:chExt cx="2027333" cy="924232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F5C3F194-8644-456A-BE78-CF80BEEC3CDE}"/>
                </a:ext>
              </a:extLst>
            </p:cNvPr>
            <p:cNvSpPr txBox="1"/>
            <p:nvPr/>
          </p:nvSpPr>
          <p:spPr>
            <a:xfrm>
              <a:off x="5739558" y="1945506"/>
              <a:ext cx="20273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730896C0-F8D0-46A2-AB30-DAB4127A63B8}"/>
                </a:ext>
              </a:extLst>
            </p:cNvPr>
            <p:cNvSpPr txBox="1"/>
            <p:nvPr/>
          </p:nvSpPr>
          <p:spPr>
            <a:xfrm>
              <a:off x="5739912" y="2223407"/>
              <a:ext cx="20269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29" name="Rectangle 228">
            <a:extLst>
              <a:ext uri="{FF2B5EF4-FFF2-40B4-BE49-F238E27FC236}">
                <a16:creationId xmlns:a16="http://schemas.microsoft.com/office/drawing/2014/main" id="{BE2BCE7E-9915-4C2B-ACC1-61F9AD3DAE75}"/>
              </a:ext>
            </a:extLst>
          </p:cNvPr>
          <p:cNvSpPr/>
          <p:nvPr/>
        </p:nvSpPr>
        <p:spPr>
          <a:xfrm>
            <a:off x="6557051" y="2847448"/>
            <a:ext cx="4716000" cy="11727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C928CBFC-B669-4414-998D-A3913F380242}"/>
              </a:ext>
            </a:extLst>
          </p:cNvPr>
          <p:cNvGrpSpPr/>
          <p:nvPr/>
        </p:nvGrpSpPr>
        <p:grpSpPr>
          <a:xfrm>
            <a:off x="6799811" y="2997406"/>
            <a:ext cx="297839" cy="297839"/>
            <a:chOff x="2411760" y="3708613"/>
            <a:chExt cx="206152" cy="206152"/>
          </a:xfrm>
        </p:grpSpPr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A913918D-9975-4E1C-8344-D0BAA0D1464E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232" name="Chevron 32">
              <a:extLst>
                <a:ext uri="{FF2B5EF4-FFF2-40B4-BE49-F238E27FC236}">
                  <a16:creationId xmlns:a16="http://schemas.microsoft.com/office/drawing/2014/main" id="{D5BD8FCA-2618-4132-A9B3-FD21BAD76B00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EF4A4A"/>
                </a:solidFill>
              </a:endParaRPr>
            </a:p>
          </p:txBody>
        </p:sp>
      </p:grpSp>
      <p:grpSp>
        <p:nvGrpSpPr>
          <p:cNvPr id="233" name="그룹 16">
            <a:extLst>
              <a:ext uri="{FF2B5EF4-FFF2-40B4-BE49-F238E27FC236}">
                <a16:creationId xmlns:a16="http://schemas.microsoft.com/office/drawing/2014/main" id="{4C359130-F883-4973-9A4B-55CF44753D40}"/>
              </a:ext>
            </a:extLst>
          </p:cNvPr>
          <p:cNvGrpSpPr/>
          <p:nvPr/>
        </p:nvGrpSpPr>
        <p:grpSpPr>
          <a:xfrm>
            <a:off x="7223987" y="2960173"/>
            <a:ext cx="3581225" cy="924232"/>
            <a:chOff x="6477225" y="3017501"/>
            <a:chExt cx="2027333" cy="924232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2D0F6112-909D-4475-A81C-120D1833D971}"/>
                </a:ext>
              </a:extLst>
            </p:cNvPr>
            <p:cNvSpPr txBox="1"/>
            <p:nvPr/>
          </p:nvSpPr>
          <p:spPr>
            <a:xfrm>
              <a:off x="6477225" y="3017501"/>
              <a:ext cx="20273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7EF40C9B-AC0E-4529-A5C7-4DAE80F75A82}"/>
                </a:ext>
              </a:extLst>
            </p:cNvPr>
            <p:cNvSpPr txBox="1"/>
            <p:nvPr/>
          </p:nvSpPr>
          <p:spPr>
            <a:xfrm>
              <a:off x="6477579" y="3295402"/>
              <a:ext cx="20269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6" name="Rectangle 235">
            <a:extLst>
              <a:ext uri="{FF2B5EF4-FFF2-40B4-BE49-F238E27FC236}">
                <a16:creationId xmlns:a16="http://schemas.microsoft.com/office/drawing/2014/main" id="{080D0043-D789-450A-A212-553FBA55FC72}"/>
              </a:ext>
            </a:extLst>
          </p:cNvPr>
          <p:cNvSpPr/>
          <p:nvPr/>
        </p:nvSpPr>
        <p:spPr>
          <a:xfrm>
            <a:off x="5828216" y="3927568"/>
            <a:ext cx="4716000" cy="11727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A0F08EEF-B5C1-4DE0-A6E9-5CB16AEA78FB}"/>
              </a:ext>
            </a:extLst>
          </p:cNvPr>
          <p:cNvGrpSpPr/>
          <p:nvPr/>
        </p:nvGrpSpPr>
        <p:grpSpPr>
          <a:xfrm>
            <a:off x="6070976" y="4077526"/>
            <a:ext cx="297839" cy="297839"/>
            <a:chOff x="2411760" y="3708613"/>
            <a:chExt cx="206152" cy="206152"/>
          </a:xfrm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9D0CE45D-8632-44AF-9D0A-81CBF2DCB982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239" name="Chevron 53">
              <a:extLst>
                <a:ext uri="{FF2B5EF4-FFF2-40B4-BE49-F238E27FC236}">
                  <a16:creationId xmlns:a16="http://schemas.microsoft.com/office/drawing/2014/main" id="{06FAF9D1-E2B7-4FCC-AC81-A9C8CD153468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EF4A4A"/>
                </a:solidFill>
              </a:endParaRPr>
            </a:p>
          </p:txBody>
        </p:sp>
      </p:grpSp>
      <p:grpSp>
        <p:nvGrpSpPr>
          <p:cNvPr id="240" name="그룹 17">
            <a:extLst>
              <a:ext uri="{FF2B5EF4-FFF2-40B4-BE49-F238E27FC236}">
                <a16:creationId xmlns:a16="http://schemas.microsoft.com/office/drawing/2014/main" id="{E298FEC9-AE49-4CE7-831F-4717C5EE1F96}"/>
              </a:ext>
            </a:extLst>
          </p:cNvPr>
          <p:cNvGrpSpPr/>
          <p:nvPr/>
        </p:nvGrpSpPr>
        <p:grpSpPr>
          <a:xfrm>
            <a:off x="6495152" y="4040292"/>
            <a:ext cx="3581225" cy="924232"/>
            <a:chOff x="5748390" y="4097621"/>
            <a:chExt cx="2027333" cy="92423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D5E6A15-FD15-4C0D-A6CF-56E0E3DF84F9}"/>
                </a:ext>
              </a:extLst>
            </p:cNvPr>
            <p:cNvSpPr txBox="1"/>
            <p:nvPr/>
          </p:nvSpPr>
          <p:spPr>
            <a:xfrm>
              <a:off x="5748390" y="4097621"/>
              <a:ext cx="20273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59D39FB8-55F0-403A-9E3F-A5AAF1B65002}"/>
                </a:ext>
              </a:extLst>
            </p:cNvPr>
            <p:cNvSpPr txBox="1"/>
            <p:nvPr/>
          </p:nvSpPr>
          <p:spPr>
            <a:xfrm>
              <a:off x="5748744" y="4375522"/>
              <a:ext cx="20269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3" name="Rectangle 242">
            <a:extLst>
              <a:ext uri="{FF2B5EF4-FFF2-40B4-BE49-F238E27FC236}">
                <a16:creationId xmlns:a16="http://schemas.microsoft.com/office/drawing/2014/main" id="{BFC651AA-AB8E-4D90-B96C-0284A35A2557}"/>
              </a:ext>
            </a:extLst>
          </p:cNvPr>
          <p:cNvSpPr/>
          <p:nvPr/>
        </p:nvSpPr>
        <p:spPr>
          <a:xfrm>
            <a:off x="6565883" y="4999564"/>
            <a:ext cx="4716000" cy="11727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29BDB1C3-4F20-4D56-993B-AABB89B3FFB1}"/>
              </a:ext>
            </a:extLst>
          </p:cNvPr>
          <p:cNvGrpSpPr/>
          <p:nvPr/>
        </p:nvGrpSpPr>
        <p:grpSpPr>
          <a:xfrm>
            <a:off x="6808643" y="5149521"/>
            <a:ext cx="297839" cy="297839"/>
            <a:chOff x="2411760" y="3708613"/>
            <a:chExt cx="206152" cy="206152"/>
          </a:xfrm>
        </p:grpSpPr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12DFA26B-812B-4F47-8230-8D321C44B4F3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EF4A4A"/>
                </a:solidFill>
              </a:endParaRPr>
            </a:p>
          </p:txBody>
        </p:sp>
        <p:sp>
          <p:nvSpPr>
            <p:cNvPr id="246" name="Chevron 60">
              <a:extLst>
                <a:ext uri="{FF2B5EF4-FFF2-40B4-BE49-F238E27FC236}">
                  <a16:creationId xmlns:a16="http://schemas.microsoft.com/office/drawing/2014/main" id="{816FE16E-57D4-4F03-932A-6D7A7871AE55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EF4A4A"/>
                </a:solidFill>
              </a:endParaRPr>
            </a:p>
          </p:txBody>
        </p:sp>
      </p:grpSp>
      <p:grpSp>
        <p:nvGrpSpPr>
          <p:cNvPr id="247" name="그룹 18">
            <a:extLst>
              <a:ext uri="{FF2B5EF4-FFF2-40B4-BE49-F238E27FC236}">
                <a16:creationId xmlns:a16="http://schemas.microsoft.com/office/drawing/2014/main" id="{DB611314-EE3C-4C29-9205-5C20D6139653}"/>
              </a:ext>
            </a:extLst>
          </p:cNvPr>
          <p:cNvGrpSpPr/>
          <p:nvPr/>
        </p:nvGrpSpPr>
        <p:grpSpPr>
          <a:xfrm>
            <a:off x="7232819" y="5112288"/>
            <a:ext cx="3581225" cy="924232"/>
            <a:chOff x="6486057" y="5169616"/>
            <a:chExt cx="2027333" cy="924232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146D4AC7-A940-4A65-A2A0-4E08D95BB828}"/>
                </a:ext>
              </a:extLst>
            </p:cNvPr>
            <p:cNvSpPr txBox="1"/>
            <p:nvPr/>
          </p:nvSpPr>
          <p:spPr>
            <a:xfrm>
              <a:off x="6486057" y="5169616"/>
              <a:ext cx="20273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53CEDF7C-9E39-4C18-B851-60846B89F3D2}"/>
                </a:ext>
              </a:extLst>
            </p:cNvPr>
            <p:cNvSpPr txBox="1"/>
            <p:nvPr/>
          </p:nvSpPr>
          <p:spPr>
            <a:xfrm>
              <a:off x="6486411" y="5447517"/>
              <a:ext cx="20269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4D9A316E-E7F3-43ED-BAC8-D619C738D491}"/>
              </a:ext>
            </a:extLst>
          </p:cNvPr>
          <p:cNvGrpSpPr/>
          <p:nvPr/>
        </p:nvGrpSpPr>
        <p:grpSpPr>
          <a:xfrm>
            <a:off x="1662038" y="2502094"/>
            <a:ext cx="2973850" cy="2945855"/>
            <a:chOff x="1115616" y="1926357"/>
            <a:chExt cx="3181047" cy="3151101"/>
          </a:xfrm>
        </p:grpSpPr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A409EF5D-16F4-429B-994E-C6DEC5DDADDA}"/>
                </a:ext>
              </a:extLst>
            </p:cNvPr>
            <p:cNvSpPr/>
            <p:nvPr/>
          </p:nvSpPr>
          <p:spPr>
            <a:xfrm>
              <a:off x="1403648" y="2214389"/>
              <a:ext cx="2592288" cy="2592288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2" name="Arc 31">
              <a:extLst>
                <a:ext uri="{FF2B5EF4-FFF2-40B4-BE49-F238E27FC236}">
                  <a16:creationId xmlns:a16="http://schemas.microsoft.com/office/drawing/2014/main" id="{E7AB71C2-3280-4374-A577-115793D909E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14240" y="1927733"/>
              <a:ext cx="1413384" cy="1410632"/>
            </a:xfrm>
            <a:custGeom>
              <a:avLst/>
              <a:gdLst>
                <a:gd name="T0" fmla="*/ 693238 w 19905"/>
                <a:gd name="T1" fmla="*/ 0 h 19873"/>
                <a:gd name="T2" fmla="*/ 1630691 w 19905"/>
                <a:gd name="T3" fmla="*/ 940395 h 19873"/>
                <a:gd name="T4" fmla="*/ 0 w 19905"/>
                <a:gd name="T5" fmla="*/ 1627065 h 19873"/>
                <a:gd name="T6" fmla="*/ 0 60000 65536"/>
                <a:gd name="T7" fmla="*/ 0 60000 65536"/>
                <a:gd name="T8" fmla="*/ 0 60000 65536"/>
                <a:gd name="T9" fmla="*/ 0 w 19905"/>
                <a:gd name="T10" fmla="*/ 0 h 19873"/>
                <a:gd name="T11" fmla="*/ 19905 w 19905"/>
                <a:gd name="T12" fmla="*/ 19873 h 198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905" h="19873" fill="none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</a:path>
                <a:path w="19905" h="19873" stroke="0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  <a:lnTo>
                    <a:pt x="0" y="19873"/>
                  </a:lnTo>
                  <a:close/>
                </a:path>
              </a:pathLst>
            </a:custGeom>
            <a:noFill/>
            <a:ln w="63500" cap="sq">
              <a:solidFill>
                <a:schemeClr val="accent1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ko-KR" altLang="en-US" sz="1600"/>
            </a:p>
          </p:txBody>
        </p:sp>
        <p:sp>
          <p:nvSpPr>
            <p:cNvPr id="253" name="Arc 31">
              <a:extLst>
                <a:ext uri="{FF2B5EF4-FFF2-40B4-BE49-F238E27FC236}">
                  <a16:creationId xmlns:a16="http://schemas.microsoft.com/office/drawing/2014/main" id="{650A1A1A-D2DB-4260-8595-33AA00455D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851957" y="3665450"/>
              <a:ext cx="1413384" cy="1410632"/>
            </a:xfrm>
            <a:custGeom>
              <a:avLst/>
              <a:gdLst>
                <a:gd name="T0" fmla="*/ 693238 w 19905"/>
                <a:gd name="T1" fmla="*/ 0 h 19873"/>
                <a:gd name="T2" fmla="*/ 1630691 w 19905"/>
                <a:gd name="T3" fmla="*/ 940395 h 19873"/>
                <a:gd name="T4" fmla="*/ 0 w 19905"/>
                <a:gd name="T5" fmla="*/ 1627065 h 19873"/>
                <a:gd name="T6" fmla="*/ 0 60000 65536"/>
                <a:gd name="T7" fmla="*/ 0 60000 65536"/>
                <a:gd name="T8" fmla="*/ 0 60000 65536"/>
                <a:gd name="T9" fmla="*/ 0 w 19905"/>
                <a:gd name="T10" fmla="*/ 0 h 19873"/>
                <a:gd name="T11" fmla="*/ 19905 w 19905"/>
                <a:gd name="T12" fmla="*/ 19873 h 198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905" h="19873" fill="none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</a:path>
                <a:path w="19905" h="19873" stroke="0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  <a:lnTo>
                    <a:pt x="0" y="19873"/>
                  </a:lnTo>
                  <a:close/>
                </a:path>
              </a:pathLst>
            </a:custGeom>
            <a:noFill/>
            <a:ln w="63500" cap="sq">
              <a:solidFill>
                <a:schemeClr val="accent3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ko-KR" altLang="en-US" sz="1600"/>
            </a:p>
          </p:txBody>
        </p:sp>
        <p:sp>
          <p:nvSpPr>
            <p:cNvPr id="254" name="Arc 31">
              <a:extLst>
                <a:ext uri="{FF2B5EF4-FFF2-40B4-BE49-F238E27FC236}">
                  <a16:creationId xmlns:a16="http://schemas.microsoft.com/office/drawing/2014/main" id="{102496A6-BBED-4B9F-B1A9-5D5EEE7EA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279" y="1965909"/>
              <a:ext cx="1413384" cy="1410632"/>
            </a:xfrm>
            <a:custGeom>
              <a:avLst/>
              <a:gdLst>
                <a:gd name="T0" fmla="*/ 693238 w 19905"/>
                <a:gd name="T1" fmla="*/ 0 h 19873"/>
                <a:gd name="T2" fmla="*/ 1630691 w 19905"/>
                <a:gd name="T3" fmla="*/ 940395 h 19873"/>
                <a:gd name="T4" fmla="*/ 0 w 19905"/>
                <a:gd name="T5" fmla="*/ 1627065 h 19873"/>
                <a:gd name="T6" fmla="*/ 0 60000 65536"/>
                <a:gd name="T7" fmla="*/ 0 60000 65536"/>
                <a:gd name="T8" fmla="*/ 0 60000 65536"/>
                <a:gd name="T9" fmla="*/ 0 w 19905"/>
                <a:gd name="T10" fmla="*/ 0 h 19873"/>
                <a:gd name="T11" fmla="*/ 19905 w 19905"/>
                <a:gd name="T12" fmla="*/ 19873 h 198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905" h="19873" fill="none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</a:path>
                <a:path w="19905" h="19873" stroke="0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  <a:lnTo>
                    <a:pt x="0" y="19873"/>
                  </a:lnTo>
                  <a:close/>
                </a:path>
              </a:pathLst>
            </a:custGeom>
            <a:noFill/>
            <a:ln w="63500" cap="sq">
              <a:solidFill>
                <a:schemeClr val="accent4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ko-KR" altLang="en-US" sz="1600" dirty="0"/>
            </a:p>
          </p:txBody>
        </p:sp>
        <p:sp>
          <p:nvSpPr>
            <p:cNvPr id="255" name="Arc 31">
              <a:extLst>
                <a:ext uri="{FF2B5EF4-FFF2-40B4-BE49-F238E27FC236}">
                  <a16:creationId xmlns:a16="http://schemas.microsoft.com/office/drawing/2014/main" id="{637A36A2-0EF9-4912-80C1-489F40E11EA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46040" y="3653735"/>
              <a:ext cx="1413384" cy="1410632"/>
            </a:xfrm>
            <a:custGeom>
              <a:avLst/>
              <a:gdLst>
                <a:gd name="T0" fmla="*/ 693238 w 19905"/>
                <a:gd name="T1" fmla="*/ 0 h 19873"/>
                <a:gd name="T2" fmla="*/ 1630691 w 19905"/>
                <a:gd name="T3" fmla="*/ 940395 h 19873"/>
                <a:gd name="T4" fmla="*/ 0 w 19905"/>
                <a:gd name="T5" fmla="*/ 1627065 h 19873"/>
                <a:gd name="T6" fmla="*/ 0 60000 65536"/>
                <a:gd name="T7" fmla="*/ 0 60000 65536"/>
                <a:gd name="T8" fmla="*/ 0 60000 65536"/>
                <a:gd name="T9" fmla="*/ 0 w 19905"/>
                <a:gd name="T10" fmla="*/ 0 h 19873"/>
                <a:gd name="T11" fmla="*/ 19905 w 19905"/>
                <a:gd name="T12" fmla="*/ 19873 h 198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905" h="19873" fill="none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</a:path>
                <a:path w="19905" h="19873" stroke="0" extrusionOk="0">
                  <a:moveTo>
                    <a:pt x="8462" y="-1"/>
                  </a:moveTo>
                  <a:cubicBezTo>
                    <a:pt x="13623" y="2197"/>
                    <a:pt x="17727" y="6316"/>
                    <a:pt x="19905" y="11485"/>
                  </a:cubicBezTo>
                  <a:lnTo>
                    <a:pt x="0" y="19873"/>
                  </a:lnTo>
                  <a:close/>
                </a:path>
              </a:pathLst>
            </a:custGeom>
            <a:noFill/>
            <a:ln w="63500" cap="sq">
              <a:solidFill>
                <a:schemeClr val="accent2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ko-KR" altLang="en-US" sz="1600"/>
            </a:p>
          </p:txBody>
        </p:sp>
      </p:grpSp>
      <p:sp>
        <p:nvSpPr>
          <p:cNvPr id="256" name="Oval 255">
            <a:extLst>
              <a:ext uri="{FF2B5EF4-FFF2-40B4-BE49-F238E27FC236}">
                <a16:creationId xmlns:a16="http://schemas.microsoft.com/office/drawing/2014/main" id="{BF1DB808-51E2-4CCF-AB61-ECEC5ADF238F}"/>
              </a:ext>
            </a:extLst>
          </p:cNvPr>
          <p:cNvSpPr/>
          <p:nvPr/>
        </p:nvSpPr>
        <p:spPr>
          <a:xfrm>
            <a:off x="2671804" y="1842458"/>
            <a:ext cx="942449" cy="94244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9B6A971C-9728-42E3-9313-4DB5F5D47F08}"/>
              </a:ext>
            </a:extLst>
          </p:cNvPr>
          <p:cNvSpPr/>
          <p:nvPr/>
        </p:nvSpPr>
        <p:spPr>
          <a:xfrm>
            <a:off x="2653995" y="5194804"/>
            <a:ext cx="942449" cy="942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9BFB236A-E2E2-4671-952A-14F319C3285B}"/>
              </a:ext>
            </a:extLst>
          </p:cNvPr>
          <p:cNvSpPr/>
          <p:nvPr/>
        </p:nvSpPr>
        <p:spPr>
          <a:xfrm>
            <a:off x="4354748" y="3511860"/>
            <a:ext cx="942449" cy="9424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DA476029-E5D5-42EC-8B8E-4E8975EF4D0A}"/>
              </a:ext>
            </a:extLst>
          </p:cNvPr>
          <p:cNvSpPr/>
          <p:nvPr/>
        </p:nvSpPr>
        <p:spPr>
          <a:xfrm>
            <a:off x="1017707" y="3511860"/>
            <a:ext cx="942449" cy="94244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60" name="그룹 8">
            <a:extLst>
              <a:ext uri="{FF2B5EF4-FFF2-40B4-BE49-F238E27FC236}">
                <a16:creationId xmlns:a16="http://schemas.microsoft.com/office/drawing/2014/main" id="{7E7E3D0A-4EB8-4ABF-B9F4-79D195E23C09}"/>
              </a:ext>
            </a:extLst>
          </p:cNvPr>
          <p:cNvGrpSpPr/>
          <p:nvPr/>
        </p:nvGrpSpPr>
        <p:grpSpPr>
          <a:xfrm>
            <a:off x="2133262" y="3525865"/>
            <a:ext cx="2019533" cy="904426"/>
            <a:chOff x="1619673" y="3427506"/>
            <a:chExt cx="2160240" cy="967438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F7480A3C-6326-4D16-AD07-55F91B86DAB9}"/>
                </a:ext>
              </a:extLst>
            </p:cNvPr>
            <p:cNvSpPr txBox="1"/>
            <p:nvPr/>
          </p:nvSpPr>
          <p:spPr>
            <a:xfrm>
              <a:off x="1619673" y="3427506"/>
              <a:ext cx="2160240" cy="69136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96505742-99B0-4C57-90C8-67CFF76609C1}"/>
                </a:ext>
              </a:extLst>
            </p:cNvPr>
            <p:cNvSpPr txBox="1"/>
            <p:nvPr/>
          </p:nvSpPr>
          <p:spPr>
            <a:xfrm>
              <a:off x="1619673" y="4032803"/>
              <a:ext cx="2160240" cy="3621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Your Text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63" name="Rectangle 16">
            <a:extLst>
              <a:ext uri="{FF2B5EF4-FFF2-40B4-BE49-F238E27FC236}">
                <a16:creationId xmlns:a16="http://schemas.microsoft.com/office/drawing/2014/main" id="{5D9A4C8E-8575-442E-90D5-2C3B6FC69BB5}"/>
              </a:ext>
            </a:extLst>
          </p:cNvPr>
          <p:cNvSpPr/>
          <p:nvPr/>
        </p:nvSpPr>
        <p:spPr>
          <a:xfrm rot="2700000">
            <a:off x="3026021" y="209402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4" name="Rectangle 36">
            <a:extLst>
              <a:ext uri="{FF2B5EF4-FFF2-40B4-BE49-F238E27FC236}">
                <a16:creationId xmlns:a16="http://schemas.microsoft.com/office/drawing/2014/main" id="{13D29C02-200E-408A-B7DB-4B9AE200D90D}"/>
              </a:ext>
            </a:extLst>
          </p:cNvPr>
          <p:cNvSpPr/>
          <p:nvPr/>
        </p:nvSpPr>
        <p:spPr>
          <a:xfrm>
            <a:off x="4641548" y="3823418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5" name="Round Same Side Corner Rectangle 36">
            <a:extLst>
              <a:ext uri="{FF2B5EF4-FFF2-40B4-BE49-F238E27FC236}">
                <a16:creationId xmlns:a16="http://schemas.microsoft.com/office/drawing/2014/main" id="{A9D1308B-134F-4F4A-827C-8FE28BE8D11B}"/>
              </a:ext>
            </a:extLst>
          </p:cNvPr>
          <p:cNvSpPr>
            <a:spLocks noChangeAspect="1"/>
          </p:cNvSpPr>
          <p:nvPr/>
        </p:nvSpPr>
        <p:spPr>
          <a:xfrm>
            <a:off x="2927218" y="550948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6" name="Oval 21">
            <a:extLst>
              <a:ext uri="{FF2B5EF4-FFF2-40B4-BE49-F238E27FC236}">
                <a16:creationId xmlns:a16="http://schemas.microsoft.com/office/drawing/2014/main" id="{0A44CCE3-DF38-4EB2-9058-B313D6541C2F}"/>
              </a:ext>
            </a:extLst>
          </p:cNvPr>
          <p:cNvSpPr>
            <a:spLocks noChangeAspect="1"/>
          </p:cNvSpPr>
          <p:nvPr/>
        </p:nvSpPr>
        <p:spPr>
          <a:xfrm>
            <a:off x="1286082" y="3816144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136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2020-01-03T02:28:32Z</dcterms:modified>
</cp:coreProperties>
</file>