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0" name="Oval 3629">
            <a:extLst>
              <a:ext uri="{FF2B5EF4-FFF2-40B4-BE49-F238E27FC236}">
                <a16:creationId xmlns:a16="http://schemas.microsoft.com/office/drawing/2014/main" id="{31B8006C-EC09-4054-BB99-6C342D65983D}"/>
              </a:ext>
            </a:extLst>
          </p:cNvPr>
          <p:cNvSpPr/>
          <p:nvPr/>
        </p:nvSpPr>
        <p:spPr>
          <a:xfrm>
            <a:off x="3619194" y="1829012"/>
            <a:ext cx="1252670" cy="1252670"/>
          </a:xfrm>
          <a:prstGeom prst="ellipse">
            <a:avLst/>
          </a:pr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631" name="Oval 3630">
            <a:extLst>
              <a:ext uri="{FF2B5EF4-FFF2-40B4-BE49-F238E27FC236}">
                <a16:creationId xmlns:a16="http://schemas.microsoft.com/office/drawing/2014/main" id="{45BAA67F-7F21-4C29-A6F6-897AC5E51E7C}"/>
              </a:ext>
            </a:extLst>
          </p:cNvPr>
          <p:cNvSpPr/>
          <p:nvPr/>
        </p:nvSpPr>
        <p:spPr>
          <a:xfrm>
            <a:off x="3619194" y="4848642"/>
            <a:ext cx="1252670" cy="1252670"/>
          </a:xfrm>
          <a:prstGeom prst="ellipse">
            <a:avLst/>
          </a:pr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620" name="Group 3619">
            <a:extLst>
              <a:ext uri="{FF2B5EF4-FFF2-40B4-BE49-F238E27FC236}">
                <a16:creationId xmlns:a16="http://schemas.microsoft.com/office/drawing/2014/main" id="{8CC070A8-3EC2-40AB-ACEB-02DAEC77EB00}"/>
              </a:ext>
            </a:extLst>
          </p:cNvPr>
          <p:cNvGrpSpPr/>
          <p:nvPr/>
        </p:nvGrpSpPr>
        <p:grpSpPr>
          <a:xfrm>
            <a:off x="4888777" y="2902069"/>
            <a:ext cx="2431697" cy="2186092"/>
            <a:chOff x="3151424" y="2416371"/>
            <a:chExt cx="2176658" cy="1956808"/>
          </a:xfrm>
        </p:grpSpPr>
        <p:grpSp>
          <p:nvGrpSpPr>
            <p:cNvPr id="3621" name="Group 3620">
              <a:extLst>
                <a:ext uri="{FF2B5EF4-FFF2-40B4-BE49-F238E27FC236}">
                  <a16:creationId xmlns:a16="http://schemas.microsoft.com/office/drawing/2014/main" id="{9E4D7879-C052-47AB-8121-B99023434D10}"/>
                </a:ext>
              </a:extLst>
            </p:cNvPr>
            <p:cNvGrpSpPr/>
            <p:nvPr/>
          </p:nvGrpSpPr>
          <p:grpSpPr>
            <a:xfrm>
              <a:off x="3419872" y="2564904"/>
              <a:ext cx="1656184" cy="1656184"/>
              <a:chOff x="3419872" y="2564904"/>
              <a:chExt cx="1656184" cy="1656184"/>
            </a:xfrm>
          </p:grpSpPr>
          <p:sp>
            <p:nvSpPr>
              <p:cNvPr id="3626" name="Oval 3625">
                <a:extLst>
                  <a:ext uri="{FF2B5EF4-FFF2-40B4-BE49-F238E27FC236}">
                    <a16:creationId xmlns:a16="http://schemas.microsoft.com/office/drawing/2014/main" id="{2EFD95FC-B2D7-4049-BAE2-AC1E9FF4B90A}"/>
                  </a:ext>
                </a:extLst>
              </p:cNvPr>
              <p:cNvSpPr/>
              <p:nvPr/>
            </p:nvSpPr>
            <p:spPr>
              <a:xfrm>
                <a:off x="3419872" y="2564904"/>
                <a:ext cx="1656184" cy="1656184"/>
              </a:xfrm>
              <a:prstGeom prst="ellipse">
                <a:avLst/>
              </a:prstGeom>
              <a:solidFill>
                <a:schemeClr val="bg1"/>
              </a:solidFill>
              <a:ln w="1397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3627" name="Oval 3626">
                <a:extLst>
                  <a:ext uri="{FF2B5EF4-FFF2-40B4-BE49-F238E27FC236}">
                    <a16:creationId xmlns:a16="http://schemas.microsoft.com/office/drawing/2014/main" id="{34826480-078E-484F-B30F-1CF55E47E363}"/>
                  </a:ext>
                </a:extLst>
              </p:cNvPr>
              <p:cNvSpPr/>
              <p:nvPr/>
            </p:nvSpPr>
            <p:spPr>
              <a:xfrm>
                <a:off x="3563888" y="2708920"/>
                <a:ext cx="1368152" cy="1368152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sp>
          <p:nvSpPr>
            <p:cNvPr id="3622" name="Up Arrow 5">
              <a:extLst>
                <a:ext uri="{FF2B5EF4-FFF2-40B4-BE49-F238E27FC236}">
                  <a16:creationId xmlns:a16="http://schemas.microsoft.com/office/drawing/2014/main" id="{B152CA1A-2CA8-4A2E-8EE0-299A0A2A520D}"/>
                </a:ext>
              </a:extLst>
            </p:cNvPr>
            <p:cNvSpPr/>
            <p:nvPr/>
          </p:nvSpPr>
          <p:spPr>
            <a:xfrm rot="2700000">
              <a:off x="4824026" y="2416372"/>
              <a:ext cx="504056" cy="504056"/>
            </a:xfrm>
            <a:prstGeom prst="up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623" name="Up Arrow 6">
              <a:extLst>
                <a:ext uri="{FF2B5EF4-FFF2-40B4-BE49-F238E27FC236}">
                  <a16:creationId xmlns:a16="http://schemas.microsoft.com/office/drawing/2014/main" id="{D93D3D17-BA91-4FBD-B1B0-455E9D2BE38D}"/>
                </a:ext>
              </a:extLst>
            </p:cNvPr>
            <p:cNvSpPr/>
            <p:nvPr/>
          </p:nvSpPr>
          <p:spPr>
            <a:xfrm rot="8100000">
              <a:off x="4824026" y="3869123"/>
              <a:ext cx="504056" cy="504056"/>
            </a:xfrm>
            <a:prstGeom prst="up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624" name="Up Arrow 7">
              <a:extLst>
                <a:ext uri="{FF2B5EF4-FFF2-40B4-BE49-F238E27FC236}">
                  <a16:creationId xmlns:a16="http://schemas.microsoft.com/office/drawing/2014/main" id="{7DE4ABA6-E7CB-4C79-AED5-82551FC229AE}"/>
                </a:ext>
              </a:extLst>
            </p:cNvPr>
            <p:cNvSpPr/>
            <p:nvPr/>
          </p:nvSpPr>
          <p:spPr>
            <a:xfrm rot="18900000">
              <a:off x="3151424" y="2416371"/>
              <a:ext cx="504056" cy="504056"/>
            </a:xfrm>
            <a:prstGeom prst="up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625" name="Up Arrow 8">
              <a:extLst>
                <a:ext uri="{FF2B5EF4-FFF2-40B4-BE49-F238E27FC236}">
                  <a16:creationId xmlns:a16="http://schemas.microsoft.com/office/drawing/2014/main" id="{A19DA603-18E8-4829-9D2A-8B6487BA9BB7}"/>
                </a:ext>
              </a:extLst>
            </p:cNvPr>
            <p:cNvSpPr/>
            <p:nvPr/>
          </p:nvSpPr>
          <p:spPr>
            <a:xfrm rot="13500000">
              <a:off x="3151425" y="3869122"/>
              <a:ext cx="504056" cy="504056"/>
            </a:xfrm>
            <a:prstGeom prst="up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3628" name="Oval 3627">
            <a:extLst>
              <a:ext uri="{FF2B5EF4-FFF2-40B4-BE49-F238E27FC236}">
                <a16:creationId xmlns:a16="http://schemas.microsoft.com/office/drawing/2014/main" id="{4FA86784-D280-4167-973C-0A6D292450FB}"/>
              </a:ext>
            </a:extLst>
          </p:cNvPr>
          <p:cNvSpPr/>
          <p:nvPr/>
        </p:nvSpPr>
        <p:spPr>
          <a:xfrm>
            <a:off x="7320136" y="1829012"/>
            <a:ext cx="1252670" cy="1252670"/>
          </a:xfrm>
          <a:prstGeom prst="ellipse">
            <a:avLst/>
          </a:pr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629" name="Oval 3628">
            <a:extLst>
              <a:ext uri="{FF2B5EF4-FFF2-40B4-BE49-F238E27FC236}">
                <a16:creationId xmlns:a16="http://schemas.microsoft.com/office/drawing/2014/main" id="{77924413-677D-43BA-8479-17609CEFD29B}"/>
              </a:ext>
            </a:extLst>
          </p:cNvPr>
          <p:cNvSpPr/>
          <p:nvPr/>
        </p:nvSpPr>
        <p:spPr>
          <a:xfrm>
            <a:off x="7320136" y="4848642"/>
            <a:ext cx="1252670" cy="1252670"/>
          </a:xfrm>
          <a:prstGeom prst="ellipse">
            <a:avLst/>
          </a:pr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3632" name="그룹 57">
            <a:extLst>
              <a:ext uri="{FF2B5EF4-FFF2-40B4-BE49-F238E27FC236}">
                <a16:creationId xmlns:a16="http://schemas.microsoft.com/office/drawing/2014/main" id="{3587FC37-2849-4CBD-8934-58CAA0D7374E}"/>
              </a:ext>
            </a:extLst>
          </p:cNvPr>
          <p:cNvGrpSpPr/>
          <p:nvPr/>
        </p:nvGrpSpPr>
        <p:grpSpPr>
          <a:xfrm>
            <a:off x="886856" y="3365116"/>
            <a:ext cx="3718902" cy="1260001"/>
            <a:chOff x="886856" y="3284531"/>
            <a:chExt cx="3718902" cy="1260001"/>
          </a:xfrm>
        </p:grpSpPr>
        <p:sp>
          <p:nvSpPr>
            <p:cNvPr id="3633" name="Rectangle 3632">
              <a:extLst>
                <a:ext uri="{FF2B5EF4-FFF2-40B4-BE49-F238E27FC236}">
                  <a16:creationId xmlns:a16="http://schemas.microsoft.com/office/drawing/2014/main" id="{CF3BEA0C-FA47-443E-88B7-F01B105C6637}"/>
                </a:ext>
              </a:extLst>
            </p:cNvPr>
            <p:cNvSpPr/>
            <p:nvPr/>
          </p:nvSpPr>
          <p:spPr>
            <a:xfrm rot="10800000">
              <a:off x="886857" y="3284532"/>
              <a:ext cx="3420000" cy="1260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634" name="Isosceles Triangle 3633">
              <a:extLst>
                <a:ext uri="{FF2B5EF4-FFF2-40B4-BE49-F238E27FC236}">
                  <a16:creationId xmlns:a16="http://schemas.microsoft.com/office/drawing/2014/main" id="{E84D6EAA-83CE-41EE-9430-28842CEAD2B3}"/>
                </a:ext>
              </a:extLst>
            </p:cNvPr>
            <p:cNvSpPr/>
            <p:nvPr/>
          </p:nvSpPr>
          <p:spPr>
            <a:xfrm rot="5400000">
              <a:off x="4299767" y="3765082"/>
              <a:ext cx="313082" cy="298901"/>
            </a:xfrm>
            <a:prstGeom prst="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635" name="Rectangle 3634">
              <a:extLst>
                <a:ext uri="{FF2B5EF4-FFF2-40B4-BE49-F238E27FC236}">
                  <a16:creationId xmlns:a16="http://schemas.microsoft.com/office/drawing/2014/main" id="{123CABC8-D75A-4FAD-B159-E45A6BD6EAF8}"/>
                </a:ext>
              </a:extLst>
            </p:cNvPr>
            <p:cNvSpPr/>
            <p:nvPr/>
          </p:nvSpPr>
          <p:spPr>
            <a:xfrm>
              <a:off x="886856" y="3284531"/>
              <a:ext cx="119561" cy="1260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3636" name="그룹 58">
            <a:extLst>
              <a:ext uri="{FF2B5EF4-FFF2-40B4-BE49-F238E27FC236}">
                <a16:creationId xmlns:a16="http://schemas.microsoft.com/office/drawing/2014/main" id="{48F3FB2E-9216-44A1-A139-79424139392F}"/>
              </a:ext>
            </a:extLst>
          </p:cNvPr>
          <p:cNvGrpSpPr/>
          <p:nvPr/>
        </p:nvGrpSpPr>
        <p:grpSpPr>
          <a:xfrm>
            <a:off x="7592993" y="3365115"/>
            <a:ext cx="3718901" cy="1260000"/>
            <a:chOff x="7592992" y="3363443"/>
            <a:chExt cx="3718901" cy="1260000"/>
          </a:xfrm>
        </p:grpSpPr>
        <p:sp>
          <p:nvSpPr>
            <p:cNvPr id="3637" name="Rectangle 3636">
              <a:extLst>
                <a:ext uri="{FF2B5EF4-FFF2-40B4-BE49-F238E27FC236}">
                  <a16:creationId xmlns:a16="http://schemas.microsoft.com/office/drawing/2014/main" id="{ED355629-D270-48EF-9C62-12FF54BCF1B9}"/>
                </a:ext>
              </a:extLst>
            </p:cNvPr>
            <p:cNvSpPr/>
            <p:nvPr/>
          </p:nvSpPr>
          <p:spPr>
            <a:xfrm>
              <a:off x="7891893" y="3363443"/>
              <a:ext cx="3420000" cy="1260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3638" name="Isosceles Triangle 3637">
              <a:extLst>
                <a:ext uri="{FF2B5EF4-FFF2-40B4-BE49-F238E27FC236}">
                  <a16:creationId xmlns:a16="http://schemas.microsoft.com/office/drawing/2014/main" id="{D75BFE74-E0DD-433A-8B49-BD33F869CA89}"/>
                </a:ext>
              </a:extLst>
            </p:cNvPr>
            <p:cNvSpPr/>
            <p:nvPr/>
          </p:nvSpPr>
          <p:spPr>
            <a:xfrm rot="16200000">
              <a:off x="7585902" y="3843993"/>
              <a:ext cx="313082" cy="298901"/>
            </a:xfrm>
            <a:prstGeom prst="triangl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639" name="Rectangle 3638">
              <a:extLst>
                <a:ext uri="{FF2B5EF4-FFF2-40B4-BE49-F238E27FC236}">
                  <a16:creationId xmlns:a16="http://schemas.microsoft.com/office/drawing/2014/main" id="{47C7875B-9281-486B-B4BE-3DB2EC492396}"/>
                </a:ext>
              </a:extLst>
            </p:cNvPr>
            <p:cNvSpPr/>
            <p:nvPr/>
          </p:nvSpPr>
          <p:spPr>
            <a:xfrm>
              <a:off x="11192333" y="3363443"/>
              <a:ext cx="119560" cy="1260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3640" name="Group 3639">
            <a:extLst>
              <a:ext uri="{FF2B5EF4-FFF2-40B4-BE49-F238E27FC236}">
                <a16:creationId xmlns:a16="http://schemas.microsoft.com/office/drawing/2014/main" id="{377FE346-B730-4229-9C5D-4F87E43056A1}"/>
              </a:ext>
            </a:extLst>
          </p:cNvPr>
          <p:cNvGrpSpPr/>
          <p:nvPr/>
        </p:nvGrpSpPr>
        <p:grpSpPr>
          <a:xfrm>
            <a:off x="3711788" y="3592358"/>
            <a:ext cx="206152" cy="206152"/>
            <a:chOff x="2411760" y="3708613"/>
            <a:chExt cx="206152" cy="206152"/>
          </a:xfrm>
        </p:grpSpPr>
        <p:sp>
          <p:nvSpPr>
            <p:cNvPr id="3641" name="Oval 3640">
              <a:extLst>
                <a:ext uri="{FF2B5EF4-FFF2-40B4-BE49-F238E27FC236}">
                  <a16:creationId xmlns:a16="http://schemas.microsoft.com/office/drawing/2014/main" id="{D97A0878-048F-4792-B47F-9B7B833EBDD4}"/>
                </a:ext>
              </a:extLst>
            </p:cNvPr>
            <p:cNvSpPr/>
            <p:nvPr/>
          </p:nvSpPr>
          <p:spPr>
            <a:xfrm>
              <a:off x="2411760" y="3708613"/>
              <a:ext cx="206152" cy="20615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642" name="Chevron 26">
              <a:extLst>
                <a:ext uri="{FF2B5EF4-FFF2-40B4-BE49-F238E27FC236}">
                  <a16:creationId xmlns:a16="http://schemas.microsoft.com/office/drawing/2014/main" id="{EE4E0482-9C38-4A3B-B403-03232EF90A95}"/>
                </a:ext>
              </a:extLst>
            </p:cNvPr>
            <p:cNvSpPr/>
            <p:nvPr/>
          </p:nvSpPr>
          <p:spPr>
            <a:xfrm rot="10800000">
              <a:off x="2478836" y="3755880"/>
              <a:ext cx="72000" cy="108000"/>
            </a:xfrm>
            <a:prstGeom prst="chevron">
              <a:avLst>
                <a:gd name="adj" fmla="val 6522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bg1"/>
                </a:solidFill>
              </a:endParaRPr>
            </a:p>
          </p:txBody>
        </p:sp>
      </p:grpSp>
      <p:grpSp>
        <p:nvGrpSpPr>
          <p:cNvPr id="3643" name="Group 3642">
            <a:extLst>
              <a:ext uri="{FF2B5EF4-FFF2-40B4-BE49-F238E27FC236}">
                <a16:creationId xmlns:a16="http://schemas.microsoft.com/office/drawing/2014/main" id="{24EDC55A-9E37-4FB0-9CBB-7A6D94A507EB}"/>
              </a:ext>
            </a:extLst>
          </p:cNvPr>
          <p:cNvGrpSpPr/>
          <p:nvPr/>
        </p:nvGrpSpPr>
        <p:grpSpPr>
          <a:xfrm>
            <a:off x="8274061" y="3592358"/>
            <a:ext cx="206152" cy="206152"/>
            <a:chOff x="2411760" y="3708613"/>
            <a:chExt cx="206152" cy="206152"/>
          </a:xfrm>
        </p:grpSpPr>
        <p:sp>
          <p:nvSpPr>
            <p:cNvPr id="3644" name="Oval 3643">
              <a:extLst>
                <a:ext uri="{FF2B5EF4-FFF2-40B4-BE49-F238E27FC236}">
                  <a16:creationId xmlns:a16="http://schemas.microsoft.com/office/drawing/2014/main" id="{460E51DF-36E6-4542-B56A-913E3F5AFDAA}"/>
                </a:ext>
              </a:extLst>
            </p:cNvPr>
            <p:cNvSpPr/>
            <p:nvPr/>
          </p:nvSpPr>
          <p:spPr>
            <a:xfrm>
              <a:off x="2411760" y="3708613"/>
              <a:ext cx="206152" cy="20615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bg1"/>
                </a:solidFill>
              </a:endParaRPr>
            </a:p>
          </p:txBody>
        </p:sp>
        <p:sp>
          <p:nvSpPr>
            <p:cNvPr id="3645" name="Chevron 32">
              <a:extLst>
                <a:ext uri="{FF2B5EF4-FFF2-40B4-BE49-F238E27FC236}">
                  <a16:creationId xmlns:a16="http://schemas.microsoft.com/office/drawing/2014/main" id="{A596D548-D33D-4745-BEDC-0E46B30C88D0}"/>
                </a:ext>
              </a:extLst>
            </p:cNvPr>
            <p:cNvSpPr/>
            <p:nvPr/>
          </p:nvSpPr>
          <p:spPr>
            <a:xfrm>
              <a:off x="2478836" y="3755880"/>
              <a:ext cx="72000" cy="108000"/>
            </a:xfrm>
            <a:prstGeom prst="chevron">
              <a:avLst>
                <a:gd name="adj" fmla="val 6522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bg1"/>
                </a:solidFill>
              </a:endParaRPr>
            </a:p>
          </p:txBody>
        </p:sp>
      </p:grpSp>
      <p:grpSp>
        <p:nvGrpSpPr>
          <p:cNvPr id="3646" name="그룹 60">
            <a:extLst>
              <a:ext uri="{FF2B5EF4-FFF2-40B4-BE49-F238E27FC236}">
                <a16:creationId xmlns:a16="http://schemas.microsoft.com/office/drawing/2014/main" id="{FAD4C2EA-3CA9-41A5-98DE-3A5C31AD8507}"/>
              </a:ext>
            </a:extLst>
          </p:cNvPr>
          <p:cNvGrpSpPr/>
          <p:nvPr/>
        </p:nvGrpSpPr>
        <p:grpSpPr>
          <a:xfrm>
            <a:off x="1215648" y="3532999"/>
            <a:ext cx="2376000" cy="924232"/>
            <a:chOff x="1950866" y="3502373"/>
            <a:chExt cx="2376000" cy="924232"/>
          </a:xfrm>
        </p:grpSpPr>
        <p:sp>
          <p:nvSpPr>
            <p:cNvPr id="3647" name="TextBox 3646">
              <a:extLst>
                <a:ext uri="{FF2B5EF4-FFF2-40B4-BE49-F238E27FC236}">
                  <a16:creationId xmlns:a16="http://schemas.microsoft.com/office/drawing/2014/main" id="{B8F0DA27-2663-4491-B73E-648D5E7F85CF}"/>
                </a:ext>
              </a:extLst>
            </p:cNvPr>
            <p:cNvSpPr txBox="1"/>
            <p:nvPr/>
          </p:nvSpPr>
          <p:spPr>
            <a:xfrm>
              <a:off x="1950866" y="3502373"/>
              <a:ext cx="237600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b="1" dirty="0">
                  <a:solidFill>
                    <a:srgbClr val="262626"/>
                  </a:solidFill>
                </a:rPr>
                <a:t>Content here</a:t>
              </a:r>
              <a:endParaRPr lang="ko-KR" altLang="en-US" b="1" dirty="0">
                <a:solidFill>
                  <a:srgbClr val="262626"/>
                </a:solidFill>
              </a:endParaRPr>
            </a:p>
          </p:txBody>
        </p:sp>
        <p:sp>
          <p:nvSpPr>
            <p:cNvPr id="3648" name="TextBox 3647">
              <a:extLst>
                <a:ext uri="{FF2B5EF4-FFF2-40B4-BE49-F238E27FC236}">
                  <a16:creationId xmlns:a16="http://schemas.microsoft.com/office/drawing/2014/main" id="{13F6A473-3665-47C6-82E7-D9A32559F66A}"/>
                </a:ext>
              </a:extLst>
            </p:cNvPr>
            <p:cNvSpPr txBox="1"/>
            <p:nvPr/>
          </p:nvSpPr>
          <p:spPr>
            <a:xfrm>
              <a:off x="1950866" y="3780274"/>
              <a:ext cx="237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rgbClr val="262626"/>
                  </a:solidFill>
                </a:rPr>
                <a:t>Get a modern PowerPoint  Presentation that is beautifully designed..</a:t>
              </a:r>
              <a:endParaRPr lang="ko-KR" altLang="en-US" sz="1200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3649" name="그룹 61">
            <a:extLst>
              <a:ext uri="{FF2B5EF4-FFF2-40B4-BE49-F238E27FC236}">
                <a16:creationId xmlns:a16="http://schemas.microsoft.com/office/drawing/2014/main" id="{E03AA7EC-B5BA-4D40-82E6-E0ABAF3A09E2}"/>
              </a:ext>
            </a:extLst>
          </p:cNvPr>
          <p:cNvGrpSpPr/>
          <p:nvPr/>
        </p:nvGrpSpPr>
        <p:grpSpPr>
          <a:xfrm>
            <a:off x="8600634" y="3532999"/>
            <a:ext cx="2375719" cy="924232"/>
            <a:chOff x="8361819" y="3502373"/>
            <a:chExt cx="2375719" cy="924232"/>
          </a:xfrm>
        </p:grpSpPr>
        <p:sp>
          <p:nvSpPr>
            <p:cNvPr id="3650" name="TextBox 3649">
              <a:extLst>
                <a:ext uri="{FF2B5EF4-FFF2-40B4-BE49-F238E27FC236}">
                  <a16:creationId xmlns:a16="http://schemas.microsoft.com/office/drawing/2014/main" id="{8046FE4D-A561-4F90-80AD-EC8CC35C8E66}"/>
                </a:ext>
              </a:extLst>
            </p:cNvPr>
            <p:cNvSpPr txBox="1"/>
            <p:nvPr/>
          </p:nvSpPr>
          <p:spPr>
            <a:xfrm>
              <a:off x="8361819" y="3502373"/>
              <a:ext cx="2375367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here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651" name="TextBox 3650">
              <a:extLst>
                <a:ext uri="{FF2B5EF4-FFF2-40B4-BE49-F238E27FC236}">
                  <a16:creationId xmlns:a16="http://schemas.microsoft.com/office/drawing/2014/main" id="{02FF5F4B-9A3D-41E2-9FD4-D0A93AE50287}"/>
                </a:ext>
              </a:extLst>
            </p:cNvPr>
            <p:cNvSpPr txBox="1"/>
            <p:nvPr/>
          </p:nvSpPr>
          <p:spPr>
            <a:xfrm>
              <a:off x="8362171" y="3780274"/>
              <a:ext cx="23753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3652" name="TextBox 3651">
            <a:extLst>
              <a:ext uri="{FF2B5EF4-FFF2-40B4-BE49-F238E27FC236}">
                <a16:creationId xmlns:a16="http://schemas.microsoft.com/office/drawing/2014/main" id="{954F1134-A323-46EC-8FC5-AD631232EBAD}"/>
              </a:ext>
            </a:extLst>
          </p:cNvPr>
          <p:cNvSpPr txBox="1"/>
          <p:nvPr/>
        </p:nvSpPr>
        <p:spPr>
          <a:xfrm>
            <a:off x="5461659" y="3745131"/>
            <a:ext cx="1268685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</a:rPr>
              <a:t>TEXT</a:t>
            </a:r>
            <a:endParaRPr lang="ko-KR" altLang="en-US" sz="2800" b="1" dirty="0">
              <a:solidFill>
                <a:schemeClr val="bg1"/>
              </a:solidFill>
            </a:endParaRPr>
          </a:p>
        </p:txBody>
      </p:sp>
      <p:grpSp>
        <p:nvGrpSpPr>
          <p:cNvPr id="3653" name="그룹 37">
            <a:extLst>
              <a:ext uri="{FF2B5EF4-FFF2-40B4-BE49-F238E27FC236}">
                <a16:creationId xmlns:a16="http://schemas.microsoft.com/office/drawing/2014/main" id="{AE8723B7-79FE-4144-AD5B-A6272B97C059}"/>
              </a:ext>
            </a:extLst>
          </p:cNvPr>
          <p:cNvGrpSpPr/>
          <p:nvPr/>
        </p:nvGrpSpPr>
        <p:grpSpPr>
          <a:xfrm>
            <a:off x="767444" y="1896063"/>
            <a:ext cx="2775379" cy="1048843"/>
            <a:chOff x="1953442" y="1526439"/>
            <a:chExt cx="1568801" cy="1048843"/>
          </a:xfrm>
        </p:grpSpPr>
        <p:sp>
          <p:nvSpPr>
            <p:cNvPr id="3654" name="TextBox 3653">
              <a:extLst>
                <a:ext uri="{FF2B5EF4-FFF2-40B4-BE49-F238E27FC236}">
                  <a16:creationId xmlns:a16="http://schemas.microsoft.com/office/drawing/2014/main" id="{53752337-B1E6-431D-8498-84D6DE37D7E6}"/>
                </a:ext>
              </a:extLst>
            </p:cNvPr>
            <p:cNvSpPr txBox="1"/>
            <p:nvPr/>
          </p:nvSpPr>
          <p:spPr>
            <a:xfrm>
              <a:off x="1953442" y="1526439"/>
              <a:ext cx="1568801" cy="5078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rgbClr val="262626"/>
                  </a:solidFill>
                </a:rPr>
                <a:t>Content </a:t>
              </a:r>
              <a:r>
                <a:rPr lang="en-US" altLang="ko-KR" sz="2700" b="1" dirty="0">
                  <a:solidFill>
                    <a:schemeClr val="accent2"/>
                  </a:solidFill>
                </a:rPr>
                <a:t>A</a:t>
              </a:r>
              <a:endParaRPr lang="ko-KR" altLang="en-US" sz="2700" b="1" dirty="0">
                <a:solidFill>
                  <a:schemeClr val="accent2"/>
                </a:solidFill>
              </a:endParaRPr>
            </a:p>
          </p:txBody>
        </p:sp>
        <p:sp>
          <p:nvSpPr>
            <p:cNvPr id="3655" name="TextBox 3654">
              <a:extLst>
                <a:ext uri="{FF2B5EF4-FFF2-40B4-BE49-F238E27FC236}">
                  <a16:creationId xmlns:a16="http://schemas.microsoft.com/office/drawing/2014/main" id="{D3254E2A-501D-4616-951A-FBB6E7429A0E}"/>
                </a:ext>
              </a:extLst>
            </p:cNvPr>
            <p:cNvSpPr txBox="1"/>
            <p:nvPr/>
          </p:nvSpPr>
          <p:spPr>
            <a:xfrm>
              <a:off x="1953443" y="1928951"/>
              <a:ext cx="1568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656" name="그룹 54">
            <a:extLst>
              <a:ext uri="{FF2B5EF4-FFF2-40B4-BE49-F238E27FC236}">
                <a16:creationId xmlns:a16="http://schemas.microsoft.com/office/drawing/2014/main" id="{34A03637-7492-4A16-8B4C-B5F2ADD5C10F}"/>
              </a:ext>
            </a:extLst>
          </p:cNvPr>
          <p:cNvGrpSpPr/>
          <p:nvPr/>
        </p:nvGrpSpPr>
        <p:grpSpPr>
          <a:xfrm>
            <a:off x="8650102" y="1896063"/>
            <a:ext cx="2775377" cy="1048843"/>
            <a:chOff x="8749685" y="1526439"/>
            <a:chExt cx="1568800" cy="1048843"/>
          </a:xfrm>
        </p:grpSpPr>
        <p:sp>
          <p:nvSpPr>
            <p:cNvPr id="3657" name="TextBox 3656">
              <a:extLst>
                <a:ext uri="{FF2B5EF4-FFF2-40B4-BE49-F238E27FC236}">
                  <a16:creationId xmlns:a16="http://schemas.microsoft.com/office/drawing/2014/main" id="{79B8AC3D-FEF4-4C47-B80D-2823200104BD}"/>
                </a:ext>
              </a:extLst>
            </p:cNvPr>
            <p:cNvSpPr txBox="1"/>
            <p:nvPr/>
          </p:nvSpPr>
          <p:spPr>
            <a:xfrm>
              <a:off x="8749685" y="1526439"/>
              <a:ext cx="1568800" cy="5078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rgbClr val="262626"/>
                  </a:solidFill>
                </a:rPr>
                <a:t>Content </a:t>
              </a:r>
              <a:r>
                <a:rPr lang="en-US" altLang="ko-KR" sz="2700" b="1" dirty="0">
                  <a:solidFill>
                    <a:schemeClr val="accent4"/>
                  </a:solidFill>
                </a:rPr>
                <a:t>B</a:t>
              </a:r>
              <a:endParaRPr lang="ko-KR" altLang="en-US" sz="2700" b="1" dirty="0">
                <a:solidFill>
                  <a:schemeClr val="accent4"/>
                </a:solidFill>
              </a:endParaRPr>
            </a:p>
          </p:txBody>
        </p:sp>
        <p:sp>
          <p:nvSpPr>
            <p:cNvPr id="3658" name="TextBox 3657">
              <a:extLst>
                <a:ext uri="{FF2B5EF4-FFF2-40B4-BE49-F238E27FC236}">
                  <a16:creationId xmlns:a16="http://schemas.microsoft.com/office/drawing/2014/main" id="{366576EA-261A-4325-9966-360380C3D724}"/>
                </a:ext>
              </a:extLst>
            </p:cNvPr>
            <p:cNvSpPr txBox="1"/>
            <p:nvPr/>
          </p:nvSpPr>
          <p:spPr>
            <a:xfrm>
              <a:off x="8749685" y="1928951"/>
              <a:ext cx="1568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659" name="그룹 55">
            <a:extLst>
              <a:ext uri="{FF2B5EF4-FFF2-40B4-BE49-F238E27FC236}">
                <a16:creationId xmlns:a16="http://schemas.microsoft.com/office/drawing/2014/main" id="{EE9D825F-25D3-4E6A-8386-5584D667015E}"/>
              </a:ext>
            </a:extLst>
          </p:cNvPr>
          <p:cNvGrpSpPr/>
          <p:nvPr/>
        </p:nvGrpSpPr>
        <p:grpSpPr>
          <a:xfrm>
            <a:off x="767444" y="4910439"/>
            <a:ext cx="2775377" cy="1048701"/>
            <a:chOff x="1953443" y="5156445"/>
            <a:chExt cx="1568800" cy="1048701"/>
          </a:xfrm>
        </p:grpSpPr>
        <p:sp>
          <p:nvSpPr>
            <p:cNvPr id="3660" name="TextBox 3659">
              <a:extLst>
                <a:ext uri="{FF2B5EF4-FFF2-40B4-BE49-F238E27FC236}">
                  <a16:creationId xmlns:a16="http://schemas.microsoft.com/office/drawing/2014/main" id="{D431D1BA-7CE5-485B-8F28-07C634D083CB}"/>
                </a:ext>
              </a:extLst>
            </p:cNvPr>
            <p:cNvSpPr txBox="1"/>
            <p:nvPr/>
          </p:nvSpPr>
          <p:spPr>
            <a:xfrm>
              <a:off x="1953443" y="5156445"/>
              <a:ext cx="1568800" cy="5078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rgbClr val="262626"/>
                  </a:solidFill>
                </a:rPr>
                <a:t>Content </a:t>
              </a:r>
              <a:r>
                <a:rPr lang="en-US" altLang="ko-KR" sz="2700" b="1" dirty="0">
                  <a:solidFill>
                    <a:schemeClr val="accent2"/>
                  </a:solidFill>
                </a:rPr>
                <a:t>C</a:t>
              </a:r>
              <a:endParaRPr lang="ko-KR" altLang="en-US" sz="2700" b="1" dirty="0">
                <a:solidFill>
                  <a:schemeClr val="accent2"/>
                </a:solidFill>
              </a:endParaRPr>
            </a:p>
          </p:txBody>
        </p:sp>
        <p:sp>
          <p:nvSpPr>
            <p:cNvPr id="3661" name="TextBox 3660">
              <a:extLst>
                <a:ext uri="{FF2B5EF4-FFF2-40B4-BE49-F238E27FC236}">
                  <a16:creationId xmlns:a16="http://schemas.microsoft.com/office/drawing/2014/main" id="{E08A55B1-C30B-4B9E-AB10-2D5D5AC2A96F}"/>
                </a:ext>
              </a:extLst>
            </p:cNvPr>
            <p:cNvSpPr txBox="1"/>
            <p:nvPr/>
          </p:nvSpPr>
          <p:spPr>
            <a:xfrm>
              <a:off x="1953443" y="5558815"/>
              <a:ext cx="1568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662" name="그룹 56">
            <a:extLst>
              <a:ext uri="{FF2B5EF4-FFF2-40B4-BE49-F238E27FC236}">
                <a16:creationId xmlns:a16="http://schemas.microsoft.com/office/drawing/2014/main" id="{9840F5AF-13FD-46AA-9601-941CB23ACAF7}"/>
              </a:ext>
            </a:extLst>
          </p:cNvPr>
          <p:cNvGrpSpPr/>
          <p:nvPr/>
        </p:nvGrpSpPr>
        <p:grpSpPr>
          <a:xfrm>
            <a:off x="8650102" y="4910439"/>
            <a:ext cx="2775377" cy="1048701"/>
            <a:chOff x="8749685" y="5156445"/>
            <a:chExt cx="1568800" cy="1048701"/>
          </a:xfrm>
        </p:grpSpPr>
        <p:sp>
          <p:nvSpPr>
            <p:cNvPr id="3663" name="TextBox 3662">
              <a:extLst>
                <a:ext uri="{FF2B5EF4-FFF2-40B4-BE49-F238E27FC236}">
                  <a16:creationId xmlns:a16="http://schemas.microsoft.com/office/drawing/2014/main" id="{997A4164-1A9C-4E37-81F6-EA2EEF21EAE7}"/>
                </a:ext>
              </a:extLst>
            </p:cNvPr>
            <p:cNvSpPr txBox="1"/>
            <p:nvPr/>
          </p:nvSpPr>
          <p:spPr>
            <a:xfrm>
              <a:off x="8749685" y="5156445"/>
              <a:ext cx="1568800" cy="5078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rgbClr val="262626"/>
                  </a:solidFill>
                </a:rPr>
                <a:t>Content </a:t>
              </a:r>
              <a:r>
                <a:rPr lang="en-US" altLang="ko-KR" sz="2700" b="1" dirty="0">
                  <a:solidFill>
                    <a:schemeClr val="accent4"/>
                  </a:solidFill>
                </a:rPr>
                <a:t>D</a:t>
              </a:r>
              <a:endParaRPr lang="ko-KR" altLang="en-US" sz="2700" b="1" dirty="0">
                <a:solidFill>
                  <a:schemeClr val="accent4"/>
                </a:solidFill>
              </a:endParaRPr>
            </a:p>
          </p:txBody>
        </p:sp>
        <p:sp>
          <p:nvSpPr>
            <p:cNvPr id="3664" name="TextBox 3663">
              <a:extLst>
                <a:ext uri="{FF2B5EF4-FFF2-40B4-BE49-F238E27FC236}">
                  <a16:creationId xmlns:a16="http://schemas.microsoft.com/office/drawing/2014/main" id="{ED1AB333-5598-40CA-8EDF-6AB68C1F62B5}"/>
                </a:ext>
              </a:extLst>
            </p:cNvPr>
            <p:cNvSpPr txBox="1"/>
            <p:nvPr/>
          </p:nvSpPr>
          <p:spPr>
            <a:xfrm>
              <a:off x="8749685" y="5558815"/>
              <a:ext cx="1568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3665" name="Rectangle 7">
            <a:extLst>
              <a:ext uri="{FF2B5EF4-FFF2-40B4-BE49-F238E27FC236}">
                <a16:creationId xmlns:a16="http://schemas.microsoft.com/office/drawing/2014/main" id="{B3A84AB6-D3D5-477B-BDDF-44825D5A7273}"/>
              </a:ext>
            </a:extLst>
          </p:cNvPr>
          <p:cNvSpPr/>
          <p:nvPr/>
        </p:nvSpPr>
        <p:spPr>
          <a:xfrm>
            <a:off x="4049219" y="2259226"/>
            <a:ext cx="418201" cy="418201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666" name="Rounded Rectangle 10">
            <a:extLst>
              <a:ext uri="{FF2B5EF4-FFF2-40B4-BE49-F238E27FC236}">
                <a16:creationId xmlns:a16="http://schemas.microsoft.com/office/drawing/2014/main" id="{FF9A1CD3-B912-4E6B-8EAF-D7DD24D612DB}"/>
              </a:ext>
            </a:extLst>
          </p:cNvPr>
          <p:cNvSpPr/>
          <p:nvPr/>
        </p:nvSpPr>
        <p:spPr>
          <a:xfrm>
            <a:off x="7781445" y="2231346"/>
            <a:ext cx="330052" cy="436786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667" name="Rectangle 16">
            <a:extLst>
              <a:ext uri="{FF2B5EF4-FFF2-40B4-BE49-F238E27FC236}">
                <a16:creationId xmlns:a16="http://schemas.microsoft.com/office/drawing/2014/main" id="{751743A1-5D9D-427E-B9D1-ADCC5B677552}"/>
              </a:ext>
            </a:extLst>
          </p:cNvPr>
          <p:cNvSpPr/>
          <p:nvPr/>
        </p:nvSpPr>
        <p:spPr>
          <a:xfrm rot="2700000">
            <a:off x="7777577" y="5155061"/>
            <a:ext cx="345324" cy="619101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668" name="Rectangle 9">
            <a:extLst>
              <a:ext uri="{FF2B5EF4-FFF2-40B4-BE49-F238E27FC236}">
                <a16:creationId xmlns:a16="http://schemas.microsoft.com/office/drawing/2014/main" id="{1D921694-7DAA-425F-80AD-C5E02C33C87E}"/>
              </a:ext>
            </a:extLst>
          </p:cNvPr>
          <p:cNvSpPr/>
          <p:nvPr/>
        </p:nvSpPr>
        <p:spPr>
          <a:xfrm>
            <a:off x="4022516" y="5277446"/>
            <a:ext cx="427841" cy="400498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11308</TotalTime>
  <Words>121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114</cp:revision>
  <dcterms:created xsi:type="dcterms:W3CDTF">2018-02-18T19:39:47Z</dcterms:created>
  <dcterms:modified xsi:type="dcterms:W3CDTF">2020-01-08T04:54:24Z</dcterms:modified>
</cp:coreProperties>
</file>