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994" name="Pentagon 37">
            <a:extLst>
              <a:ext uri="{FF2B5EF4-FFF2-40B4-BE49-F238E27FC236}">
                <a16:creationId xmlns:a16="http://schemas.microsoft.com/office/drawing/2014/main" id="{C9EA6CD4-F3A4-4DEA-A66A-758A0FD8F526}"/>
              </a:ext>
            </a:extLst>
          </p:cNvPr>
          <p:cNvSpPr/>
          <p:nvPr/>
        </p:nvSpPr>
        <p:spPr>
          <a:xfrm>
            <a:off x="3075707" y="1815824"/>
            <a:ext cx="1905573" cy="1195244"/>
          </a:xfrm>
          <a:prstGeom prst="homePlate">
            <a:avLst>
              <a:gd name="adj" fmla="val 23318"/>
            </a:avLst>
          </a:prstGeom>
          <a:noFill/>
          <a:ln w="508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995" name="Group 994">
            <a:extLst>
              <a:ext uri="{FF2B5EF4-FFF2-40B4-BE49-F238E27FC236}">
                <a16:creationId xmlns:a16="http://schemas.microsoft.com/office/drawing/2014/main" id="{EFB27E1D-520B-4082-A648-EFF84048DAFE}"/>
              </a:ext>
            </a:extLst>
          </p:cNvPr>
          <p:cNvGrpSpPr/>
          <p:nvPr/>
        </p:nvGrpSpPr>
        <p:grpSpPr>
          <a:xfrm>
            <a:off x="3361337" y="1969901"/>
            <a:ext cx="1077751" cy="886442"/>
            <a:chOff x="3233964" y="1954419"/>
            <a:chExt cx="1410044" cy="801062"/>
          </a:xfrm>
        </p:grpSpPr>
        <p:sp>
          <p:nvSpPr>
            <p:cNvPr id="996" name="TextBox 995">
              <a:extLst>
                <a:ext uri="{FF2B5EF4-FFF2-40B4-BE49-F238E27FC236}">
                  <a16:creationId xmlns:a16="http://schemas.microsoft.com/office/drawing/2014/main" id="{C1FFEF9C-8A22-45C3-8001-678D6FF050C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50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997" name="TextBox 996">
              <a:extLst>
                <a:ext uri="{FF2B5EF4-FFF2-40B4-BE49-F238E27FC236}">
                  <a16:creationId xmlns:a16="http://schemas.microsoft.com/office/drawing/2014/main" id="{EF6683A7-BE51-4F95-9AC3-AEA49325393A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8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998" name="Flowchart: Document 997">
            <a:extLst>
              <a:ext uri="{FF2B5EF4-FFF2-40B4-BE49-F238E27FC236}">
                <a16:creationId xmlns:a16="http://schemas.microsoft.com/office/drawing/2014/main" id="{A952C961-62A8-4442-8607-A1042A896EB7}"/>
              </a:ext>
            </a:extLst>
          </p:cNvPr>
          <p:cNvSpPr/>
          <p:nvPr/>
        </p:nvSpPr>
        <p:spPr>
          <a:xfrm>
            <a:off x="3057976" y="3092413"/>
            <a:ext cx="1905573" cy="3029603"/>
          </a:xfrm>
          <a:prstGeom prst="flowChartDocumen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999" name="TextBox 998">
            <a:extLst>
              <a:ext uri="{FF2B5EF4-FFF2-40B4-BE49-F238E27FC236}">
                <a16:creationId xmlns:a16="http://schemas.microsoft.com/office/drawing/2014/main" id="{939EEAF6-F493-4EDA-86A0-B4578573A90F}"/>
              </a:ext>
            </a:extLst>
          </p:cNvPr>
          <p:cNvSpPr txBox="1"/>
          <p:nvPr/>
        </p:nvSpPr>
        <p:spPr>
          <a:xfrm>
            <a:off x="3187001" y="3232980"/>
            <a:ext cx="1655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1000" name="Pentagon 43">
            <a:extLst>
              <a:ext uri="{FF2B5EF4-FFF2-40B4-BE49-F238E27FC236}">
                <a16:creationId xmlns:a16="http://schemas.microsoft.com/office/drawing/2014/main" id="{7D45373E-9012-4126-80E0-FD016F9C841C}"/>
              </a:ext>
            </a:extLst>
          </p:cNvPr>
          <p:cNvSpPr/>
          <p:nvPr/>
        </p:nvSpPr>
        <p:spPr>
          <a:xfrm>
            <a:off x="5160431" y="1815824"/>
            <a:ext cx="1905573" cy="1195244"/>
          </a:xfrm>
          <a:prstGeom prst="homePlate">
            <a:avLst>
              <a:gd name="adj" fmla="val 23318"/>
            </a:avLst>
          </a:prstGeom>
          <a:noFill/>
          <a:ln w="508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001" name="Group 1000">
            <a:extLst>
              <a:ext uri="{FF2B5EF4-FFF2-40B4-BE49-F238E27FC236}">
                <a16:creationId xmlns:a16="http://schemas.microsoft.com/office/drawing/2014/main" id="{7EAE529B-2DA1-425E-93EA-570A39C83181}"/>
              </a:ext>
            </a:extLst>
          </p:cNvPr>
          <p:cNvGrpSpPr/>
          <p:nvPr/>
        </p:nvGrpSpPr>
        <p:grpSpPr>
          <a:xfrm>
            <a:off x="5445741" y="1969901"/>
            <a:ext cx="1077751" cy="886442"/>
            <a:chOff x="3233964" y="1954419"/>
            <a:chExt cx="1410044" cy="801062"/>
          </a:xfrm>
        </p:grpSpPr>
        <p:sp>
          <p:nvSpPr>
            <p:cNvPr id="1002" name="TextBox 1001">
              <a:extLst>
                <a:ext uri="{FF2B5EF4-FFF2-40B4-BE49-F238E27FC236}">
                  <a16:creationId xmlns:a16="http://schemas.microsoft.com/office/drawing/2014/main" id="{6FAE6665-FA76-442E-B42C-B18FCD34B47A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50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3" name="TextBox 1002">
              <a:extLst>
                <a:ext uri="{FF2B5EF4-FFF2-40B4-BE49-F238E27FC236}">
                  <a16:creationId xmlns:a16="http://schemas.microsoft.com/office/drawing/2014/main" id="{E1A7FAB4-1383-4174-B8EE-D3C530A98EF9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8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04" name="Flowchart: Document 1003">
            <a:extLst>
              <a:ext uri="{FF2B5EF4-FFF2-40B4-BE49-F238E27FC236}">
                <a16:creationId xmlns:a16="http://schemas.microsoft.com/office/drawing/2014/main" id="{FC708985-8D4C-49D0-9768-D70A38783E50}"/>
              </a:ext>
            </a:extLst>
          </p:cNvPr>
          <p:cNvSpPr/>
          <p:nvPr/>
        </p:nvSpPr>
        <p:spPr>
          <a:xfrm>
            <a:off x="5135910" y="3092413"/>
            <a:ext cx="1905573" cy="3029603"/>
          </a:xfrm>
          <a:prstGeom prst="flowChartDocumen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05" name="TextBox 1004">
            <a:extLst>
              <a:ext uri="{FF2B5EF4-FFF2-40B4-BE49-F238E27FC236}">
                <a16:creationId xmlns:a16="http://schemas.microsoft.com/office/drawing/2014/main" id="{50E90B68-1C1B-4D51-9889-97BA17E4B005}"/>
              </a:ext>
            </a:extLst>
          </p:cNvPr>
          <p:cNvSpPr txBox="1"/>
          <p:nvPr/>
        </p:nvSpPr>
        <p:spPr>
          <a:xfrm>
            <a:off x="5266445" y="3232980"/>
            <a:ext cx="1655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1006" name="Pentagon 49">
            <a:extLst>
              <a:ext uri="{FF2B5EF4-FFF2-40B4-BE49-F238E27FC236}">
                <a16:creationId xmlns:a16="http://schemas.microsoft.com/office/drawing/2014/main" id="{92DB6BFC-BCBC-40B5-8F85-8E7A7F2BACEC}"/>
              </a:ext>
            </a:extLst>
          </p:cNvPr>
          <p:cNvSpPr/>
          <p:nvPr/>
        </p:nvSpPr>
        <p:spPr>
          <a:xfrm>
            <a:off x="7245155" y="1815824"/>
            <a:ext cx="1905573" cy="1195244"/>
          </a:xfrm>
          <a:prstGeom prst="homePlate">
            <a:avLst>
              <a:gd name="adj" fmla="val 23318"/>
            </a:avLst>
          </a:prstGeom>
          <a:noFill/>
          <a:ln w="508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007" name="Group 1006">
            <a:extLst>
              <a:ext uri="{FF2B5EF4-FFF2-40B4-BE49-F238E27FC236}">
                <a16:creationId xmlns:a16="http://schemas.microsoft.com/office/drawing/2014/main" id="{03EA99A1-FF5E-4592-BE94-1AFDBCA4643F}"/>
              </a:ext>
            </a:extLst>
          </p:cNvPr>
          <p:cNvGrpSpPr/>
          <p:nvPr/>
        </p:nvGrpSpPr>
        <p:grpSpPr>
          <a:xfrm>
            <a:off x="7530145" y="1969901"/>
            <a:ext cx="1077751" cy="886442"/>
            <a:chOff x="3233964" y="1954419"/>
            <a:chExt cx="1410044" cy="801062"/>
          </a:xfrm>
        </p:grpSpPr>
        <p:sp>
          <p:nvSpPr>
            <p:cNvPr id="1008" name="TextBox 1007">
              <a:extLst>
                <a:ext uri="{FF2B5EF4-FFF2-40B4-BE49-F238E27FC236}">
                  <a16:creationId xmlns:a16="http://schemas.microsoft.com/office/drawing/2014/main" id="{E19F492B-B9EB-4701-A672-AD30A442264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50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09" name="TextBox 1008">
              <a:extLst>
                <a:ext uri="{FF2B5EF4-FFF2-40B4-BE49-F238E27FC236}">
                  <a16:creationId xmlns:a16="http://schemas.microsoft.com/office/drawing/2014/main" id="{CD82AB18-10CF-4BD5-B0BD-98D815EF5C6F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8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10" name="Flowchart: Document 1009">
            <a:extLst>
              <a:ext uri="{FF2B5EF4-FFF2-40B4-BE49-F238E27FC236}">
                <a16:creationId xmlns:a16="http://schemas.microsoft.com/office/drawing/2014/main" id="{D20744F7-6190-4176-BBC7-74B9E487B635}"/>
              </a:ext>
            </a:extLst>
          </p:cNvPr>
          <p:cNvSpPr/>
          <p:nvPr/>
        </p:nvSpPr>
        <p:spPr>
          <a:xfrm>
            <a:off x="7213844" y="3092413"/>
            <a:ext cx="1905573" cy="3029603"/>
          </a:xfrm>
          <a:prstGeom prst="flowChartDocumen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11" name="TextBox 1010">
            <a:extLst>
              <a:ext uri="{FF2B5EF4-FFF2-40B4-BE49-F238E27FC236}">
                <a16:creationId xmlns:a16="http://schemas.microsoft.com/office/drawing/2014/main" id="{BC42D99A-DA10-47FB-83F1-F8D11FB10952}"/>
              </a:ext>
            </a:extLst>
          </p:cNvPr>
          <p:cNvSpPr txBox="1"/>
          <p:nvPr/>
        </p:nvSpPr>
        <p:spPr>
          <a:xfrm>
            <a:off x="7345889" y="3232980"/>
            <a:ext cx="1655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1012" name="Pentagon 55">
            <a:extLst>
              <a:ext uri="{FF2B5EF4-FFF2-40B4-BE49-F238E27FC236}">
                <a16:creationId xmlns:a16="http://schemas.microsoft.com/office/drawing/2014/main" id="{69CBB036-5CDB-4A9C-8CD7-0578443B1F8B}"/>
              </a:ext>
            </a:extLst>
          </p:cNvPr>
          <p:cNvSpPr/>
          <p:nvPr/>
        </p:nvSpPr>
        <p:spPr>
          <a:xfrm>
            <a:off x="9329878" y="1815824"/>
            <a:ext cx="1905573" cy="1195244"/>
          </a:xfrm>
          <a:prstGeom prst="homePlate">
            <a:avLst>
              <a:gd name="adj" fmla="val 23318"/>
            </a:avLst>
          </a:prstGeom>
          <a:noFill/>
          <a:ln w="508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 dirty="0"/>
          </a:p>
        </p:txBody>
      </p:sp>
      <p:grpSp>
        <p:nvGrpSpPr>
          <p:cNvPr id="1013" name="Group 1012">
            <a:extLst>
              <a:ext uri="{FF2B5EF4-FFF2-40B4-BE49-F238E27FC236}">
                <a16:creationId xmlns:a16="http://schemas.microsoft.com/office/drawing/2014/main" id="{BE2F8CE5-31A9-4595-A517-E51B34384242}"/>
              </a:ext>
            </a:extLst>
          </p:cNvPr>
          <p:cNvGrpSpPr/>
          <p:nvPr/>
        </p:nvGrpSpPr>
        <p:grpSpPr>
          <a:xfrm>
            <a:off x="9614547" y="1969901"/>
            <a:ext cx="1077751" cy="886442"/>
            <a:chOff x="3233964" y="1954419"/>
            <a:chExt cx="1410044" cy="801062"/>
          </a:xfrm>
        </p:grpSpPr>
        <p:sp>
          <p:nvSpPr>
            <p:cNvPr id="1014" name="TextBox 1013">
              <a:extLst>
                <a:ext uri="{FF2B5EF4-FFF2-40B4-BE49-F238E27FC236}">
                  <a16:creationId xmlns:a16="http://schemas.microsoft.com/office/drawing/2014/main" id="{70967895-1ADB-4C16-B641-20ACFF405A5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50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15" name="TextBox 1014">
              <a:extLst>
                <a:ext uri="{FF2B5EF4-FFF2-40B4-BE49-F238E27FC236}">
                  <a16:creationId xmlns:a16="http://schemas.microsoft.com/office/drawing/2014/main" id="{4F1B4146-DD98-4EFA-9016-8F6FEC53927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8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16" name="Flowchart: Document 1015">
            <a:extLst>
              <a:ext uri="{FF2B5EF4-FFF2-40B4-BE49-F238E27FC236}">
                <a16:creationId xmlns:a16="http://schemas.microsoft.com/office/drawing/2014/main" id="{802C8873-2492-4167-9047-B01A60E6F06B}"/>
              </a:ext>
            </a:extLst>
          </p:cNvPr>
          <p:cNvSpPr/>
          <p:nvPr/>
        </p:nvSpPr>
        <p:spPr>
          <a:xfrm>
            <a:off x="9291779" y="3092413"/>
            <a:ext cx="1905573" cy="3029603"/>
          </a:xfrm>
          <a:prstGeom prst="flowChartDocumen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17" name="TextBox 1016">
            <a:extLst>
              <a:ext uri="{FF2B5EF4-FFF2-40B4-BE49-F238E27FC236}">
                <a16:creationId xmlns:a16="http://schemas.microsoft.com/office/drawing/2014/main" id="{3794A7BF-1544-49CF-95C6-4817CEDFC56D}"/>
              </a:ext>
            </a:extLst>
          </p:cNvPr>
          <p:cNvSpPr txBox="1"/>
          <p:nvPr/>
        </p:nvSpPr>
        <p:spPr>
          <a:xfrm>
            <a:off x="9425334" y="3232980"/>
            <a:ext cx="1655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1018" name="Pentagon 61">
            <a:extLst>
              <a:ext uri="{FF2B5EF4-FFF2-40B4-BE49-F238E27FC236}">
                <a16:creationId xmlns:a16="http://schemas.microsoft.com/office/drawing/2014/main" id="{E1633C3A-053C-4F6B-8BC5-CC49503B8DE1}"/>
              </a:ext>
            </a:extLst>
          </p:cNvPr>
          <p:cNvSpPr/>
          <p:nvPr/>
        </p:nvSpPr>
        <p:spPr>
          <a:xfrm>
            <a:off x="990983" y="1815824"/>
            <a:ext cx="1905573" cy="1195244"/>
          </a:xfrm>
          <a:prstGeom prst="homePlate">
            <a:avLst>
              <a:gd name="adj" fmla="val 23318"/>
            </a:avLst>
          </a:prstGeom>
          <a:noFill/>
          <a:ln w="508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019" name="Group 1018">
            <a:extLst>
              <a:ext uri="{FF2B5EF4-FFF2-40B4-BE49-F238E27FC236}">
                <a16:creationId xmlns:a16="http://schemas.microsoft.com/office/drawing/2014/main" id="{358120E9-AE43-47C1-9A7D-CB00744ABC1E}"/>
              </a:ext>
            </a:extLst>
          </p:cNvPr>
          <p:cNvGrpSpPr/>
          <p:nvPr/>
        </p:nvGrpSpPr>
        <p:grpSpPr>
          <a:xfrm>
            <a:off x="1276933" y="1969901"/>
            <a:ext cx="1077751" cy="886442"/>
            <a:chOff x="3233964" y="1954419"/>
            <a:chExt cx="1410044" cy="801062"/>
          </a:xfrm>
        </p:grpSpPr>
        <p:sp>
          <p:nvSpPr>
            <p:cNvPr id="1020" name="TextBox 1019">
              <a:extLst>
                <a:ext uri="{FF2B5EF4-FFF2-40B4-BE49-F238E27FC236}">
                  <a16:creationId xmlns:a16="http://schemas.microsoft.com/office/drawing/2014/main" id="{15504F84-1633-4F8E-A324-7ED27577E357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2503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021" name="TextBox 1020">
              <a:extLst>
                <a:ext uri="{FF2B5EF4-FFF2-40B4-BE49-F238E27FC236}">
                  <a16:creationId xmlns:a16="http://schemas.microsoft.com/office/drawing/2014/main" id="{AA53139E-F0CA-46C7-8166-37064BAF478E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5840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022" name="Flowchart: Document 1021">
            <a:extLst>
              <a:ext uri="{FF2B5EF4-FFF2-40B4-BE49-F238E27FC236}">
                <a16:creationId xmlns:a16="http://schemas.microsoft.com/office/drawing/2014/main" id="{2B5349B2-8229-4E94-9ED9-0B2336807FDC}"/>
              </a:ext>
            </a:extLst>
          </p:cNvPr>
          <p:cNvSpPr/>
          <p:nvPr/>
        </p:nvSpPr>
        <p:spPr>
          <a:xfrm>
            <a:off x="980042" y="3092413"/>
            <a:ext cx="1905573" cy="3029603"/>
          </a:xfrm>
          <a:prstGeom prst="flowChartDocumen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023" name="TextBox 1022">
            <a:extLst>
              <a:ext uri="{FF2B5EF4-FFF2-40B4-BE49-F238E27FC236}">
                <a16:creationId xmlns:a16="http://schemas.microsoft.com/office/drawing/2014/main" id="{2F118A10-E530-45F9-8CB9-ECEDC7AA7EDF}"/>
              </a:ext>
            </a:extLst>
          </p:cNvPr>
          <p:cNvSpPr txBox="1"/>
          <p:nvPr/>
        </p:nvSpPr>
        <p:spPr>
          <a:xfrm>
            <a:off x="1107557" y="3232980"/>
            <a:ext cx="16550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210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34</cp:revision>
  <dcterms:created xsi:type="dcterms:W3CDTF">2018-02-18T19:39:47Z</dcterms:created>
  <dcterms:modified xsi:type="dcterms:W3CDTF">2020-01-03T02:40:48Z</dcterms:modified>
</cp:coreProperties>
</file>