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59D36C57-9269-4136-B62A-9A9CDB14CA9A}"/>
              </a:ext>
            </a:extLst>
          </p:cNvPr>
          <p:cNvGrpSpPr/>
          <p:nvPr/>
        </p:nvGrpSpPr>
        <p:grpSpPr>
          <a:xfrm>
            <a:off x="0" y="3007151"/>
            <a:ext cx="12192000" cy="1800200"/>
            <a:chOff x="0" y="3007151"/>
            <a:chExt cx="12192000" cy="1800200"/>
          </a:xfrm>
          <a:solidFill>
            <a:schemeClr val="accent6">
              <a:alpha val="40000"/>
            </a:schemeClr>
          </a:solidFill>
        </p:grpSpPr>
        <p:sp>
          <p:nvSpPr>
            <p:cNvPr id="428" name="Chevron 3">
              <a:extLst>
                <a:ext uri="{FF2B5EF4-FFF2-40B4-BE49-F238E27FC236}">
                  <a16:creationId xmlns:a16="http://schemas.microsoft.com/office/drawing/2014/main" id="{E0C9998B-FBC6-4B21-89F6-DBE0A403E20E}"/>
                </a:ext>
              </a:extLst>
            </p:cNvPr>
            <p:cNvSpPr/>
            <p:nvPr/>
          </p:nvSpPr>
          <p:spPr>
            <a:xfrm>
              <a:off x="483376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29" name="Chevron 4">
              <a:extLst>
                <a:ext uri="{FF2B5EF4-FFF2-40B4-BE49-F238E27FC236}">
                  <a16:creationId xmlns:a16="http://schemas.microsoft.com/office/drawing/2014/main" id="{9F13A850-4B68-481B-A956-2E6BAE9678A4}"/>
                </a:ext>
              </a:extLst>
            </p:cNvPr>
            <p:cNvSpPr/>
            <p:nvPr/>
          </p:nvSpPr>
          <p:spPr>
            <a:xfrm>
              <a:off x="1275464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0" name="Chevron 5">
              <a:extLst>
                <a:ext uri="{FF2B5EF4-FFF2-40B4-BE49-F238E27FC236}">
                  <a16:creationId xmlns:a16="http://schemas.microsoft.com/office/drawing/2014/main" id="{3B33DBA6-7EED-439E-B0A4-04BFA6DC1E39}"/>
                </a:ext>
              </a:extLst>
            </p:cNvPr>
            <p:cNvSpPr/>
            <p:nvPr/>
          </p:nvSpPr>
          <p:spPr>
            <a:xfrm>
              <a:off x="2067552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1" name="Chevron 7">
              <a:extLst>
                <a:ext uri="{FF2B5EF4-FFF2-40B4-BE49-F238E27FC236}">
                  <a16:creationId xmlns:a16="http://schemas.microsoft.com/office/drawing/2014/main" id="{790064CC-C1AD-4289-929E-98139F0E6E83}"/>
                </a:ext>
              </a:extLst>
            </p:cNvPr>
            <p:cNvSpPr/>
            <p:nvPr/>
          </p:nvSpPr>
          <p:spPr>
            <a:xfrm>
              <a:off x="5035452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2" name="Chevron 8">
              <a:extLst>
                <a:ext uri="{FF2B5EF4-FFF2-40B4-BE49-F238E27FC236}">
                  <a16:creationId xmlns:a16="http://schemas.microsoft.com/office/drawing/2014/main" id="{A6C7FA61-E224-47CF-B9B8-FD92653C6358}"/>
                </a:ext>
              </a:extLst>
            </p:cNvPr>
            <p:cNvSpPr/>
            <p:nvPr/>
          </p:nvSpPr>
          <p:spPr>
            <a:xfrm>
              <a:off x="5827540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3" name="Chevron 9">
              <a:extLst>
                <a:ext uri="{FF2B5EF4-FFF2-40B4-BE49-F238E27FC236}">
                  <a16:creationId xmlns:a16="http://schemas.microsoft.com/office/drawing/2014/main" id="{9CE5BECF-93F5-4D13-A752-01135099D634}"/>
                </a:ext>
              </a:extLst>
            </p:cNvPr>
            <p:cNvSpPr/>
            <p:nvPr/>
          </p:nvSpPr>
          <p:spPr>
            <a:xfrm>
              <a:off x="6619628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4" name="Chevron 10">
              <a:extLst>
                <a:ext uri="{FF2B5EF4-FFF2-40B4-BE49-F238E27FC236}">
                  <a16:creationId xmlns:a16="http://schemas.microsoft.com/office/drawing/2014/main" id="{A15E8BC4-A7AA-4B58-A33C-79ACA2AF373B}"/>
                </a:ext>
              </a:extLst>
            </p:cNvPr>
            <p:cNvSpPr/>
            <p:nvPr/>
          </p:nvSpPr>
          <p:spPr>
            <a:xfrm>
              <a:off x="7411716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5" name="Chevron 11">
              <a:extLst>
                <a:ext uri="{FF2B5EF4-FFF2-40B4-BE49-F238E27FC236}">
                  <a16:creationId xmlns:a16="http://schemas.microsoft.com/office/drawing/2014/main" id="{06ADB935-F2E9-43D7-ACE2-C1619652878C}"/>
                </a:ext>
              </a:extLst>
            </p:cNvPr>
            <p:cNvSpPr/>
            <p:nvPr/>
          </p:nvSpPr>
          <p:spPr>
            <a:xfrm>
              <a:off x="8203804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6" name="Chevron 12">
              <a:extLst>
                <a:ext uri="{FF2B5EF4-FFF2-40B4-BE49-F238E27FC236}">
                  <a16:creationId xmlns:a16="http://schemas.microsoft.com/office/drawing/2014/main" id="{0803ABBD-193B-4A54-8473-E56D9732F0CC}"/>
                </a:ext>
              </a:extLst>
            </p:cNvPr>
            <p:cNvSpPr/>
            <p:nvPr/>
          </p:nvSpPr>
          <p:spPr>
            <a:xfrm>
              <a:off x="8995892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7" name="Chevron 44">
              <a:extLst>
                <a:ext uri="{FF2B5EF4-FFF2-40B4-BE49-F238E27FC236}">
                  <a16:creationId xmlns:a16="http://schemas.microsoft.com/office/drawing/2014/main" id="{D4EDE531-0B3C-4167-8060-C2560641D030}"/>
                </a:ext>
              </a:extLst>
            </p:cNvPr>
            <p:cNvSpPr/>
            <p:nvPr/>
          </p:nvSpPr>
          <p:spPr>
            <a:xfrm>
              <a:off x="0" y="3007151"/>
              <a:ext cx="819200" cy="1800200"/>
            </a:xfrm>
            <a:custGeom>
              <a:avLst/>
              <a:gdLst/>
              <a:ahLst/>
              <a:cxnLst/>
              <a:rect l="l" t="t" r="r" b="b"/>
              <a:pathLst>
                <a:path w="819200" h="1800200">
                  <a:moveTo>
                    <a:pt x="0" y="0"/>
                  </a:moveTo>
                  <a:lnTo>
                    <a:pt x="136829" y="0"/>
                  </a:lnTo>
                  <a:lnTo>
                    <a:pt x="819200" y="900100"/>
                  </a:lnTo>
                  <a:lnTo>
                    <a:pt x="136829" y="1800200"/>
                  </a:lnTo>
                  <a:lnTo>
                    <a:pt x="0" y="1800200"/>
                  </a:lnTo>
                  <a:lnTo>
                    <a:pt x="0" y="1361042"/>
                  </a:lnTo>
                  <a:lnTo>
                    <a:pt x="349443" y="900100"/>
                  </a:lnTo>
                  <a:lnTo>
                    <a:pt x="0" y="43915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8" name="Chevron 45">
              <a:extLst>
                <a:ext uri="{FF2B5EF4-FFF2-40B4-BE49-F238E27FC236}">
                  <a16:creationId xmlns:a16="http://schemas.microsoft.com/office/drawing/2014/main" id="{A869813F-914E-45BF-9002-A839EA1DC5C3}"/>
                </a:ext>
              </a:extLst>
            </p:cNvPr>
            <p:cNvSpPr/>
            <p:nvPr/>
          </p:nvSpPr>
          <p:spPr>
            <a:xfrm>
              <a:off x="11253744" y="3007151"/>
              <a:ext cx="938256" cy="1800200"/>
            </a:xfrm>
            <a:custGeom>
              <a:avLst/>
              <a:gdLst/>
              <a:ahLst/>
              <a:cxnLst/>
              <a:rect l="l" t="t" r="r" b="b"/>
              <a:pathLst>
                <a:path w="938256" h="1800200">
                  <a:moveTo>
                    <a:pt x="0" y="0"/>
                  </a:moveTo>
                  <a:lnTo>
                    <a:pt x="469757" y="0"/>
                  </a:lnTo>
                  <a:lnTo>
                    <a:pt x="938256" y="617986"/>
                  </a:lnTo>
                  <a:lnTo>
                    <a:pt x="938256" y="1182214"/>
                  </a:lnTo>
                  <a:lnTo>
                    <a:pt x="469757" y="1800200"/>
                  </a:lnTo>
                  <a:lnTo>
                    <a:pt x="0" y="1800200"/>
                  </a:lnTo>
                  <a:lnTo>
                    <a:pt x="682371" y="9001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39" name="Chevron 45">
              <a:extLst>
                <a:ext uri="{FF2B5EF4-FFF2-40B4-BE49-F238E27FC236}">
                  <a16:creationId xmlns:a16="http://schemas.microsoft.com/office/drawing/2014/main" id="{874FF6D7-7651-486E-9E49-1C5749D75522}"/>
                </a:ext>
              </a:extLst>
            </p:cNvPr>
            <p:cNvSpPr/>
            <p:nvPr/>
          </p:nvSpPr>
          <p:spPr>
            <a:xfrm>
              <a:off x="11940480" y="3007151"/>
              <a:ext cx="251520" cy="1800200"/>
            </a:xfrm>
            <a:custGeom>
              <a:avLst/>
              <a:gdLst/>
              <a:ahLst/>
              <a:cxnLst/>
              <a:rect l="l" t="t" r="r" b="b"/>
              <a:pathLst>
                <a:path w="251520" h="1800200">
                  <a:moveTo>
                    <a:pt x="251520" y="1468426"/>
                  </a:moveTo>
                  <a:lnTo>
                    <a:pt x="251520" y="1800200"/>
                  </a:lnTo>
                  <a:lnTo>
                    <a:pt x="0" y="1800200"/>
                  </a:lnTo>
                  <a:close/>
                  <a:moveTo>
                    <a:pt x="0" y="0"/>
                  </a:moveTo>
                  <a:lnTo>
                    <a:pt x="251520" y="0"/>
                  </a:lnTo>
                  <a:lnTo>
                    <a:pt x="251520" y="33177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0" name="Chevron 44">
              <a:extLst>
                <a:ext uri="{FF2B5EF4-FFF2-40B4-BE49-F238E27FC236}">
                  <a16:creationId xmlns:a16="http://schemas.microsoft.com/office/drawing/2014/main" id="{05B35D55-6730-4337-9922-8BF01173F213}"/>
                </a:ext>
              </a:extLst>
            </p:cNvPr>
            <p:cNvSpPr/>
            <p:nvPr/>
          </p:nvSpPr>
          <p:spPr>
            <a:xfrm>
              <a:off x="0" y="3676284"/>
              <a:ext cx="175098" cy="461935"/>
            </a:xfrm>
            <a:custGeom>
              <a:avLst/>
              <a:gdLst/>
              <a:ahLst/>
              <a:cxnLst/>
              <a:rect l="l" t="t" r="r" b="b"/>
              <a:pathLst>
                <a:path w="134169" h="353958">
                  <a:moveTo>
                    <a:pt x="0" y="0"/>
                  </a:moveTo>
                  <a:lnTo>
                    <a:pt x="134169" y="176979"/>
                  </a:lnTo>
                  <a:lnTo>
                    <a:pt x="0" y="35395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1" name="Chevron 6">
              <a:extLst>
                <a:ext uri="{FF2B5EF4-FFF2-40B4-BE49-F238E27FC236}">
                  <a16:creationId xmlns:a16="http://schemas.microsoft.com/office/drawing/2014/main" id="{153FC697-719F-4723-8A53-E5216D469C15}"/>
                </a:ext>
              </a:extLst>
            </p:cNvPr>
            <p:cNvSpPr/>
            <p:nvPr/>
          </p:nvSpPr>
          <p:spPr>
            <a:xfrm>
              <a:off x="2836246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2" name="Chevron 7">
              <a:extLst>
                <a:ext uri="{FF2B5EF4-FFF2-40B4-BE49-F238E27FC236}">
                  <a16:creationId xmlns:a16="http://schemas.microsoft.com/office/drawing/2014/main" id="{52F4350D-9F13-42AF-BFA2-AF4A885A7281}"/>
                </a:ext>
              </a:extLst>
            </p:cNvPr>
            <p:cNvSpPr/>
            <p:nvPr/>
          </p:nvSpPr>
          <p:spPr>
            <a:xfrm>
              <a:off x="3628334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3" name="Chevron 8">
              <a:extLst>
                <a:ext uri="{FF2B5EF4-FFF2-40B4-BE49-F238E27FC236}">
                  <a16:creationId xmlns:a16="http://schemas.microsoft.com/office/drawing/2014/main" id="{DE70651C-E3F4-4DC3-B686-D1FE33BFA1FE}"/>
                </a:ext>
              </a:extLst>
            </p:cNvPr>
            <p:cNvSpPr/>
            <p:nvPr/>
          </p:nvSpPr>
          <p:spPr>
            <a:xfrm>
              <a:off x="4395420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4" name="Chevron 11">
              <a:extLst>
                <a:ext uri="{FF2B5EF4-FFF2-40B4-BE49-F238E27FC236}">
                  <a16:creationId xmlns:a16="http://schemas.microsoft.com/office/drawing/2014/main" id="{234C6318-67B3-4D47-800B-DA3137CB760F}"/>
                </a:ext>
              </a:extLst>
            </p:cNvPr>
            <p:cNvSpPr/>
            <p:nvPr/>
          </p:nvSpPr>
          <p:spPr>
            <a:xfrm>
              <a:off x="9728774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45" name="Chevron 12">
              <a:extLst>
                <a:ext uri="{FF2B5EF4-FFF2-40B4-BE49-F238E27FC236}">
                  <a16:creationId xmlns:a16="http://schemas.microsoft.com/office/drawing/2014/main" id="{4B7E9C8F-4654-4139-934F-742C1F564C06}"/>
                </a:ext>
              </a:extLst>
            </p:cNvPr>
            <p:cNvSpPr/>
            <p:nvPr/>
          </p:nvSpPr>
          <p:spPr>
            <a:xfrm>
              <a:off x="10520862" y="3007151"/>
              <a:ext cx="1152128" cy="1800200"/>
            </a:xfrm>
            <a:prstGeom prst="chevron">
              <a:avLst>
                <a:gd name="adj" fmla="val 59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446" name="Oval 445">
            <a:extLst>
              <a:ext uri="{FF2B5EF4-FFF2-40B4-BE49-F238E27FC236}">
                <a16:creationId xmlns:a16="http://schemas.microsoft.com/office/drawing/2014/main" id="{FAF58A81-02BC-4E56-8EFB-A6D4AC9AF156}"/>
              </a:ext>
            </a:extLst>
          </p:cNvPr>
          <p:cNvSpPr/>
          <p:nvPr/>
        </p:nvSpPr>
        <p:spPr>
          <a:xfrm>
            <a:off x="1495677" y="3433325"/>
            <a:ext cx="936104" cy="93610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94810893-C550-4E8B-8FB1-83F505173F7E}"/>
              </a:ext>
            </a:extLst>
          </p:cNvPr>
          <p:cNvCxnSpPr/>
          <p:nvPr/>
        </p:nvCxnSpPr>
        <p:spPr>
          <a:xfrm flipH="1">
            <a:off x="1956128" y="2961793"/>
            <a:ext cx="15205" cy="471532"/>
          </a:xfrm>
          <a:prstGeom prst="line">
            <a:avLst/>
          </a:prstGeom>
          <a:ln w="38100">
            <a:solidFill>
              <a:schemeClr val="accent6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TextBox 447">
            <a:extLst>
              <a:ext uri="{FF2B5EF4-FFF2-40B4-BE49-F238E27FC236}">
                <a16:creationId xmlns:a16="http://schemas.microsoft.com/office/drawing/2014/main" id="{03623F6A-5B11-409A-88FC-A00BA6E20039}"/>
              </a:ext>
            </a:extLst>
          </p:cNvPr>
          <p:cNvSpPr txBox="1"/>
          <p:nvPr/>
        </p:nvSpPr>
        <p:spPr>
          <a:xfrm>
            <a:off x="1074191" y="4412291"/>
            <a:ext cx="1779082" cy="338554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FC67A13B-6034-4D18-901F-2A574C000043}"/>
              </a:ext>
            </a:extLst>
          </p:cNvPr>
          <p:cNvSpPr txBox="1"/>
          <p:nvPr/>
        </p:nvSpPr>
        <p:spPr>
          <a:xfrm>
            <a:off x="1073229" y="4981899"/>
            <a:ext cx="178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1B87839F-4C84-45A9-B8E5-A191E9BE8C23}"/>
              </a:ext>
            </a:extLst>
          </p:cNvPr>
          <p:cNvSpPr/>
          <p:nvPr/>
        </p:nvSpPr>
        <p:spPr>
          <a:xfrm>
            <a:off x="3566353" y="3433325"/>
            <a:ext cx="936104" cy="936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A41B5DBC-04D4-4A3D-964C-83D15E402942}"/>
              </a:ext>
            </a:extLst>
          </p:cNvPr>
          <p:cNvCxnSpPr>
            <a:cxnSpLocks/>
          </p:cNvCxnSpPr>
          <p:nvPr/>
        </p:nvCxnSpPr>
        <p:spPr>
          <a:xfrm>
            <a:off x="4019268" y="2961793"/>
            <a:ext cx="1" cy="471532"/>
          </a:xfrm>
          <a:prstGeom prst="line">
            <a:avLst/>
          </a:prstGeom>
          <a:ln w="38100">
            <a:solidFill>
              <a:schemeClr val="accent1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>
            <a:extLst>
              <a:ext uri="{FF2B5EF4-FFF2-40B4-BE49-F238E27FC236}">
                <a16:creationId xmlns:a16="http://schemas.microsoft.com/office/drawing/2014/main" id="{A58EC201-17FD-4671-BB42-87B2F1276DAE}"/>
              </a:ext>
            </a:extLst>
          </p:cNvPr>
          <p:cNvSpPr txBox="1"/>
          <p:nvPr/>
        </p:nvSpPr>
        <p:spPr>
          <a:xfrm>
            <a:off x="3144867" y="4412291"/>
            <a:ext cx="1779082" cy="338554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DD068869-C76C-4093-A120-4E27DC269FE0}"/>
              </a:ext>
            </a:extLst>
          </p:cNvPr>
          <p:cNvSpPr txBox="1"/>
          <p:nvPr/>
        </p:nvSpPr>
        <p:spPr>
          <a:xfrm>
            <a:off x="3143905" y="4981899"/>
            <a:ext cx="178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4" name="Oval 453">
            <a:extLst>
              <a:ext uri="{FF2B5EF4-FFF2-40B4-BE49-F238E27FC236}">
                <a16:creationId xmlns:a16="http://schemas.microsoft.com/office/drawing/2014/main" id="{C7D728D4-6E47-4559-A609-D5D09F143D12}"/>
              </a:ext>
            </a:extLst>
          </p:cNvPr>
          <p:cNvSpPr/>
          <p:nvPr/>
        </p:nvSpPr>
        <p:spPr>
          <a:xfrm>
            <a:off x="5637029" y="3433325"/>
            <a:ext cx="936104" cy="936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210CFB27-AFA7-4E34-8AB5-23B1FF610709}"/>
              </a:ext>
            </a:extLst>
          </p:cNvPr>
          <p:cNvCxnSpPr>
            <a:cxnSpLocks/>
          </p:cNvCxnSpPr>
          <p:nvPr/>
        </p:nvCxnSpPr>
        <p:spPr>
          <a:xfrm>
            <a:off x="6117575" y="2961793"/>
            <a:ext cx="0" cy="471532"/>
          </a:xfrm>
          <a:prstGeom prst="line">
            <a:avLst/>
          </a:prstGeom>
          <a:ln w="38100">
            <a:solidFill>
              <a:schemeClr val="accent2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TextBox 455">
            <a:extLst>
              <a:ext uri="{FF2B5EF4-FFF2-40B4-BE49-F238E27FC236}">
                <a16:creationId xmlns:a16="http://schemas.microsoft.com/office/drawing/2014/main" id="{08246602-43D2-4479-8813-01F6D39CA61D}"/>
              </a:ext>
            </a:extLst>
          </p:cNvPr>
          <p:cNvSpPr txBox="1"/>
          <p:nvPr/>
        </p:nvSpPr>
        <p:spPr>
          <a:xfrm>
            <a:off x="5215543" y="4412291"/>
            <a:ext cx="1779082" cy="338554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C8409878-14D4-49A9-84A9-81796BA98C6C}"/>
              </a:ext>
            </a:extLst>
          </p:cNvPr>
          <p:cNvSpPr txBox="1"/>
          <p:nvPr/>
        </p:nvSpPr>
        <p:spPr>
          <a:xfrm>
            <a:off x="5214581" y="4981899"/>
            <a:ext cx="178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8" name="Oval 457">
            <a:extLst>
              <a:ext uri="{FF2B5EF4-FFF2-40B4-BE49-F238E27FC236}">
                <a16:creationId xmlns:a16="http://schemas.microsoft.com/office/drawing/2014/main" id="{277FC8E4-D9B8-4402-ADA1-594462E6340D}"/>
              </a:ext>
            </a:extLst>
          </p:cNvPr>
          <p:cNvSpPr/>
          <p:nvPr/>
        </p:nvSpPr>
        <p:spPr>
          <a:xfrm>
            <a:off x="7707705" y="3433325"/>
            <a:ext cx="936104" cy="936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A9C5580A-0140-4CDF-AE61-17E864685D70}"/>
              </a:ext>
            </a:extLst>
          </p:cNvPr>
          <p:cNvCxnSpPr>
            <a:cxnSpLocks/>
            <a:endCxn id="458" idx="0"/>
          </p:cNvCxnSpPr>
          <p:nvPr/>
        </p:nvCxnSpPr>
        <p:spPr>
          <a:xfrm>
            <a:off x="8169311" y="2964263"/>
            <a:ext cx="6447" cy="469063"/>
          </a:xfrm>
          <a:prstGeom prst="line">
            <a:avLst/>
          </a:prstGeom>
          <a:ln w="38100">
            <a:solidFill>
              <a:schemeClr val="accent3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TextBox 459">
            <a:extLst>
              <a:ext uri="{FF2B5EF4-FFF2-40B4-BE49-F238E27FC236}">
                <a16:creationId xmlns:a16="http://schemas.microsoft.com/office/drawing/2014/main" id="{EBA4FCC9-2F09-4CB5-BD66-EE2671D2A4CC}"/>
              </a:ext>
            </a:extLst>
          </p:cNvPr>
          <p:cNvSpPr txBox="1"/>
          <p:nvPr/>
        </p:nvSpPr>
        <p:spPr>
          <a:xfrm>
            <a:off x="7286219" y="4412291"/>
            <a:ext cx="1779082" cy="338554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E287916A-4923-4043-ACFC-8D2EE9CDA454}"/>
              </a:ext>
            </a:extLst>
          </p:cNvPr>
          <p:cNvSpPr txBox="1"/>
          <p:nvPr/>
        </p:nvSpPr>
        <p:spPr>
          <a:xfrm>
            <a:off x="7285257" y="4981899"/>
            <a:ext cx="178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2" name="Oval 461">
            <a:extLst>
              <a:ext uri="{FF2B5EF4-FFF2-40B4-BE49-F238E27FC236}">
                <a16:creationId xmlns:a16="http://schemas.microsoft.com/office/drawing/2014/main" id="{72361065-8657-4F1D-BE31-DAB58B47CCEC}"/>
              </a:ext>
            </a:extLst>
          </p:cNvPr>
          <p:cNvSpPr/>
          <p:nvPr/>
        </p:nvSpPr>
        <p:spPr>
          <a:xfrm>
            <a:off x="9778381" y="3433325"/>
            <a:ext cx="936104" cy="936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14C7707C-91FA-403A-8641-12C9956A693E}"/>
              </a:ext>
            </a:extLst>
          </p:cNvPr>
          <p:cNvCxnSpPr>
            <a:cxnSpLocks/>
            <a:endCxn id="462" idx="0"/>
          </p:cNvCxnSpPr>
          <p:nvPr/>
        </p:nvCxnSpPr>
        <p:spPr>
          <a:xfrm>
            <a:off x="10246433" y="2961793"/>
            <a:ext cx="1" cy="471532"/>
          </a:xfrm>
          <a:prstGeom prst="line">
            <a:avLst/>
          </a:prstGeom>
          <a:ln w="38100">
            <a:solidFill>
              <a:schemeClr val="accent4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4" name="TextBox 463">
            <a:extLst>
              <a:ext uri="{FF2B5EF4-FFF2-40B4-BE49-F238E27FC236}">
                <a16:creationId xmlns:a16="http://schemas.microsoft.com/office/drawing/2014/main" id="{85FDEF96-3FA7-4FC4-ADDC-61FF80B0CD78}"/>
              </a:ext>
            </a:extLst>
          </p:cNvPr>
          <p:cNvSpPr txBox="1"/>
          <p:nvPr/>
        </p:nvSpPr>
        <p:spPr>
          <a:xfrm>
            <a:off x="9356895" y="4412291"/>
            <a:ext cx="1779082" cy="338554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5" name="TextBox 464">
            <a:extLst>
              <a:ext uri="{FF2B5EF4-FFF2-40B4-BE49-F238E27FC236}">
                <a16:creationId xmlns:a16="http://schemas.microsoft.com/office/drawing/2014/main" id="{DA948A75-83FA-4DBD-A824-1E040AC1B4F7}"/>
              </a:ext>
            </a:extLst>
          </p:cNvPr>
          <p:cNvSpPr txBox="1"/>
          <p:nvPr/>
        </p:nvSpPr>
        <p:spPr>
          <a:xfrm>
            <a:off x="9355933" y="4981899"/>
            <a:ext cx="178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6" name="Trapezoid 13">
            <a:extLst>
              <a:ext uri="{FF2B5EF4-FFF2-40B4-BE49-F238E27FC236}">
                <a16:creationId xmlns:a16="http://schemas.microsoft.com/office/drawing/2014/main" id="{61F77E7B-D667-4F4F-A6C3-E34613413613}"/>
              </a:ext>
            </a:extLst>
          </p:cNvPr>
          <p:cNvSpPr/>
          <p:nvPr/>
        </p:nvSpPr>
        <p:spPr>
          <a:xfrm>
            <a:off x="1768544" y="3751791"/>
            <a:ext cx="405576" cy="342939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7" name="Rectangle 16">
            <a:extLst>
              <a:ext uri="{FF2B5EF4-FFF2-40B4-BE49-F238E27FC236}">
                <a16:creationId xmlns:a16="http://schemas.microsoft.com/office/drawing/2014/main" id="{39505784-AFED-4D02-B4FF-EF0D61C850FD}"/>
              </a:ext>
            </a:extLst>
          </p:cNvPr>
          <p:cNvSpPr/>
          <p:nvPr/>
        </p:nvSpPr>
        <p:spPr>
          <a:xfrm rot="2700000">
            <a:off x="3895195" y="3640429"/>
            <a:ext cx="298064" cy="53437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8" name="Teardrop 1">
            <a:extLst>
              <a:ext uri="{FF2B5EF4-FFF2-40B4-BE49-F238E27FC236}">
                <a16:creationId xmlns:a16="http://schemas.microsoft.com/office/drawing/2014/main" id="{1476D0A9-36E6-4B6D-9483-4656C926E511}"/>
              </a:ext>
            </a:extLst>
          </p:cNvPr>
          <p:cNvSpPr/>
          <p:nvPr/>
        </p:nvSpPr>
        <p:spPr>
          <a:xfrm rot="18805991">
            <a:off x="5906366" y="3695853"/>
            <a:ext cx="422416" cy="41800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69" name="Rectangle 130">
            <a:extLst>
              <a:ext uri="{FF2B5EF4-FFF2-40B4-BE49-F238E27FC236}">
                <a16:creationId xmlns:a16="http://schemas.microsoft.com/office/drawing/2014/main" id="{1BD9AFC9-47A1-48A5-8478-03ED83C19685}"/>
              </a:ext>
            </a:extLst>
          </p:cNvPr>
          <p:cNvSpPr/>
          <p:nvPr/>
        </p:nvSpPr>
        <p:spPr>
          <a:xfrm>
            <a:off x="7986107" y="3713707"/>
            <a:ext cx="379301" cy="38102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70" name="Oval 7">
            <a:extLst>
              <a:ext uri="{FF2B5EF4-FFF2-40B4-BE49-F238E27FC236}">
                <a16:creationId xmlns:a16="http://schemas.microsoft.com/office/drawing/2014/main" id="{6557F561-0C68-4A22-B5DD-F3D790823FC9}"/>
              </a:ext>
            </a:extLst>
          </p:cNvPr>
          <p:cNvSpPr/>
          <p:nvPr/>
        </p:nvSpPr>
        <p:spPr>
          <a:xfrm>
            <a:off x="10043959" y="3689783"/>
            <a:ext cx="404947" cy="4049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1" name="직사각형 113">
            <a:extLst>
              <a:ext uri="{FF2B5EF4-FFF2-40B4-BE49-F238E27FC236}">
                <a16:creationId xmlns:a16="http://schemas.microsoft.com/office/drawing/2014/main" id="{D706155C-476C-43DA-87D1-241AD69DD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060" y="2255432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2016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2" name="직사각형 113">
            <a:extLst>
              <a:ext uri="{FF2B5EF4-FFF2-40B4-BE49-F238E27FC236}">
                <a16:creationId xmlns:a16="http://schemas.microsoft.com/office/drawing/2014/main" id="{14E24C3A-7045-4BE6-A02B-91ABABD7B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9736" y="2255432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2017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3" name="직사각형 113">
            <a:extLst>
              <a:ext uri="{FF2B5EF4-FFF2-40B4-BE49-F238E27FC236}">
                <a16:creationId xmlns:a16="http://schemas.microsoft.com/office/drawing/2014/main" id="{018A2A8C-7CD2-4FFB-96D2-7FDEA749F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0412" y="2255432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2018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4" name="직사각형 113">
            <a:extLst>
              <a:ext uri="{FF2B5EF4-FFF2-40B4-BE49-F238E27FC236}">
                <a16:creationId xmlns:a16="http://schemas.microsoft.com/office/drawing/2014/main" id="{966E50C9-095A-49A0-94C7-072B20B8B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088" y="2255432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2019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5" name="직사각형 113">
            <a:extLst>
              <a:ext uri="{FF2B5EF4-FFF2-40B4-BE49-F238E27FC236}">
                <a16:creationId xmlns:a16="http://schemas.microsoft.com/office/drawing/2014/main" id="{54209881-8DAB-4F6B-8DE6-4E173A2AE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1764" y="2255432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2020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2020-01-06T06:59:08Z</dcterms:modified>
</cp:coreProperties>
</file>