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953" name="Rectangle 2952">
            <a:extLst>
              <a:ext uri="{FF2B5EF4-FFF2-40B4-BE49-F238E27FC236}">
                <a16:creationId xmlns:a16="http://schemas.microsoft.com/office/drawing/2014/main" id="{E9D6B21C-16D1-46F2-9919-3DFFBBFDEF52}"/>
              </a:ext>
            </a:extLst>
          </p:cNvPr>
          <p:cNvSpPr/>
          <p:nvPr/>
        </p:nvSpPr>
        <p:spPr>
          <a:xfrm>
            <a:off x="1145214" y="3367660"/>
            <a:ext cx="2466454" cy="1183941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2954" name="Group 2953">
            <a:extLst>
              <a:ext uri="{FF2B5EF4-FFF2-40B4-BE49-F238E27FC236}">
                <a16:creationId xmlns:a16="http://schemas.microsoft.com/office/drawing/2014/main" id="{FB550977-5404-4FC3-BF95-3B9A33A9B371}"/>
              </a:ext>
            </a:extLst>
          </p:cNvPr>
          <p:cNvGrpSpPr/>
          <p:nvPr/>
        </p:nvGrpSpPr>
        <p:grpSpPr>
          <a:xfrm>
            <a:off x="8415800" y="5264651"/>
            <a:ext cx="2819647" cy="856491"/>
            <a:chOff x="-475010" y="1129566"/>
            <a:chExt cx="3859356" cy="856491"/>
          </a:xfrm>
        </p:grpSpPr>
        <p:sp>
          <p:nvSpPr>
            <p:cNvPr id="2955" name="TextBox 2954">
              <a:extLst>
                <a:ext uri="{FF2B5EF4-FFF2-40B4-BE49-F238E27FC236}">
                  <a16:creationId xmlns:a16="http://schemas.microsoft.com/office/drawing/2014/main" id="{BFF95959-CC6C-4080-84D0-F3292ABB0E17}"/>
                </a:ext>
              </a:extLst>
            </p:cNvPr>
            <p:cNvSpPr txBox="1"/>
            <p:nvPr/>
          </p:nvSpPr>
          <p:spPr>
            <a:xfrm>
              <a:off x="-475010" y="1129566"/>
              <a:ext cx="385935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56" name="TextBox 2955">
              <a:extLst>
                <a:ext uri="{FF2B5EF4-FFF2-40B4-BE49-F238E27FC236}">
                  <a16:creationId xmlns:a16="http://schemas.microsoft.com/office/drawing/2014/main" id="{A9A0ED9F-19C8-414A-ABFA-806AF5175693}"/>
                </a:ext>
              </a:extLst>
            </p:cNvPr>
            <p:cNvSpPr txBox="1"/>
            <p:nvPr/>
          </p:nvSpPr>
          <p:spPr>
            <a:xfrm>
              <a:off x="-460976" y="1339726"/>
              <a:ext cx="384532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</p:grpSp>
      <p:grpSp>
        <p:nvGrpSpPr>
          <p:cNvPr id="2957" name="Group 2956">
            <a:extLst>
              <a:ext uri="{FF2B5EF4-FFF2-40B4-BE49-F238E27FC236}">
                <a16:creationId xmlns:a16="http://schemas.microsoft.com/office/drawing/2014/main" id="{E38F148F-A2F6-4742-9D81-52E80AC8D349}"/>
              </a:ext>
            </a:extLst>
          </p:cNvPr>
          <p:cNvGrpSpPr/>
          <p:nvPr/>
        </p:nvGrpSpPr>
        <p:grpSpPr>
          <a:xfrm>
            <a:off x="8415800" y="1807115"/>
            <a:ext cx="2819647" cy="856491"/>
            <a:chOff x="-475010" y="1129566"/>
            <a:chExt cx="3859356" cy="856491"/>
          </a:xfrm>
        </p:grpSpPr>
        <p:sp>
          <p:nvSpPr>
            <p:cNvPr id="2958" name="TextBox 2957">
              <a:extLst>
                <a:ext uri="{FF2B5EF4-FFF2-40B4-BE49-F238E27FC236}">
                  <a16:creationId xmlns:a16="http://schemas.microsoft.com/office/drawing/2014/main" id="{0599B480-5321-4EF5-8914-4219092FD74F}"/>
                </a:ext>
              </a:extLst>
            </p:cNvPr>
            <p:cNvSpPr txBox="1"/>
            <p:nvPr/>
          </p:nvSpPr>
          <p:spPr>
            <a:xfrm>
              <a:off x="-475010" y="1129566"/>
              <a:ext cx="385935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59" name="TextBox 2958">
              <a:extLst>
                <a:ext uri="{FF2B5EF4-FFF2-40B4-BE49-F238E27FC236}">
                  <a16:creationId xmlns:a16="http://schemas.microsoft.com/office/drawing/2014/main" id="{ACDEC3D6-37DB-4209-BE2A-0FF6D82A84C2}"/>
                </a:ext>
              </a:extLst>
            </p:cNvPr>
            <p:cNvSpPr txBox="1"/>
            <p:nvPr/>
          </p:nvSpPr>
          <p:spPr>
            <a:xfrm>
              <a:off x="-460976" y="1339726"/>
              <a:ext cx="384532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grpSp>
        <p:nvGrpSpPr>
          <p:cNvPr id="2960" name="Group 2959">
            <a:extLst>
              <a:ext uri="{FF2B5EF4-FFF2-40B4-BE49-F238E27FC236}">
                <a16:creationId xmlns:a16="http://schemas.microsoft.com/office/drawing/2014/main" id="{73C38D4F-13F0-464C-A884-83A159847588}"/>
              </a:ext>
            </a:extLst>
          </p:cNvPr>
          <p:cNvGrpSpPr/>
          <p:nvPr/>
        </p:nvGrpSpPr>
        <p:grpSpPr>
          <a:xfrm>
            <a:off x="973744" y="5264651"/>
            <a:ext cx="2809394" cy="856491"/>
            <a:chOff x="-475010" y="1129566"/>
            <a:chExt cx="3859356" cy="856491"/>
          </a:xfrm>
        </p:grpSpPr>
        <p:sp>
          <p:nvSpPr>
            <p:cNvPr id="2961" name="TextBox 2960">
              <a:extLst>
                <a:ext uri="{FF2B5EF4-FFF2-40B4-BE49-F238E27FC236}">
                  <a16:creationId xmlns:a16="http://schemas.microsoft.com/office/drawing/2014/main" id="{0E46E1E4-C8F6-4567-942A-24336E6E4C52}"/>
                </a:ext>
              </a:extLst>
            </p:cNvPr>
            <p:cNvSpPr txBox="1"/>
            <p:nvPr/>
          </p:nvSpPr>
          <p:spPr>
            <a:xfrm>
              <a:off x="-475010" y="1129566"/>
              <a:ext cx="385935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62" name="TextBox 2961">
              <a:extLst>
                <a:ext uri="{FF2B5EF4-FFF2-40B4-BE49-F238E27FC236}">
                  <a16:creationId xmlns:a16="http://schemas.microsoft.com/office/drawing/2014/main" id="{398BDCDD-739C-48D5-8E74-07FA458C2E4E}"/>
                </a:ext>
              </a:extLst>
            </p:cNvPr>
            <p:cNvSpPr txBox="1"/>
            <p:nvPr/>
          </p:nvSpPr>
          <p:spPr>
            <a:xfrm>
              <a:off x="-460976" y="1339726"/>
              <a:ext cx="384532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grpSp>
        <p:nvGrpSpPr>
          <p:cNvPr id="2963" name="Group 2962">
            <a:extLst>
              <a:ext uri="{FF2B5EF4-FFF2-40B4-BE49-F238E27FC236}">
                <a16:creationId xmlns:a16="http://schemas.microsoft.com/office/drawing/2014/main" id="{89C42BF1-C1AD-408B-9589-4327F2B2DEDC}"/>
              </a:ext>
            </a:extLst>
          </p:cNvPr>
          <p:cNvGrpSpPr/>
          <p:nvPr/>
        </p:nvGrpSpPr>
        <p:grpSpPr>
          <a:xfrm>
            <a:off x="973744" y="1807115"/>
            <a:ext cx="2809394" cy="856491"/>
            <a:chOff x="-475010" y="1129566"/>
            <a:chExt cx="3859356" cy="856491"/>
          </a:xfrm>
        </p:grpSpPr>
        <p:sp>
          <p:nvSpPr>
            <p:cNvPr id="2964" name="TextBox 2963">
              <a:extLst>
                <a:ext uri="{FF2B5EF4-FFF2-40B4-BE49-F238E27FC236}">
                  <a16:creationId xmlns:a16="http://schemas.microsoft.com/office/drawing/2014/main" id="{BC21D4AE-5FAB-411C-9736-38E3682568CB}"/>
                </a:ext>
              </a:extLst>
            </p:cNvPr>
            <p:cNvSpPr txBox="1"/>
            <p:nvPr/>
          </p:nvSpPr>
          <p:spPr>
            <a:xfrm>
              <a:off x="-475010" y="1129566"/>
              <a:ext cx="385935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65" name="TextBox 2964">
              <a:extLst>
                <a:ext uri="{FF2B5EF4-FFF2-40B4-BE49-F238E27FC236}">
                  <a16:creationId xmlns:a16="http://schemas.microsoft.com/office/drawing/2014/main" id="{235E5694-404E-42F0-BDE6-E5D65CFC4A4B}"/>
                </a:ext>
              </a:extLst>
            </p:cNvPr>
            <p:cNvSpPr txBox="1"/>
            <p:nvPr/>
          </p:nvSpPr>
          <p:spPr>
            <a:xfrm>
              <a:off x="-460976" y="1339726"/>
              <a:ext cx="384532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grpSp>
        <p:nvGrpSpPr>
          <p:cNvPr id="2966" name="Group 2965">
            <a:extLst>
              <a:ext uri="{FF2B5EF4-FFF2-40B4-BE49-F238E27FC236}">
                <a16:creationId xmlns:a16="http://schemas.microsoft.com/office/drawing/2014/main" id="{F3607ED2-B9F0-4882-A061-E3E400FC5353}"/>
              </a:ext>
            </a:extLst>
          </p:cNvPr>
          <p:cNvGrpSpPr/>
          <p:nvPr/>
        </p:nvGrpSpPr>
        <p:grpSpPr>
          <a:xfrm>
            <a:off x="1585775" y="3620306"/>
            <a:ext cx="1585333" cy="678649"/>
            <a:chOff x="3233964" y="1954419"/>
            <a:chExt cx="1410044" cy="678649"/>
          </a:xfrm>
        </p:grpSpPr>
        <p:sp>
          <p:nvSpPr>
            <p:cNvPr id="2967" name="TextBox 2966">
              <a:extLst>
                <a:ext uri="{FF2B5EF4-FFF2-40B4-BE49-F238E27FC236}">
                  <a16:creationId xmlns:a16="http://schemas.microsoft.com/office/drawing/2014/main" id="{E2AE6F17-4F5C-409F-BBF3-997AE702C633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968" name="TextBox 2967">
              <a:extLst>
                <a:ext uri="{FF2B5EF4-FFF2-40B4-BE49-F238E27FC236}">
                  <a16:creationId xmlns:a16="http://schemas.microsoft.com/office/drawing/2014/main" id="{409E3535-E840-4207-95C9-146DEC719423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Simple PowerPoint Presentation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2969" name="Rectangle 2968">
            <a:extLst>
              <a:ext uri="{FF2B5EF4-FFF2-40B4-BE49-F238E27FC236}">
                <a16:creationId xmlns:a16="http://schemas.microsoft.com/office/drawing/2014/main" id="{D43BA00A-92DB-4EE3-B674-1732EEE4F13B}"/>
              </a:ext>
            </a:extLst>
          </p:cNvPr>
          <p:cNvSpPr/>
          <p:nvPr/>
        </p:nvSpPr>
        <p:spPr>
          <a:xfrm>
            <a:off x="8593572" y="3367660"/>
            <a:ext cx="2464100" cy="1183941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2970" name="Group 2969">
            <a:extLst>
              <a:ext uri="{FF2B5EF4-FFF2-40B4-BE49-F238E27FC236}">
                <a16:creationId xmlns:a16="http://schemas.microsoft.com/office/drawing/2014/main" id="{757A0B02-746A-40AC-9869-F9FA498DA613}"/>
              </a:ext>
            </a:extLst>
          </p:cNvPr>
          <p:cNvGrpSpPr/>
          <p:nvPr/>
        </p:nvGrpSpPr>
        <p:grpSpPr>
          <a:xfrm>
            <a:off x="9032957" y="3620306"/>
            <a:ext cx="1585333" cy="678649"/>
            <a:chOff x="3233964" y="1954419"/>
            <a:chExt cx="1410044" cy="678649"/>
          </a:xfrm>
        </p:grpSpPr>
        <p:sp>
          <p:nvSpPr>
            <p:cNvPr id="2971" name="TextBox 2970">
              <a:extLst>
                <a:ext uri="{FF2B5EF4-FFF2-40B4-BE49-F238E27FC236}">
                  <a16:creationId xmlns:a16="http://schemas.microsoft.com/office/drawing/2014/main" id="{85D5D311-9B36-44BB-A7EF-19A8E6686D3B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972" name="TextBox 2971">
              <a:extLst>
                <a:ext uri="{FF2B5EF4-FFF2-40B4-BE49-F238E27FC236}">
                  <a16:creationId xmlns:a16="http://schemas.microsoft.com/office/drawing/2014/main" id="{9BE80EF8-8A8C-4390-A2A9-F0FAB9C0DC96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Simple PowerPoint Presentation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973" name="Group 2972">
            <a:extLst>
              <a:ext uri="{FF2B5EF4-FFF2-40B4-BE49-F238E27FC236}">
                <a16:creationId xmlns:a16="http://schemas.microsoft.com/office/drawing/2014/main" id="{465580E8-13C1-433E-B26D-B6F1FE953D30}"/>
              </a:ext>
            </a:extLst>
          </p:cNvPr>
          <p:cNvGrpSpPr/>
          <p:nvPr/>
        </p:nvGrpSpPr>
        <p:grpSpPr>
          <a:xfrm rot="3600000">
            <a:off x="4426745" y="3712492"/>
            <a:ext cx="1080000" cy="2216433"/>
            <a:chOff x="2323598" y="2425999"/>
            <a:chExt cx="1080000" cy="2216433"/>
          </a:xfrm>
        </p:grpSpPr>
        <p:sp>
          <p:nvSpPr>
            <p:cNvPr id="2974" name="Oval 2973">
              <a:extLst>
                <a:ext uri="{FF2B5EF4-FFF2-40B4-BE49-F238E27FC236}">
                  <a16:creationId xmlns:a16="http://schemas.microsoft.com/office/drawing/2014/main" id="{7E2377AF-35B3-422A-835A-621D04D8812B}"/>
                </a:ext>
              </a:extLst>
            </p:cNvPr>
            <p:cNvSpPr/>
            <p:nvPr/>
          </p:nvSpPr>
          <p:spPr>
            <a:xfrm>
              <a:off x="2323598" y="3562432"/>
              <a:ext cx="1080000" cy="1080000"/>
            </a:xfrm>
            <a:prstGeom prst="ellipse">
              <a:avLst/>
            </a:prstGeom>
            <a:solidFill>
              <a:schemeClr val="bg1"/>
            </a:solidFill>
            <a:ln w="1270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975" name="Oval 2974">
              <a:extLst>
                <a:ext uri="{FF2B5EF4-FFF2-40B4-BE49-F238E27FC236}">
                  <a16:creationId xmlns:a16="http://schemas.microsoft.com/office/drawing/2014/main" id="{B810EB9A-5BCF-4545-8A33-F97308A4432A}"/>
                </a:ext>
              </a:extLst>
            </p:cNvPr>
            <p:cNvSpPr/>
            <p:nvPr/>
          </p:nvSpPr>
          <p:spPr>
            <a:xfrm>
              <a:off x="2503558" y="2425999"/>
              <a:ext cx="720080" cy="7200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976" name="Rectangle 2975">
              <a:extLst>
                <a:ext uri="{FF2B5EF4-FFF2-40B4-BE49-F238E27FC236}">
                  <a16:creationId xmlns:a16="http://schemas.microsoft.com/office/drawing/2014/main" id="{C33A1935-A7B2-4136-B80C-694120525FC2}"/>
                </a:ext>
              </a:extLst>
            </p:cNvPr>
            <p:cNvSpPr/>
            <p:nvPr/>
          </p:nvSpPr>
          <p:spPr>
            <a:xfrm rot="16200000">
              <a:off x="2635765" y="3229740"/>
              <a:ext cx="455667" cy="16893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2977" name="Group 2976">
            <a:extLst>
              <a:ext uri="{FF2B5EF4-FFF2-40B4-BE49-F238E27FC236}">
                <a16:creationId xmlns:a16="http://schemas.microsoft.com/office/drawing/2014/main" id="{C2F49259-4E6E-4754-8959-8AAF21FA4E62}"/>
              </a:ext>
            </a:extLst>
          </p:cNvPr>
          <p:cNvGrpSpPr/>
          <p:nvPr/>
        </p:nvGrpSpPr>
        <p:grpSpPr>
          <a:xfrm rot="7200000">
            <a:off x="4426745" y="2024166"/>
            <a:ext cx="1080000" cy="2216433"/>
            <a:chOff x="2323598" y="2425999"/>
            <a:chExt cx="1080000" cy="2216433"/>
          </a:xfrm>
        </p:grpSpPr>
        <p:sp>
          <p:nvSpPr>
            <p:cNvPr id="2978" name="Oval 2977">
              <a:extLst>
                <a:ext uri="{FF2B5EF4-FFF2-40B4-BE49-F238E27FC236}">
                  <a16:creationId xmlns:a16="http://schemas.microsoft.com/office/drawing/2014/main" id="{1E33C436-ABB6-4491-BE93-97644068DECB}"/>
                </a:ext>
              </a:extLst>
            </p:cNvPr>
            <p:cNvSpPr/>
            <p:nvPr/>
          </p:nvSpPr>
          <p:spPr>
            <a:xfrm>
              <a:off x="2323598" y="3562432"/>
              <a:ext cx="1080000" cy="1080000"/>
            </a:xfrm>
            <a:prstGeom prst="ellipse">
              <a:avLst/>
            </a:prstGeom>
            <a:solidFill>
              <a:schemeClr val="bg1"/>
            </a:solidFill>
            <a:ln w="1270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979" name="Oval 2978">
              <a:extLst>
                <a:ext uri="{FF2B5EF4-FFF2-40B4-BE49-F238E27FC236}">
                  <a16:creationId xmlns:a16="http://schemas.microsoft.com/office/drawing/2014/main" id="{E8326A96-BCA4-48E0-9C6D-D1465D9ADAB6}"/>
                </a:ext>
              </a:extLst>
            </p:cNvPr>
            <p:cNvSpPr/>
            <p:nvPr/>
          </p:nvSpPr>
          <p:spPr>
            <a:xfrm>
              <a:off x="2503558" y="2425999"/>
              <a:ext cx="720080" cy="7200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980" name="Rectangle 2979">
              <a:extLst>
                <a:ext uri="{FF2B5EF4-FFF2-40B4-BE49-F238E27FC236}">
                  <a16:creationId xmlns:a16="http://schemas.microsoft.com/office/drawing/2014/main" id="{76213ADD-BFB0-4DB8-950D-7431978C4EA6}"/>
                </a:ext>
              </a:extLst>
            </p:cNvPr>
            <p:cNvSpPr/>
            <p:nvPr/>
          </p:nvSpPr>
          <p:spPr>
            <a:xfrm rot="16200000">
              <a:off x="2635765" y="3229740"/>
              <a:ext cx="455667" cy="16893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2981" name="Group 2980">
            <a:extLst>
              <a:ext uri="{FF2B5EF4-FFF2-40B4-BE49-F238E27FC236}">
                <a16:creationId xmlns:a16="http://schemas.microsoft.com/office/drawing/2014/main" id="{3329A64C-8DDA-4745-A10D-360AEE6060FD}"/>
              </a:ext>
            </a:extLst>
          </p:cNvPr>
          <p:cNvGrpSpPr/>
          <p:nvPr/>
        </p:nvGrpSpPr>
        <p:grpSpPr>
          <a:xfrm rot="14400000">
            <a:off x="6683938" y="2024166"/>
            <a:ext cx="1080000" cy="2216433"/>
            <a:chOff x="2323598" y="2425999"/>
            <a:chExt cx="1080000" cy="2216433"/>
          </a:xfrm>
        </p:grpSpPr>
        <p:sp>
          <p:nvSpPr>
            <p:cNvPr id="2982" name="Oval 2981">
              <a:extLst>
                <a:ext uri="{FF2B5EF4-FFF2-40B4-BE49-F238E27FC236}">
                  <a16:creationId xmlns:a16="http://schemas.microsoft.com/office/drawing/2014/main" id="{9A40B066-B708-4181-9E6F-B368A5CDE142}"/>
                </a:ext>
              </a:extLst>
            </p:cNvPr>
            <p:cNvSpPr/>
            <p:nvPr/>
          </p:nvSpPr>
          <p:spPr>
            <a:xfrm>
              <a:off x="2323598" y="3562432"/>
              <a:ext cx="1080000" cy="1080000"/>
            </a:xfrm>
            <a:prstGeom prst="ellipse">
              <a:avLst/>
            </a:prstGeom>
            <a:solidFill>
              <a:schemeClr val="bg1"/>
            </a:solidFill>
            <a:ln w="1270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983" name="Oval 2982">
              <a:extLst>
                <a:ext uri="{FF2B5EF4-FFF2-40B4-BE49-F238E27FC236}">
                  <a16:creationId xmlns:a16="http://schemas.microsoft.com/office/drawing/2014/main" id="{7B851DE5-F51C-41F5-899E-EF0B78205B4E}"/>
                </a:ext>
              </a:extLst>
            </p:cNvPr>
            <p:cNvSpPr/>
            <p:nvPr/>
          </p:nvSpPr>
          <p:spPr>
            <a:xfrm>
              <a:off x="2503558" y="2425999"/>
              <a:ext cx="720080" cy="72008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984" name="Rectangle 2983">
              <a:extLst>
                <a:ext uri="{FF2B5EF4-FFF2-40B4-BE49-F238E27FC236}">
                  <a16:creationId xmlns:a16="http://schemas.microsoft.com/office/drawing/2014/main" id="{DEBB1025-46CC-46C3-A530-705A6EBA0972}"/>
                </a:ext>
              </a:extLst>
            </p:cNvPr>
            <p:cNvSpPr/>
            <p:nvPr/>
          </p:nvSpPr>
          <p:spPr>
            <a:xfrm rot="16200000">
              <a:off x="2635765" y="3229740"/>
              <a:ext cx="455667" cy="16893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2985" name="Group 2984">
            <a:extLst>
              <a:ext uri="{FF2B5EF4-FFF2-40B4-BE49-F238E27FC236}">
                <a16:creationId xmlns:a16="http://schemas.microsoft.com/office/drawing/2014/main" id="{1EF04045-CCB5-45DC-9C6D-5EC903E55352}"/>
              </a:ext>
            </a:extLst>
          </p:cNvPr>
          <p:cNvGrpSpPr/>
          <p:nvPr/>
        </p:nvGrpSpPr>
        <p:grpSpPr>
          <a:xfrm rot="18000000">
            <a:off x="6683938" y="3712492"/>
            <a:ext cx="1080000" cy="2216433"/>
            <a:chOff x="2323598" y="2425999"/>
            <a:chExt cx="1080000" cy="2216433"/>
          </a:xfrm>
        </p:grpSpPr>
        <p:sp>
          <p:nvSpPr>
            <p:cNvPr id="2986" name="Oval 2985">
              <a:extLst>
                <a:ext uri="{FF2B5EF4-FFF2-40B4-BE49-F238E27FC236}">
                  <a16:creationId xmlns:a16="http://schemas.microsoft.com/office/drawing/2014/main" id="{E0B66906-6708-442A-915D-FF1AEB169F13}"/>
                </a:ext>
              </a:extLst>
            </p:cNvPr>
            <p:cNvSpPr/>
            <p:nvPr/>
          </p:nvSpPr>
          <p:spPr>
            <a:xfrm>
              <a:off x="2323598" y="3562432"/>
              <a:ext cx="1080000" cy="1080000"/>
            </a:xfrm>
            <a:prstGeom prst="ellipse">
              <a:avLst/>
            </a:prstGeom>
            <a:solidFill>
              <a:schemeClr val="bg1"/>
            </a:solidFill>
            <a:ln w="1270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987" name="Oval 2986">
              <a:extLst>
                <a:ext uri="{FF2B5EF4-FFF2-40B4-BE49-F238E27FC236}">
                  <a16:creationId xmlns:a16="http://schemas.microsoft.com/office/drawing/2014/main" id="{AFD71D84-C41E-4DA4-820C-BAEFCD149E37}"/>
                </a:ext>
              </a:extLst>
            </p:cNvPr>
            <p:cNvSpPr/>
            <p:nvPr/>
          </p:nvSpPr>
          <p:spPr>
            <a:xfrm>
              <a:off x="2503558" y="2425999"/>
              <a:ext cx="720080" cy="72008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988" name="Rectangle 2987">
              <a:extLst>
                <a:ext uri="{FF2B5EF4-FFF2-40B4-BE49-F238E27FC236}">
                  <a16:creationId xmlns:a16="http://schemas.microsoft.com/office/drawing/2014/main" id="{E9DC812A-47C7-4A55-8F20-B816A924009C}"/>
                </a:ext>
              </a:extLst>
            </p:cNvPr>
            <p:cNvSpPr/>
            <p:nvPr/>
          </p:nvSpPr>
          <p:spPr>
            <a:xfrm rot="16200000">
              <a:off x="2635765" y="3229740"/>
              <a:ext cx="455667" cy="16893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2989" name="Group 2988">
            <a:extLst>
              <a:ext uri="{FF2B5EF4-FFF2-40B4-BE49-F238E27FC236}">
                <a16:creationId xmlns:a16="http://schemas.microsoft.com/office/drawing/2014/main" id="{8514DD63-CC3E-4B2D-9E55-84DA9699F479}"/>
              </a:ext>
            </a:extLst>
          </p:cNvPr>
          <p:cNvGrpSpPr/>
          <p:nvPr/>
        </p:nvGrpSpPr>
        <p:grpSpPr>
          <a:xfrm>
            <a:off x="3978630" y="2490797"/>
            <a:ext cx="992401" cy="670881"/>
            <a:chOff x="4063366" y="1653624"/>
            <a:chExt cx="992401" cy="670881"/>
          </a:xfrm>
        </p:grpSpPr>
        <p:sp>
          <p:nvSpPr>
            <p:cNvPr id="2990" name="TextBox 2989">
              <a:extLst>
                <a:ext uri="{FF2B5EF4-FFF2-40B4-BE49-F238E27FC236}">
                  <a16:creationId xmlns:a16="http://schemas.microsoft.com/office/drawing/2014/main" id="{730923CF-ABBD-4439-ADB7-1E92E77447A6}"/>
                </a:ext>
              </a:extLst>
            </p:cNvPr>
            <p:cNvSpPr txBox="1"/>
            <p:nvPr/>
          </p:nvSpPr>
          <p:spPr>
            <a:xfrm>
              <a:off x="4063366" y="2016728"/>
              <a:ext cx="99240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Option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91" name="Rectangle 2990">
              <a:extLst>
                <a:ext uri="{FF2B5EF4-FFF2-40B4-BE49-F238E27FC236}">
                  <a16:creationId xmlns:a16="http://schemas.microsoft.com/office/drawing/2014/main" id="{AC7F1CF5-C26F-4E55-AAA6-7918E5AE6D86}"/>
                </a:ext>
              </a:extLst>
            </p:cNvPr>
            <p:cNvSpPr/>
            <p:nvPr/>
          </p:nvSpPr>
          <p:spPr>
            <a:xfrm>
              <a:off x="4240478" y="1653624"/>
              <a:ext cx="638175" cy="400110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01</a:t>
              </a:r>
              <a:endPara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992" name="Group 2991">
            <a:extLst>
              <a:ext uri="{FF2B5EF4-FFF2-40B4-BE49-F238E27FC236}">
                <a16:creationId xmlns:a16="http://schemas.microsoft.com/office/drawing/2014/main" id="{01A973D1-E62D-436C-866F-18EC0318D4F4}"/>
              </a:ext>
            </a:extLst>
          </p:cNvPr>
          <p:cNvGrpSpPr/>
          <p:nvPr/>
        </p:nvGrpSpPr>
        <p:grpSpPr>
          <a:xfrm>
            <a:off x="7219828" y="2490797"/>
            <a:ext cx="992401" cy="670881"/>
            <a:chOff x="4063366" y="1653624"/>
            <a:chExt cx="992401" cy="670881"/>
          </a:xfrm>
        </p:grpSpPr>
        <p:sp>
          <p:nvSpPr>
            <p:cNvPr id="2993" name="TextBox 2992">
              <a:extLst>
                <a:ext uri="{FF2B5EF4-FFF2-40B4-BE49-F238E27FC236}">
                  <a16:creationId xmlns:a16="http://schemas.microsoft.com/office/drawing/2014/main" id="{F54AF61D-B2A1-4801-A40C-CBAEA7339A80}"/>
                </a:ext>
              </a:extLst>
            </p:cNvPr>
            <p:cNvSpPr txBox="1"/>
            <p:nvPr/>
          </p:nvSpPr>
          <p:spPr>
            <a:xfrm>
              <a:off x="4063366" y="2016728"/>
              <a:ext cx="99240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Option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94" name="Rectangle 2993">
              <a:extLst>
                <a:ext uri="{FF2B5EF4-FFF2-40B4-BE49-F238E27FC236}">
                  <a16:creationId xmlns:a16="http://schemas.microsoft.com/office/drawing/2014/main" id="{EE433CB1-F936-45BA-8DD3-CA75E0643D3A}"/>
                </a:ext>
              </a:extLst>
            </p:cNvPr>
            <p:cNvSpPr/>
            <p:nvPr/>
          </p:nvSpPr>
          <p:spPr>
            <a:xfrm>
              <a:off x="4240478" y="1653624"/>
              <a:ext cx="638175" cy="400110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02</a:t>
              </a:r>
              <a:endPara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995" name="Group 2994">
            <a:extLst>
              <a:ext uri="{FF2B5EF4-FFF2-40B4-BE49-F238E27FC236}">
                <a16:creationId xmlns:a16="http://schemas.microsoft.com/office/drawing/2014/main" id="{279143D8-F027-4D05-A74E-C0ED39ABF154}"/>
              </a:ext>
            </a:extLst>
          </p:cNvPr>
          <p:cNvGrpSpPr/>
          <p:nvPr/>
        </p:nvGrpSpPr>
        <p:grpSpPr>
          <a:xfrm>
            <a:off x="7219828" y="4762112"/>
            <a:ext cx="992401" cy="670881"/>
            <a:chOff x="4063366" y="1653624"/>
            <a:chExt cx="992401" cy="670881"/>
          </a:xfrm>
        </p:grpSpPr>
        <p:sp>
          <p:nvSpPr>
            <p:cNvPr id="2996" name="TextBox 2995">
              <a:extLst>
                <a:ext uri="{FF2B5EF4-FFF2-40B4-BE49-F238E27FC236}">
                  <a16:creationId xmlns:a16="http://schemas.microsoft.com/office/drawing/2014/main" id="{E5DDD4B8-574D-4442-B10A-3015C1E7F750}"/>
                </a:ext>
              </a:extLst>
            </p:cNvPr>
            <p:cNvSpPr txBox="1"/>
            <p:nvPr/>
          </p:nvSpPr>
          <p:spPr>
            <a:xfrm>
              <a:off x="4063366" y="2016728"/>
              <a:ext cx="99240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Option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97" name="Rectangle 2996">
              <a:extLst>
                <a:ext uri="{FF2B5EF4-FFF2-40B4-BE49-F238E27FC236}">
                  <a16:creationId xmlns:a16="http://schemas.microsoft.com/office/drawing/2014/main" id="{08B2DF37-5ED6-484C-B292-53E9845ED916}"/>
                </a:ext>
              </a:extLst>
            </p:cNvPr>
            <p:cNvSpPr/>
            <p:nvPr/>
          </p:nvSpPr>
          <p:spPr>
            <a:xfrm>
              <a:off x="4240478" y="1653624"/>
              <a:ext cx="638175" cy="400110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04</a:t>
              </a:r>
              <a:endPara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998" name="Group 2997">
            <a:extLst>
              <a:ext uri="{FF2B5EF4-FFF2-40B4-BE49-F238E27FC236}">
                <a16:creationId xmlns:a16="http://schemas.microsoft.com/office/drawing/2014/main" id="{3A59835D-5682-498E-9CE0-97BFC8718FF8}"/>
              </a:ext>
            </a:extLst>
          </p:cNvPr>
          <p:cNvGrpSpPr/>
          <p:nvPr/>
        </p:nvGrpSpPr>
        <p:grpSpPr>
          <a:xfrm>
            <a:off x="3978630" y="4762112"/>
            <a:ext cx="992401" cy="670881"/>
            <a:chOff x="4063366" y="1653624"/>
            <a:chExt cx="992401" cy="670881"/>
          </a:xfrm>
        </p:grpSpPr>
        <p:sp>
          <p:nvSpPr>
            <p:cNvPr id="2999" name="TextBox 2998">
              <a:extLst>
                <a:ext uri="{FF2B5EF4-FFF2-40B4-BE49-F238E27FC236}">
                  <a16:creationId xmlns:a16="http://schemas.microsoft.com/office/drawing/2014/main" id="{0CB91C46-51EB-49FB-A64E-8479CF2E174F}"/>
                </a:ext>
              </a:extLst>
            </p:cNvPr>
            <p:cNvSpPr txBox="1"/>
            <p:nvPr/>
          </p:nvSpPr>
          <p:spPr>
            <a:xfrm>
              <a:off x="4063366" y="2016728"/>
              <a:ext cx="99240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Option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000" name="Rectangle 2999">
              <a:extLst>
                <a:ext uri="{FF2B5EF4-FFF2-40B4-BE49-F238E27FC236}">
                  <a16:creationId xmlns:a16="http://schemas.microsoft.com/office/drawing/2014/main" id="{C047FAC0-8392-4E52-AD5B-304550BF86A1}"/>
                </a:ext>
              </a:extLst>
            </p:cNvPr>
            <p:cNvSpPr/>
            <p:nvPr/>
          </p:nvSpPr>
          <p:spPr>
            <a:xfrm>
              <a:off x="4240478" y="1653624"/>
              <a:ext cx="638175" cy="400110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03</a:t>
              </a:r>
              <a:endPara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001" name="Group 3000">
            <a:extLst>
              <a:ext uri="{FF2B5EF4-FFF2-40B4-BE49-F238E27FC236}">
                <a16:creationId xmlns:a16="http://schemas.microsoft.com/office/drawing/2014/main" id="{D6ABCE03-C87F-4E6D-BE1B-A2A3D14C5EB9}"/>
              </a:ext>
            </a:extLst>
          </p:cNvPr>
          <p:cNvGrpSpPr/>
          <p:nvPr/>
        </p:nvGrpSpPr>
        <p:grpSpPr>
          <a:xfrm>
            <a:off x="4737374" y="2591478"/>
            <a:ext cx="2736305" cy="2736305"/>
            <a:chOff x="3213372" y="2635804"/>
            <a:chExt cx="2736305" cy="2736305"/>
          </a:xfrm>
          <a:solidFill>
            <a:schemeClr val="bg1">
              <a:lumMod val="75000"/>
            </a:schemeClr>
          </a:solidFill>
        </p:grpSpPr>
        <p:sp>
          <p:nvSpPr>
            <p:cNvPr id="3002" name="Block Arc 3001">
              <a:extLst>
                <a:ext uri="{FF2B5EF4-FFF2-40B4-BE49-F238E27FC236}">
                  <a16:creationId xmlns:a16="http://schemas.microsoft.com/office/drawing/2014/main" id="{32C4E057-CAF6-4E00-98C5-00364E2EE2C7}"/>
                </a:ext>
              </a:extLst>
            </p:cNvPr>
            <p:cNvSpPr/>
            <p:nvPr/>
          </p:nvSpPr>
          <p:spPr>
            <a:xfrm rot="5400000">
              <a:off x="3213372" y="2635804"/>
              <a:ext cx="2736304" cy="2736304"/>
            </a:xfrm>
            <a:prstGeom prst="blockArc">
              <a:avLst>
                <a:gd name="adj1" fmla="val 14685282"/>
                <a:gd name="adj2" fmla="val 17849732"/>
                <a:gd name="adj3" fmla="val 873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3003" name="Block Arc 3002">
              <a:extLst>
                <a:ext uri="{FF2B5EF4-FFF2-40B4-BE49-F238E27FC236}">
                  <a16:creationId xmlns:a16="http://schemas.microsoft.com/office/drawing/2014/main" id="{6CC13916-6BBA-4E81-8FE8-7BE4F63C2602}"/>
                </a:ext>
              </a:extLst>
            </p:cNvPr>
            <p:cNvSpPr/>
            <p:nvPr/>
          </p:nvSpPr>
          <p:spPr>
            <a:xfrm rot="16200000">
              <a:off x="3213372" y="2635805"/>
              <a:ext cx="2736304" cy="2736304"/>
            </a:xfrm>
            <a:prstGeom prst="blockArc">
              <a:avLst>
                <a:gd name="adj1" fmla="val 14543732"/>
                <a:gd name="adj2" fmla="val 17689195"/>
                <a:gd name="adj3" fmla="val 923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grpSp>
          <p:nvGrpSpPr>
            <p:cNvPr id="3004" name="Group 3003">
              <a:extLst>
                <a:ext uri="{FF2B5EF4-FFF2-40B4-BE49-F238E27FC236}">
                  <a16:creationId xmlns:a16="http://schemas.microsoft.com/office/drawing/2014/main" id="{8F7BB3BD-CA5F-4029-A96C-C2E40FD9727E}"/>
                </a:ext>
              </a:extLst>
            </p:cNvPr>
            <p:cNvGrpSpPr/>
            <p:nvPr/>
          </p:nvGrpSpPr>
          <p:grpSpPr>
            <a:xfrm>
              <a:off x="3213372" y="2635804"/>
              <a:ext cx="2736304" cy="2736304"/>
              <a:chOff x="3203847" y="2060848"/>
              <a:chExt cx="2736304" cy="2736304"/>
            </a:xfrm>
            <a:grpFill/>
          </p:grpSpPr>
          <p:sp>
            <p:nvSpPr>
              <p:cNvPr id="3008" name="Block Arc 3007">
                <a:extLst>
                  <a:ext uri="{FF2B5EF4-FFF2-40B4-BE49-F238E27FC236}">
                    <a16:creationId xmlns:a16="http://schemas.microsoft.com/office/drawing/2014/main" id="{A3211EF6-D257-4987-BDFB-CCB26376830D}"/>
                  </a:ext>
                </a:extLst>
              </p:cNvPr>
              <p:cNvSpPr/>
              <p:nvPr/>
            </p:nvSpPr>
            <p:spPr>
              <a:xfrm>
                <a:off x="3203847" y="2060848"/>
                <a:ext cx="2736304" cy="2736304"/>
              </a:xfrm>
              <a:prstGeom prst="blockArc">
                <a:avLst>
                  <a:gd name="adj1" fmla="val 14111016"/>
                  <a:gd name="adj2" fmla="val 18363280"/>
                  <a:gd name="adj3" fmla="val 9044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  <p:sp>
            <p:nvSpPr>
              <p:cNvPr id="3009" name="Isosceles Triangle 3008">
                <a:extLst>
                  <a:ext uri="{FF2B5EF4-FFF2-40B4-BE49-F238E27FC236}">
                    <a16:creationId xmlns:a16="http://schemas.microsoft.com/office/drawing/2014/main" id="{BBB3FE23-C31A-40D8-912D-F9036A204B4D}"/>
                  </a:ext>
                </a:extLst>
              </p:cNvPr>
              <p:cNvSpPr/>
              <p:nvPr/>
            </p:nvSpPr>
            <p:spPr>
              <a:xfrm rot="8100000">
                <a:off x="5029785" y="2216409"/>
                <a:ext cx="530352" cy="45720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  <p:grpSp>
          <p:nvGrpSpPr>
            <p:cNvPr id="3005" name="Group 3004">
              <a:extLst>
                <a:ext uri="{FF2B5EF4-FFF2-40B4-BE49-F238E27FC236}">
                  <a16:creationId xmlns:a16="http://schemas.microsoft.com/office/drawing/2014/main" id="{F9D2E4DF-F1EB-4B32-87D4-DE2939CAD733}"/>
                </a:ext>
              </a:extLst>
            </p:cNvPr>
            <p:cNvGrpSpPr/>
            <p:nvPr/>
          </p:nvGrpSpPr>
          <p:grpSpPr>
            <a:xfrm>
              <a:off x="3213373" y="2635804"/>
              <a:ext cx="2736304" cy="2736304"/>
              <a:chOff x="3203848" y="2060848"/>
              <a:chExt cx="2736304" cy="2736304"/>
            </a:xfrm>
            <a:grpFill/>
          </p:grpSpPr>
          <p:sp>
            <p:nvSpPr>
              <p:cNvPr id="3006" name="Block Arc 3005">
                <a:extLst>
                  <a:ext uri="{FF2B5EF4-FFF2-40B4-BE49-F238E27FC236}">
                    <a16:creationId xmlns:a16="http://schemas.microsoft.com/office/drawing/2014/main" id="{4BE5FAF8-49D0-4861-813E-EE12E68D1588}"/>
                  </a:ext>
                </a:extLst>
              </p:cNvPr>
              <p:cNvSpPr/>
              <p:nvPr/>
            </p:nvSpPr>
            <p:spPr>
              <a:xfrm rot="10800000">
                <a:off x="3203848" y="2060848"/>
                <a:ext cx="2736304" cy="2736304"/>
              </a:xfrm>
              <a:prstGeom prst="blockArc">
                <a:avLst>
                  <a:gd name="adj1" fmla="val 14111016"/>
                  <a:gd name="adj2" fmla="val 18363280"/>
                  <a:gd name="adj3" fmla="val 9044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  <p:sp>
            <p:nvSpPr>
              <p:cNvPr id="3007" name="Isosceles Triangle 3006">
                <a:extLst>
                  <a:ext uri="{FF2B5EF4-FFF2-40B4-BE49-F238E27FC236}">
                    <a16:creationId xmlns:a16="http://schemas.microsoft.com/office/drawing/2014/main" id="{C35B3AA0-405C-4D02-9078-A22A560C9D11}"/>
                  </a:ext>
                </a:extLst>
              </p:cNvPr>
              <p:cNvSpPr/>
              <p:nvPr/>
            </p:nvSpPr>
            <p:spPr>
              <a:xfrm rot="18000000">
                <a:off x="3577042" y="4220813"/>
                <a:ext cx="530352" cy="45720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</p:grpSp>
      <p:sp>
        <p:nvSpPr>
          <p:cNvPr id="3010" name="Parallelogram 15">
            <a:extLst>
              <a:ext uri="{FF2B5EF4-FFF2-40B4-BE49-F238E27FC236}">
                <a16:creationId xmlns:a16="http://schemas.microsoft.com/office/drawing/2014/main" id="{7B29CCB3-798C-4F15-AE97-3291373B9CD3}"/>
              </a:ext>
            </a:extLst>
          </p:cNvPr>
          <p:cNvSpPr/>
          <p:nvPr/>
        </p:nvSpPr>
        <p:spPr>
          <a:xfrm flipH="1">
            <a:off x="6392853" y="3335987"/>
            <a:ext cx="357672" cy="357672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011" name="Rectangle 30">
            <a:extLst>
              <a:ext uri="{FF2B5EF4-FFF2-40B4-BE49-F238E27FC236}">
                <a16:creationId xmlns:a16="http://schemas.microsoft.com/office/drawing/2014/main" id="{219DE8C5-6AAF-4E9C-9DF7-4A4AB73DEB2D}"/>
              </a:ext>
            </a:extLst>
          </p:cNvPr>
          <p:cNvSpPr/>
          <p:nvPr/>
        </p:nvSpPr>
        <p:spPr>
          <a:xfrm>
            <a:off x="6427764" y="4295082"/>
            <a:ext cx="317209" cy="316282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012" name="Rounded Rectangle 32">
            <a:extLst>
              <a:ext uri="{FF2B5EF4-FFF2-40B4-BE49-F238E27FC236}">
                <a16:creationId xmlns:a16="http://schemas.microsoft.com/office/drawing/2014/main" id="{0EDFB503-CD60-4CD3-9E26-E2B6D20C8EEF}"/>
              </a:ext>
            </a:extLst>
          </p:cNvPr>
          <p:cNvSpPr/>
          <p:nvPr/>
        </p:nvSpPr>
        <p:spPr>
          <a:xfrm>
            <a:off x="5452054" y="3337656"/>
            <a:ext cx="322637" cy="32263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013" name="Frame 17">
            <a:extLst>
              <a:ext uri="{FF2B5EF4-FFF2-40B4-BE49-F238E27FC236}">
                <a16:creationId xmlns:a16="http://schemas.microsoft.com/office/drawing/2014/main" id="{83C2EB68-3A46-4E73-9847-C8ACC0B26AC6}"/>
              </a:ext>
            </a:extLst>
          </p:cNvPr>
          <p:cNvSpPr/>
          <p:nvPr/>
        </p:nvSpPr>
        <p:spPr>
          <a:xfrm>
            <a:off x="5457296" y="4278812"/>
            <a:ext cx="318434" cy="318434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11298</TotalTime>
  <Words>114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93</cp:revision>
  <dcterms:created xsi:type="dcterms:W3CDTF">2018-02-18T19:39:47Z</dcterms:created>
  <dcterms:modified xsi:type="dcterms:W3CDTF">2020-01-03T04:53:56Z</dcterms:modified>
</cp:coreProperties>
</file>