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401" name="L-Shape 2">
            <a:extLst>
              <a:ext uri="{FF2B5EF4-FFF2-40B4-BE49-F238E27FC236}">
                <a16:creationId xmlns:a16="http://schemas.microsoft.com/office/drawing/2014/main" id="{95BBFFBA-1B7A-42EC-B0E9-A6A5790CF931}"/>
              </a:ext>
            </a:extLst>
          </p:cNvPr>
          <p:cNvSpPr/>
          <p:nvPr/>
        </p:nvSpPr>
        <p:spPr>
          <a:xfrm rot="10800000">
            <a:off x="1005590" y="4241716"/>
            <a:ext cx="1855486" cy="1855485"/>
          </a:xfrm>
          <a:custGeom>
            <a:avLst/>
            <a:gdLst/>
            <a:ahLst/>
            <a:cxnLst/>
            <a:rect l="l" t="t" r="r" b="b"/>
            <a:pathLst>
              <a:path w="1639462" h="1639461">
                <a:moveTo>
                  <a:pt x="254587" y="1639461"/>
                </a:moveTo>
                <a:lnTo>
                  <a:pt x="254587" y="1639461"/>
                </a:lnTo>
                <a:lnTo>
                  <a:pt x="0" y="1639461"/>
                </a:lnTo>
                <a:lnTo>
                  <a:pt x="0" y="343317"/>
                </a:lnTo>
                <a:lnTo>
                  <a:pt x="358513" y="343317"/>
                </a:lnTo>
                <a:lnTo>
                  <a:pt x="358513" y="1026362"/>
                </a:lnTo>
                <a:lnTo>
                  <a:pt x="1384875" y="0"/>
                </a:lnTo>
                <a:lnTo>
                  <a:pt x="1639462" y="254586"/>
                </a:lnTo>
                <a:lnTo>
                  <a:pt x="590237" y="1303812"/>
                </a:lnTo>
                <a:lnTo>
                  <a:pt x="1296144" y="1303812"/>
                </a:lnTo>
                <a:lnTo>
                  <a:pt x="1296144" y="1639461"/>
                </a:lnTo>
                <a:lnTo>
                  <a:pt x="254588" y="1639461"/>
                </a:lnTo>
                <a:close/>
              </a:path>
            </a:pathLst>
          </a:custGeom>
          <a:solidFill>
            <a:schemeClr val="accent1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402" name="L-Shape 2">
            <a:extLst>
              <a:ext uri="{FF2B5EF4-FFF2-40B4-BE49-F238E27FC236}">
                <a16:creationId xmlns:a16="http://schemas.microsoft.com/office/drawing/2014/main" id="{41404D1B-7F5C-4266-8599-83F779CBC0EA}"/>
              </a:ext>
            </a:extLst>
          </p:cNvPr>
          <p:cNvSpPr/>
          <p:nvPr/>
        </p:nvSpPr>
        <p:spPr>
          <a:xfrm rot="10800000">
            <a:off x="3691192" y="3441383"/>
            <a:ext cx="1855486" cy="1855485"/>
          </a:xfrm>
          <a:custGeom>
            <a:avLst/>
            <a:gdLst/>
            <a:ahLst/>
            <a:cxnLst/>
            <a:rect l="l" t="t" r="r" b="b"/>
            <a:pathLst>
              <a:path w="1639462" h="1639461">
                <a:moveTo>
                  <a:pt x="254587" y="1639461"/>
                </a:moveTo>
                <a:lnTo>
                  <a:pt x="254587" y="1639461"/>
                </a:lnTo>
                <a:lnTo>
                  <a:pt x="0" y="1639461"/>
                </a:lnTo>
                <a:lnTo>
                  <a:pt x="0" y="343317"/>
                </a:lnTo>
                <a:lnTo>
                  <a:pt x="358513" y="343317"/>
                </a:lnTo>
                <a:lnTo>
                  <a:pt x="358513" y="1026362"/>
                </a:lnTo>
                <a:lnTo>
                  <a:pt x="1384875" y="0"/>
                </a:lnTo>
                <a:lnTo>
                  <a:pt x="1639462" y="254586"/>
                </a:lnTo>
                <a:lnTo>
                  <a:pt x="590237" y="1303812"/>
                </a:lnTo>
                <a:lnTo>
                  <a:pt x="1296144" y="1303812"/>
                </a:lnTo>
                <a:lnTo>
                  <a:pt x="1296144" y="1639461"/>
                </a:lnTo>
                <a:lnTo>
                  <a:pt x="254588" y="1639461"/>
                </a:lnTo>
                <a:close/>
              </a:path>
            </a:pathLst>
          </a:cu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403" name="L-Shape 2">
            <a:extLst>
              <a:ext uri="{FF2B5EF4-FFF2-40B4-BE49-F238E27FC236}">
                <a16:creationId xmlns:a16="http://schemas.microsoft.com/office/drawing/2014/main" id="{37C02F01-5F1C-456F-9B94-DC644F12C23F}"/>
              </a:ext>
            </a:extLst>
          </p:cNvPr>
          <p:cNvSpPr/>
          <p:nvPr/>
        </p:nvSpPr>
        <p:spPr>
          <a:xfrm rot="10800000">
            <a:off x="6376794" y="2641050"/>
            <a:ext cx="1855486" cy="1855485"/>
          </a:xfrm>
          <a:custGeom>
            <a:avLst/>
            <a:gdLst/>
            <a:ahLst/>
            <a:cxnLst/>
            <a:rect l="l" t="t" r="r" b="b"/>
            <a:pathLst>
              <a:path w="1639462" h="1639461">
                <a:moveTo>
                  <a:pt x="254587" y="1639461"/>
                </a:moveTo>
                <a:lnTo>
                  <a:pt x="254587" y="1639461"/>
                </a:lnTo>
                <a:lnTo>
                  <a:pt x="0" y="1639461"/>
                </a:lnTo>
                <a:lnTo>
                  <a:pt x="0" y="343317"/>
                </a:lnTo>
                <a:lnTo>
                  <a:pt x="358513" y="343317"/>
                </a:lnTo>
                <a:lnTo>
                  <a:pt x="358513" y="1026362"/>
                </a:lnTo>
                <a:lnTo>
                  <a:pt x="1384875" y="0"/>
                </a:lnTo>
                <a:lnTo>
                  <a:pt x="1639462" y="254586"/>
                </a:lnTo>
                <a:lnTo>
                  <a:pt x="590237" y="1303812"/>
                </a:lnTo>
                <a:lnTo>
                  <a:pt x="1296144" y="1303812"/>
                </a:lnTo>
                <a:lnTo>
                  <a:pt x="1296144" y="1639461"/>
                </a:lnTo>
                <a:lnTo>
                  <a:pt x="254588" y="1639461"/>
                </a:lnTo>
                <a:close/>
              </a:path>
            </a:pathLst>
          </a:custGeom>
          <a:solidFill>
            <a:schemeClr val="accent3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404" name="L-Shape 2">
            <a:extLst>
              <a:ext uri="{FF2B5EF4-FFF2-40B4-BE49-F238E27FC236}">
                <a16:creationId xmlns:a16="http://schemas.microsoft.com/office/drawing/2014/main" id="{87BE997B-879A-43D5-A99E-28F186D90B6E}"/>
              </a:ext>
            </a:extLst>
          </p:cNvPr>
          <p:cNvSpPr/>
          <p:nvPr/>
        </p:nvSpPr>
        <p:spPr>
          <a:xfrm rot="10800000">
            <a:off x="9062396" y="1840717"/>
            <a:ext cx="1855486" cy="1855485"/>
          </a:xfrm>
          <a:custGeom>
            <a:avLst/>
            <a:gdLst/>
            <a:ahLst/>
            <a:cxnLst/>
            <a:rect l="l" t="t" r="r" b="b"/>
            <a:pathLst>
              <a:path w="1639462" h="1639461">
                <a:moveTo>
                  <a:pt x="254587" y="1639461"/>
                </a:moveTo>
                <a:lnTo>
                  <a:pt x="254587" y="1639461"/>
                </a:lnTo>
                <a:lnTo>
                  <a:pt x="0" y="1639461"/>
                </a:lnTo>
                <a:lnTo>
                  <a:pt x="0" y="343317"/>
                </a:lnTo>
                <a:lnTo>
                  <a:pt x="358513" y="343317"/>
                </a:lnTo>
                <a:lnTo>
                  <a:pt x="358513" y="1026362"/>
                </a:lnTo>
                <a:lnTo>
                  <a:pt x="1384875" y="0"/>
                </a:lnTo>
                <a:lnTo>
                  <a:pt x="1639462" y="254586"/>
                </a:lnTo>
                <a:lnTo>
                  <a:pt x="590237" y="1303812"/>
                </a:lnTo>
                <a:lnTo>
                  <a:pt x="1296144" y="1303812"/>
                </a:lnTo>
                <a:lnTo>
                  <a:pt x="1296144" y="1639461"/>
                </a:lnTo>
                <a:lnTo>
                  <a:pt x="254588" y="1639461"/>
                </a:lnTo>
                <a:close/>
              </a:path>
            </a:pathLst>
          </a:custGeom>
          <a:solidFill>
            <a:schemeClr val="accent4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405" name="TextBox 2404">
            <a:extLst>
              <a:ext uri="{FF2B5EF4-FFF2-40B4-BE49-F238E27FC236}">
                <a16:creationId xmlns:a16="http://schemas.microsoft.com/office/drawing/2014/main" id="{8D39F548-4DD4-40BE-93BB-A5B35E4BB2A6}"/>
              </a:ext>
            </a:extLst>
          </p:cNvPr>
          <p:cNvSpPr txBox="1"/>
          <p:nvPr/>
        </p:nvSpPr>
        <p:spPr>
          <a:xfrm rot="18900000">
            <a:off x="967767" y="5183561"/>
            <a:ext cx="162128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06" name="TextBox 2405">
            <a:extLst>
              <a:ext uri="{FF2B5EF4-FFF2-40B4-BE49-F238E27FC236}">
                <a16:creationId xmlns:a16="http://schemas.microsoft.com/office/drawing/2014/main" id="{0B6DC9D8-F885-46D9-866C-578C7FAB0877}"/>
              </a:ext>
            </a:extLst>
          </p:cNvPr>
          <p:cNvSpPr txBox="1"/>
          <p:nvPr/>
        </p:nvSpPr>
        <p:spPr>
          <a:xfrm rot="18900000">
            <a:off x="3659700" y="4373466"/>
            <a:ext cx="162128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07" name="TextBox 2406">
            <a:extLst>
              <a:ext uri="{FF2B5EF4-FFF2-40B4-BE49-F238E27FC236}">
                <a16:creationId xmlns:a16="http://schemas.microsoft.com/office/drawing/2014/main" id="{2A27F23B-23DF-4207-9248-0CDC8337CD61}"/>
              </a:ext>
            </a:extLst>
          </p:cNvPr>
          <p:cNvSpPr txBox="1"/>
          <p:nvPr/>
        </p:nvSpPr>
        <p:spPr>
          <a:xfrm rot="18900000">
            <a:off x="6351633" y="3563372"/>
            <a:ext cx="162128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08" name="TextBox 2407">
            <a:extLst>
              <a:ext uri="{FF2B5EF4-FFF2-40B4-BE49-F238E27FC236}">
                <a16:creationId xmlns:a16="http://schemas.microsoft.com/office/drawing/2014/main" id="{3A07387B-FFB7-446B-BAFD-2D88C600B650}"/>
              </a:ext>
            </a:extLst>
          </p:cNvPr>
          <p:cNvSpPr txBox="1"/>
          <p:nvPr/>
        </p:nvSpPr>
        <p:spPr>
          <a:xfrm rot="18900000">
            <a:off x="9043565" y="2753278"/>
            <a:ext cx="162128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409" name="Group 2408">
            <a:extLst>
              <a:ext uri="{FF2B5EF4-FFF2-40B4-BE49-F238E27FC236}">
                <a16:creationId xmlns:a16="http://schemas.microsoft.com/office/drawing/2014/main" id="{4F43BC9B-F85F-4A7F-A235-B74D34D91870}"/>
              </a:ext>
            </a:extLst>
          </p:cNvPr>
          <p:cNvGrpSpPr/>
          <p:nvPr/>
        </p:nvGrpSpPr>
        <p:grpSpPr>
          <a:xfrm>
            <a:off x="909123" y="2580620"/>
            <a:ext cx="2076421" cy="1436955"/>
            <a:chOff x="1005509" y="2068468"/>
            <a:chExt cx="1982315" cy="1436955"/>
          </a:xfrm>
        </p:grpSpPr>
        <p:sp>
          <p:nvSpPr>
            <p:cNvPr id="2410" name="TextBox 2409">
              <a:extLst>
                <a:ext uri="{FF2B5EF4-FFF2-40B4-BE49-F238E27FC236}">
                  <a16:creationId xmlns:a16="http://schemas.microsoft.com/office/drawing/2014/main" id="{94DC4770-B62B-477F-9ADC-7A3847DEFD89}"/>
                </a:ext>
              </a:extLst>
            </p:cNvPr>
            <p:cNvSpPr txBox="1"/>
            <p:nvPr/>
          </p:nvSpPr>
          <p:spPr>
            <a:xfrm>
              <a:off x="1005509" y="2068468"/>
              <a:ext cx="198231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11" name="TextBox 2410">
              <a:extLst>
                <a:ext uri="{FF2B5EF4-FFF2-40B4-BE49-F238E27FC236}">
                  <a16:creationId xmlns:a16="http://schemas.microsoft.com/office/drawing/2014/main" id="{1D50FA35-6EB1-43EC-B46A-EC4A242018C1}"/>
                </a:ext>
              </a:extLst>
            </p:cNvPr>
            <p:cNvSpPr txBox="1"/>
            <p:nvPr/>
          </p:nvSpPr>
          <p:spPr>
            <a:xfrm>
              <a:off x="1005510" y="2305094"/>
              <a:ext cx="198231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12" name="Group 2411">
            <a:extLst>
              <a:ext uri="{FF2B5EF4-FFF2-40B4-BE49-F238E27FC236}">
                <a16:creationId xmlns:a16="http://schemas.microsoft.com/office/drawing/2014/main" id="{B7427DA2-8D4E-4CC4-9D17-C335553B9D3C}"/>
              </a:ext>
            </a:extLst>
          </p:cNvPr>
          <p:cNvGrpSpPr/>
          <p:nvPr/>
        </p:nvGrpSpPr>
        <p:grpSpPr>
          <a:xfrm>
            <a:off x="3673250" y="1784335"/>
            <a:ext cx="2076421" cy="1436955"/>
            <a:chOff x="2961536" y="1662708"/>
            <a:chExt cx="1982315" cy="1436955"/>
          </a:xfrm>
        </p:grpSpPr>
        <p:sp>
          <p:nvSpPr>
            <p:cNvPr id="2413" name="TextBox 2412">
              <a:extLst>
                <a:ext uri="{FF2B5EF4-FFF2-40B4-BE49-F238E27FC236}">
                  <a16:creationId xmlns:a16="http://schemas.microsoft.com/office/drawing/2014/main" id="{ABA864D6-CD8E-4EF1-AC56-F728D20B0D8E}"/>
                </a:ext>
              </a:extLst>
            </p:cNvPr>
            <p:cNvSpPr txBox="1"/>
            <p:nvPr/>
          </p:nvSpPr>
          <p:spPr>
            <a:xfrm>
              <a:off x="2961536" y="1662708"/>
              <a:ext cx="198231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14" name="TextBox 2413">
              <a:extLst>
                <a:ext uri="{FF2B5EF4-FFF2-40B4-BE49-F238E27FC236}">
                  <a16:creationId xmlns:a16="http://schemas.microsoft.com/office/drawing/2014/main" id="{902866A6-DD76-4F78-AB6D-230ED4C9C3DD}"/>
                </a:ext>
              </a:extLst>
            </p:cNvPr>
            <p:cNvSpPr txBox="1"/>
            <p:nvPr/>
          </p:nvSpPr>
          <p:spPr>
            <a:xfrm>
              <a:off x="2961537" y="1899334"/>
              <a:ext cx="198231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15" name="Group 2414">
            <a:extLst>
              <a:ext uri="{FF2B5EF4-FFF2-40B4-BE49-F238E27FC236}">
                <a16:creationId xmlns:a16="http://schemas.microsoft.com/office/drawing/2014/main" id="{39D74837-0179-4DE3-ABE1-4AABA4E396FE}"/>
              </a:ext>
            </a:extLst>
          </p:cNvPr>
          <p:cNvGrpSpPr/>
          <p:nvPr/>
        </p:nvGrpSpPr>
        <p:grpSpPr>
          <a:xfrm>
            <a:off x="6437377" y="4674335"/>
            <a:ext cx="2076421" cy="1436955"/>
            <a:chOff x="4860032" y="4800357"/>
            <a:chExt cx="1982315" cy="1436955"/>
          </a:xfrm>
        </p:grpSpPr>
        <p:sp>
          <p:nvSpPr>
            <p:cNvPr id="2416" name="TextBox 2415">
              <a:extLst>
                <a:ext uri="{FF2B5EF4-FFF2-40B4-BE49-F238E27FC236}">
                  <a16:creationId xmlns:a16="http://schemas.microsoft.com/office/drawing/2014/main" id="{B79B6ACE-424E-48B5-AA4C-7C2BE36BC327}"/>
                </a:ext>
              </a:extLst>
            </p:cNvPr>
            <p:cNvSpPr txBox="1"/>
            <p:nvPr/>
          </p:nvSpPr>
          <p:spPr>
            <a:xfrm>
              <a:off x="4860032" y="4800357"/>
              <a:ext cx="198231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17" name="TextBox 2416">
              <a:extLst>
                <a:ext uri="{FF2B5EF4-FFF2-40B4-BE49-F238E27FC236}">
                  <a16:creationId xmlns:a16="http://schemas.microsoft.com/office/drawing/2014/main" id="{F0886690-2CB5-482E-B5E8-963473A34839}"/>
                </a:ext>
              </a:extLst>
            </p:cNvPr>
            <p:cNvSpPr txBox="1"/>
            <p:nvPr/>
          </p:nvSpPr>
          <p:spPr>
            <a:xfrm>
              <a:off x="4860033" y="5036983"/>
              <a:ext cx="198231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18" name="Group 2417">
            <a:extLst>
              <a:ext uri="{FF2B5EF4-FFF2-40B4-BE49-F238E27FC236}">
                <a16:creationId xmlns:a16="http://schemas.microsoft.com/office/drawing/2014/main" id="{FE67F5A4-BA62-462B-9AFF-A1CCAADC6236}"/>
              </a:ext>
            </a:extLst>
          </p:cNvPr>
          <p:cNvGrpSpPr/>
          <p:nvPr/>
        </p:nvGrpSpPr>
        <p:grpSpPr>
          <a:xfrm>
            <a:off x="9201503" y="4030451"/>
            <a:ext cx="2076421" cy="1436955"/>
            <a:chOff x="6816059" y="4394597"/>
            <a:chExt cx="1982315" cy="1436955"/>
          </a:xfrm>
        </p:grpSpPr>
        <p:sp>
          <p:nvSpPr>
            <p:cNvPr id="2419" name="TextBox 2418">
              <a:extLst>
                <a:ext uri="{FF2B5EF4-FFF2-40B4-BE49-F238E27FC236}">
                  <a16:creationId xmlns:a16="http://schemas.microsoft.com/office/drawing/2014/main" id="{1F02F7EB-CD59-4123-8D7C-ED1E8D45712F}"/>
                </a:ext>
              </a:extLst>
            </p:cNvPr>
            <p:cNvSpPr txBox="1"/>
            <p:nvPr/>
          </p:nvSpPr>
          <p:spPr>
            <a:xfrm>
              <a:off x="6816059" y="4394597"/>
              <a:ext cx="198231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20" name="TextBox 2419">
              <a:extLst>
                <a:ext uri="{FF2B5EF4-FFF2-40B4-BE49-F238E27FC236}">
                  <a16:creationId xmlns:a16="http://schemas.microsoft.com/office/drawing/2014/main" id="{B32D9BAD-D088-4D9E-BF4B-8A86655DCCAA}"/>
                </a:ext>
              </a:extLst>
            </p:cNvPr>
            <p:cNvSpPr txBox="1"/>
            <p:nvPr/>
          </p:nvSpPr>
          <p:spPr>
            <a:xfrm>
              <a:off x="6816060" y="4631223"/>
              <a:ext cx="198231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21" name="Isosceles Triangle 51">
            <a:extLst>
              <a:ext uri="{FF2B5EF4-FFF2-40B4-BE49-F238E27FC236}">
                <a16:creationId xmlns:a16="http://schemas.microsoft.com/office/drawing/2014/main" id="{FC63FEF9-61AD-405E-B055-E222ED7E6883}"/>
              </a:ext>
            </a:extLst>
          </p:cNvPr>
          <p:cNvSpPr/>
          <p:nvPr/>
        </p:nvSpPr>
        <p:spPr>
          <a:xfrm>
            <a:off x="2365074" y="4411202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22" name="Rectangle 7">
            <a:extLst>
              <a:ext uri="{FF2B5EF4-FFF2-40B4-BE49-F238E27FC236}">
                <a16:creationId xmlns:a16="http://schemas.microsoft.com/office/drawing/2014/main" id="{708D2F96-8A17-4BE4-9838-7C2A82237683}"/>
              </a:ext>
            </a:extLst>
          </p:cNvPr>
          <p:cNvSpPr/>
          <p:nvPr/>
        </p:nvSpPr>
        <p:spPr>
          <a:xfrm>
            <a:off x="5085530" y="3570886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23" name="Rounded Rectangle 32">
            <a:extLst>
              <a:ext uri="{FF2B5EF4-FFF2-40B4-BE49-F238E27FC236}">
                <a16:creationId xmlns:a16="http://schemas.microsoft.com/office/drawing/2014/main" id="{D68C513A-453E-430A-9CF7-DC3AA3295278}"/>
              </a:ext>
            </a:extLst>
          </p:cNvPr>
          <p:cNvSpPr/>
          <p:nvPr/>
        </p:nvSpPr>
        <p:spPr>
          <a:xfrm>
            <a:off x="10484699" y="1956812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24" name="Rectangle 9">
            <a:extLst>
              <a:ext uri="{FF2B5EF4-FFF2-40B4-BE49-F238E27FC236}">
                <a16:creationId xmlns:a16="http://schemas.microsoft.com/office/drawing/2014/main" id="{06E37453-6200-4F1C-AAE7-666355E6B3E2}"/>
              </a:ext>
            </a:extLst>
          </p:cNvPr>
          <p:cNvSpPr/>
          <p:nvPr/>
        </p:nvSpPr>
        <p:spPr>
          <a:xfrm>
            <a:off x="7761573" y="2781034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11269</TotalTime>
  <Words>140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75</cp:revision>
  <dcterms:created xsi:type="dcterms:W3CDTF">2018-02-18T19:39:47Z</dcterms:created>
  <dcterms:modified xsi:type="dcterms:W3CDTF">2020-01-03T04:24:49Z</dcterms:modified>
</cp:coreProperties>
</file>