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" name="Freeform 10">
            <a:extLst>
              <a:ext uri="{FF2B5EF4-FFF2-40B4-BE49-F238E27FC236}">
                <a16:creationId xmlns:a16="http://schemas.microsoft.com/office/drawing/2014/main" id="{8DC518F3-8780-4849-9AF6-8C7EB8F46C92}"/>
              </a:ext>
            </a:extLst>
          </p:cNvPr>
          <p:cNvSpPr/>
          <p:nvPr/>
        </p:nvSpPr>
        <p:spPr>
          <a:xfrm>
            <a:off x="-6164" y="2766777"/>
            <a:ext cx="12200725" cy="2376263"/>
          </a:xfrm>
          <a:custGeom>
            <a:avLst/>
            <a:gdLst>
              <a:gd name="connsiteX0" fmla="*/ 0 w 7344461"/>
              <a:gd name="connsiteY0" fmla="*/ 1843430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2472538 w 7344461"/>
              <a:gd name="connsiteY9" fmla="*/ 409651 h 3489350"/>
              <a:gd name="connsiteX10" fmla="*/ 3160166 w 7344461"/>
              <a:gd name="connsiteY10" fmla="*/ 14630 h 3489350"/>
              <a:gd name="connsiteX11" fmla="*/ 3803904 w 7344461"/>
              <a:gd name="connsiteY11" fmla="*/ 387705 h 3489350"/>
              <a:gd name="connsiteX12" fmla="*/ 4462272 w 7344461"/>
              <a:gd name="connsiteY12" fmla="*/ 0 h 3489350"/>
              <a:gd name="connsiteX13" fmla="*/ 5113325 w 7344461"/>
              <a:gd name="connsiteY13" fmla="*/ 475488 h 3489350"/>
              <a:gd name="connsiteX14" fmla="*/ 4096512 w 7344461"/>
              <a:gd name="connsiteY14" fmla="*/ 1821485 h 3489350"/>
              <a:gd name="connsiteX15" fmla="*/ 5479085 w 7344461"/>
              <a:gd name="connsiteY15" fmla="*/ 1836115 h 3489350"/>
              <a:gd name="connsiteX16" fmla="*/ 5698541 w 7344461"/>
              <a:gd name="connsiteY16" fmla="*/ 2179929 h 3489350"/>
              <a:gd name="connsiteX17" fmla="*/ 5888736 w 7344461"/>
              <a:gd name="connsiteY17" fmla="*/ 29261 h 3489350"/>
              <a:gd name="connsiteX18" fmla="*/ 6166714 w 7344461"/>
              <a:gd name="connsiteY18" fmla="*/ 3489350 h 3489350"/>
              <a:gd name="connsiteX19" fmla="*/ 6510528 w 7344461"/>
              <a:gd name="connsiteY19" fmla="*/ 1331366 h 3489350"/>
              <a:gd name="connsiteX20" fmla="*/ 6620256 w 7344461"/>
              <a:gd name="connsiteY20" fmla="*/ 1916582 h 3489350"/>
              <a:gd name="connsiteX21" fmla="*/ 7344461 w 7344461"/>
              <a:gd name="connsiteY21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96512 w 7344461"/>
              <a:gd name="connsiteY15" fmla="*/ 1821485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916582 h 3489350"/>
              <a:gd name="connsiteX23" fmla="*/ 7344461 w 7344461"/>
              <a:gd name="connsiteY23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880006 h 3489350"/>
              <a:gd name="connsiteX23" fmla="*/ 7344461 w 7344461"/>
              <a:gd name="connsiteY23" fmla="*/ 1865376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994867 w 7366407"/>
              <a:gd name="connsiteY2" fmla="*/ 1316736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1009498 w 7366407"/>
              <a:gd name="connsiteY2" fmla="*/ 1228954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609344 w 7366407"/>
              <a:gd name="connsiteY4" fmla="*/ 43891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698541 w 7366407"/>
              <a:gd name="connsiteY17" fmla="*/ 2179929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793639 w 7366407"/>
              <a:gd name="connsiteY17" fmla="*/ 2238451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5976519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61734 w 7366407"/>
              <a:gd name="connsiteY20" fmla="*/ 126552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50745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1770 w 7366407"/>
              <a:gd name="connsiteY15" fmla="*/ 1880006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140402 w 7366407"/>
              <a:gd name="connsiteY14" fmla="*/ 1880007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01871 w 7366407"/>
              <a:gd name="connsiteY7" fmla="*/ 1853012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9690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60857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462272 w 7454190"/>
              <a:gd name="connsiteY11" fmla="*/ 872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9049317"/>
              <a:gd name="connsiteY0" fmla="*/ 1873451 h 3563263"/>
              <a:gd name="connsiteX1" fmla="*/ 907085 w 9049317"/>
              <a:gd name="connsiteY1" fmla="*/ 1866137 h 3563263"/>
              <a:gd name="connsiteX2" fmla="*/ 1009498 w 9049317"/>
              <a:gd name="connsiteY2" fmla="*/ 1237030 h 3563263"/>
              <a:gd name="connsiteX3" fmla="*/ 1294790 w 9049317"/>
              <a:gd name="connsiteY3" fmla="*/ 3563263 h 3563263"/>
              <a:gd name="connsiteX4" fmla="*/ 1587398 w 9049317"/>
              <a:gd name="connsiteY4" fmla="*/ 15391 h 3563263"/>
              <a:gd name="connsiteX5" fmla="*/ 1865376 w 9049317"/>
              <a:gd name="connsiteY5" fmla="*/ 2239211 h 3563263"/>
              <a:gd name="connsiteX6" fmla="*/ 2038831 w 9049317"/>
              <a:gd name="connsiteY6" fmla="*/ 1875718 h 3563263"/>
              <a:gd name="connsiteX7" fmla="*/ 3457980 w 9049317"/>
              <a:gd name="connsiteY7" fmla="*/ 1890349 h 3563263"/>
              <a:gd name="connsiteX8" fmla="*/ 2443277 w 9049317"/>
              <a:gd name="connsiteY8" fmla="*/ 490879 h 3563263"/>
              <a:gd name="connsiteX9" fmla="*/ 3043123 w 9049317"/>
              <a:gd name="connsiteY9" fmla="*/ 761 h 3563263"/>
              <a:gd name="connsiteX10" fmla="*/ 3803904 w 9049317"/>
              <a:gd name="connsiteY10" fmla="*/ 395781 h 3563263"/>
              <a:gd name="connsiteX11" fmla="*/ 4586631 w 9049317"/>
              <a:gd name="connsiteY11" fmla="*/ 22706 h 3563263"/>
              <a:gd name="connsiteX12" fmla="*/ 5171847 w 9049317"/>
              <a:gd name="connsiteY12" fmla="*/ 483564 h 3563263"/>
              <a:gd name="connsiteX13" fmla="*/ 4140402 w 9049317"/>
              <a:gd name="connsiteY13" fmla="*/ 1880768 h 3563263"/>
              <a:gd name="connsiteX14" fmla="*/ 5498920 w 9049317"/>
              <a:gd name="connsiteY14" fmla="*/ 1897663 h 3563263"/>
              <a:gd name="connsiteX15" fmla="*/ 5720487 w 9049317"/>
              <a:gd name="connsiteY15" fmla="*/ 2239211 h 3563263"/>
              <a:gd name="connsiteX16" fmla="*/ 6005780 w 9049317"/>
              <a:gd name="connsiteY16" fmla="*/ 761 h 3563263"/>
              <a:gd name="connsiteX17" fmla="*/ 6269127 w 9049317"/>
              <a:gd name="connsiteY17" fmla="*/ 3534002 h 3563263"/>
              <a:gd name="connsiteX18" fmla="*/ 6590995 w 9049317"/>
              <a:gd name="connsiteY18" fmla="*/ 1251660 h 3563263"/>
              <a:gd name="connsiteX19" fmla="*/ 6686093 w 9049317"/>
              <a:gd name="connsiteY19" fmla="*/ 1895397 h 3563263"/>
              <a:gd name="connsiteX20" fmla="*/ 9049317 w 9049317"/>
              <a:gd name="connsiteY20" fmla="*/ 1903256 h 3563263"/>
              <a:gd name="connsiteX0" fmla="*/ 0 w 9151469"/>
              <a:gd name="connsiteY0" fmla="*/ 1873451 h 3563263"/>
              <a:gd name="connsiteX1" fmla="*/ 907085 w 9151469"/>
              <a:gd name="connsiteY1" fmla="*/ 1866137 h 3563263"/>
              <a:gd name="connsiteX2" fmla="*/ 1009498 w 9151469"/>
              <a:gd name="connsiteY2" fmla="*/ 1237030 h 3563263"/>
              <a:gd name="connsiteX3" fmla="*/ 1294790 w 9151469"/>
              <a:gd name="connsiteY3" fmla="*/ 3563263 h 3563263"/>
              <a:gd name="connsiteX4" fmla="*/ 1587398 w 9151469"/>
              <a:gd name="connsiteY4" fmla="*/ 15391 h 3563263"/>
              <a:gd name="connsiteX5" fmla="*/ 1865376 w 9151469"/>
              <a:gd name="connsiteY5" fmla="*/ 2239211 h 3563263"/>
              <a:gd name="connsiteX6" fmla="*/ 2038831 w 9151469"/>
              <a:gd name="connsiteY6" fmla="*/ 1875718 h 3563263"/>
              <a:gd name="connsiteX7" fmla="*/ 3457980 w 9151469"/>
              <a:gd name="connsiteY7" fmla="*/ 1890349 h 3563263"/>
              <a:gd name="connsiteX8" fmla="*/ 2443277 w 9151469"/>
              <a:gd name="connsiteY8" fmla="*/ 490879 h 3563263"/>
              <a:gd name="connsiteX9" fmla="*/ 3043123 w 9151469"/>
              <a:gd name="connsiteY9" fmla="*/ 761 h 3563263"/>
              <a:gd name="connsiteX10" fmla="*/ 3803904 w 9151469"/>
              <a:gd name="connsiteY10" fmla="*/ 395781 h 3563263"/>
              <a:gd name="connsiteX11" fmla="*/ 4586631 w 9151469"/>
              <a:gd name="connsiteY11" fmla="*/ 22706 h 3563263"/>
              <a:gd name="connsiteX12" fmla="*/ 5171847 w 9151469"/>
              <a:gd name="connsiteY12" fmla="*/ 483564 h 3563263"/>
              <a:gd name="connsiteX13" fmla="*/ 4140402 w 9151469"/>
              <a:gd name="connsiteY13" fmla="*/ 1880768 h 3563263"/>
              <a:gd name="connsiteX14" fmla="*/ 5498920 w 9151469"/>
              <a:gd name="connsiteY14" fmla="*/ 1897663 h 3563263"/>
              <a:gd name="connsiteX15" fmla="*/ 5720487 w 9151469"/>
              <a:gd name="connsiteY15" fmla="*/ 2239211 h 3563263"/>
              <a:gd name="connsiteX16" fmla="*/ 6005780 w 9151469"/>
              <a:gd name="connsiteY16" fmla="*/ 761 h 3563263"/>
              <a:gd name="connsiteX17" fmla="*/ 6269127 w 9151469"/>
              <a:gd name="connsiteY17" fmla="*/ 3534002 h 3563263"/>
              <a:gd name="connsiteX18" fmla="*/ 6590995 w 9151469"/>
              <a:gd name="connsiteY18" fmla="*/ 1251660 h 3563263"/>
              <a:gd name="connsiteX19" fmla="*/ 6686093 w 9151469"/>
              <a:gd name="connsiteY19" fmla="*/ 1895397 h 3563263"/>
              <a:gd name="connsiteX20" fmla="*/ 9151469 w 9151469"/>
              <a:gd name="connsiteY20" fmla="*/ 1903256 h 3563263"/>
              <a:gd name="connsiteX0" fmla="*/ 0 w 9088607"/>
              <a:gd name="connsiteY0" fmla="*/ 1873451 h 3563263"/>
              <a:gd name="connsiteX1" fmla="*/ 907085 w 9088607"/>
              <a:gd name="connsiteY1" fmla="*/ 1866137 h 3563263"/>
              <a:gd name="connsiteX2" fmla="*/ 1009498 w 9088607"/>
              <a:gd name="connsiteY2" fmla="*/ 1237030 h 3563263"/>
              <a:gd name="connsiteX3" fmla="*/ 1294790 w 9088607"/>
              <a:gd name="connsiteY3" fmla="*/ 3563263 h 3563263"/>
              <a:gd name="connsiteX4" fmla="*/ 1587398 w 9088607"/>
              <a:gd name="connsiteY4" fmla="*/ 15391 h 3563263"/>
              <a:gd name="connsiteX5" fmla="*/ 1865376 w 9088607"/>
              <a:gd name="connsiteY5" fmla="*/ 2239211 h 3563263"/>
              <a:gd name="connsiteX6" fmla="*/ 2038831 w 9088607"/>
              <a:gd name="connsiteY6" fmla="*/ 1875718 h 3563263"/>
              <a:gd name="connsiteX7" fmla="*/ 3457980 w 9088607"/>
              <a:gd name="connsiteY7" fmla="*/ 1890349 h 3563263"/>
              <a:gd name="connsiteX8" fmla="*/ 2443277 w 9088607"/>
              <a:gd name="connsiteY8" fmla="*/ 490879 h 3563263"/>
              <a:gd name="connsiteX9" fmla="*/ 3043123 w 9088607"/>
              <a:gd name="connsiteY9" fmla="*/ 761 h 3563263"/>
              <a:gd name="connsiteX10" fmla="*/ 3803904 w 9088607"/>
              <a:gd name="connsiteY10" fmla="*/ 395781 h 3563263"/>
              <a:gd name="connsiteX11" fmla="*/ 4586631 w 9088607"/>
              <a:gd name="connsiteY11" fmla="*/ 22706 h 3563263"/>
              <a:gd name="connsiteX12" fmla="*/ 5171847 w 9088607"/>
              <a:gd name="connsiteY12" fmla="*/ 483564 h 3563263"/>
              <a:gd name="connsiteX13" fmla="*/ 4140402 w 9088607"/>
              <a:gd name="connsiteY13" fmla="*/ 1880768 h 3563263"/>
              <a:gd name="connsiteX14" fmla="*/ 5498920 w 9088607"/>
              <a:gd name="connsiteY14" fmla="*/ 1897663 h 3563263"/>
              <a:gd name="connsiteX15" fmla="*/ 5720487 w 9088607"/>
              <a:gd name="connsiteY15" fmla="*/ 2239211 h 3563263"/>
              <a:gd name="connsiteX16" fmla="*/ 6005780 w 9088607"/>
              <a:gd name="connsiteY16" fmla="*/ 761 h 3563263"/>
              <a:gd name="connsiteX17" fmla="*/ 6269127 w 9088607"/>
              <a:gd name="connsiteY17" fmla="*/ 3534002 h 3563263"/>
              <a:gd name="connsiteX18" fmla="*/ 6590995 w 9088607"/>
              <a:gd name="connsiteY18" fmla="*/ 1251660 h 3563263"/>
              <a:gd name="connsiteX19" fmla="*/ 6686093 w 9088607"/>
              <a:gd name="connsiteY19" fmla="*/ 1895397 h 3563263"/>
              <a:gd name="connsiteX20" fmla="*/ 9088607 w 9088607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1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930018 h 3611972"/>
              <a:gd name="connsiteX1" fmla="*/ 2345056 w 10526578"/>
              <a:gd name="connsiteY1" fmla="*/ 1914846 h 3611972"/>
              <a:gd name="connsiteX2" fmla="*/ 2447469 w 10526578"/>
              <a:gd name="connsiteY2" fmla="*/ 1285739 h 3611972"/>
              <a:gd name="connsiteX3" fmla="*/ 2732761 w 10526578"/>
              <a:gd name="connsiteY3" fmla="*/ 3611972 h 3611972"/>
              <a:gd name="connsiteX4" fmla="*/ 3025369 w 10526578"/>
              <a:gd name="connsiteY4" fmla="*/ 64100 h 3611972"/>
              <a:gd name="connsiteX5" fmla="*/ 3303347 w 10526578"/>
              <a:gd name="connsiteY5" fmla="*/ 2287920 h 3611972"/>
              <a:gd name="connsiteX6" fmla="*/ 3476802 w 10526578"/>
              <a:gd name="connsiteY6" fmla="*/ 1924427 h 3611972"/>
              <a:gd name="connsiteX7" fmla="*/ 4895951 w 10526578"/>
              <a:gd name="connsiteY7" fmla="*/ 1939058 h 3611972"/>
              <a:gd name="connsiteX8" fmla="*/ 3881248 w 10526578"/>
              <a:gd name="connsiteY8" fmla="*/ 539588 h 3611972"/>
              <a:gd name="connsiteX9" fmla="*/ 4481094 w 10526578"/>
              <a:gd name="connsiteY9" fmla="*/ 49470 h 3611972"/>
              <a:gd name="connsiteX10" fmla="*/ 6024602 w 10526578"/>
              <a:gd name="connsiteY10" fmla="*/ 71415 h 3611972"/>
              <a:gd name="connsiteX11" fmla="*/ 6609818 w 10526578"/>
              <a:gd name="connsiteY11" fmla="*/ 532273 h 3611972"/>
              <a:gd name="connsiteX12" fmla="*/ 5578373 w 10526578"/>
              <a:gd name="connsiteY12" fmla="*/ 1929477 h 3611972"/>
              <a:gd name="connsiteX13" fmla="*/ 6936891 w 10526578"/>
              <a:gd name="connsiteY13" fmla="*/ 1946372 h 3611972"/>
              <a:gd name="connsiteX14" fmla="*/ 7158458 w 10526578"/>
              <a:gd name="connsiteY14" fmla="*/ 2287920 h 3611972"/>
              <a:gd name="connsiteX15" fmla="*/ 7443751 w 10526578"/>
              <a:gd name="connsiteY15" fmla="*/ 49470 h 3611972"/>
              <a:gd name="connsiteX16" fmla="*/ 7707098 w 10526578"/>
              <a:gd name="connsiteY16" fmla="*/ 3582711 h 3611972"/>
              <a:gd name="connsiteX17" fmla="*/ 8028966 w 10526578"/>
              <a:gd name="connsiteY17" fmla="*/ 1300369 h 3611972"/>
              <a:gd name="connsiteX18" fmla="*/ 8124064 w 10526578"/>
              <a:gd name="connsiteY18" fmla="*/ 1944106 h 3611972"/>
              <a:gd name="connsiteX19" fmla="*/ 10526578 w 10526578"/>
              <a:gd name="connsiteY19" fmla="*/ 1951965 h 3611972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3881248 w 10526578"/>
              <a:gd name="connsiteY8" fmla="*/ 490119 h 3562503"/>
              <a:gd name="connsiteX9" fmla="*/ 6024602 w 10526578"/>
              <a:gd name="connsiteY9" fmla="*/ 21946 h 3562503"/>
              <a:gd name="connsiteX10" fmla="*/ 6609818 w 10526578"/>
              <a:gd name="connsiteY10" fmla="*/ 482804 h 3562503"/>
              <a:gd name="connsiteX11" fmla="*/ 5578373 w 10526578"/>
              <a:gd name="connsiteY11" fmla="*/ 1880008 h 3562503"/>
              <a:gd name="connsiteX12" fmla="*/ 6936891 w 10526578"/>
              <a:gd name="connsiteY12" fmla="*/ 1896903 h 3562503"/>
              <a:gd name="connsiteX13" fmla="*/ 7158458 w 10526578"/>
              <a:gd name="connsiteY13" fmla="*/ 2238451 h 3562503"/>
              <a:gd name="connsiteX14" fmla="*/ 7443751 w 10526578"/>
              <a:gd name="connsiteY14" fmla="*/ 1 h 3562503"/>
              <a:gd name="connsiteX15" fmla="*/ 7707098 w 10526578"/>
              <a:gd name="connsiteY15" fmla="*/ 3533242 h 3562503"/>
              <a:gd name="connsiteX16" fmla="*/ 8028966 w 10526578"/>
              <a:gd name="connsiteY16" fmla="*/ 1250900 h 3562503"/>
              <a:gd name="connsiteX17" fmla="*/ 8124064 w 10526578"/>
              <a:gd name="connsiteY17" fmla="*/ 1894637 h 3562503"/>
              <a:gd name="connsiteX18" fmla="*/ 10526578 w 10526578"/>
              <a:gd name="connsiteY18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6024602 w 10526578"/>
              <a:gd name="connsiteY8" fmla="*/ 21946 h 3562503"/>
              <a:gd name="connsiteX9" fmla="*/ 6609818 w 10526578"/>
              <a:gd name="connsiteY9" fmla="*/ 482804 h 3562503"/>
              <a:gd name="connsiteX10" fmla="*/ 5578373 w 10526578"/>
              <a:gd name="connsiteY10" fmla="*/ 1880008 h 3562503"/>
              <a:gd name="connsiteX11" fmla="*/ 6936891 w 10526578"/>
              <a:gd name="connsiteY11" fmla="*/ 1896903 h 3562503"/>
              <a:gd name="connsiteX12" fmla="*/ 7158458 w 10526578"/>
              <a:gd name="connsiteY12" fmla="*/ 2238451 h 3562503"/>
              <a:gd name="connsiteX13" fmla="*/ 7443751 w 10526578"/>
              <a:gd name="connsiteY13" fmla="*/ 1 h 3562503"/>
              <a:gd name="connsiteX14" fmla="*/ 7707098 w 10526578"/>
              <a:gd name="connsiteY14" fmla="*/ 3533242 h 3562503"/>
              <a:gd name="connsiteX15" fmla="*/ 8028966 w 10526578"/>
              <a:gd name="connsiteY15" fmla="*/ 1250900 h 3562503"/>
              <a:gd name="connsiteX16" fmla="*/ 8124064 w 10526578"/>
              <a:gd name="connsiteY16" fmla="*/ 1894637 h 3562503"/>
              <a:gd name="connsiteX17" fmla="*/ 10526578 w 10526578"/>
              <a:gd name="connsiteY17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6609818 w 10526578"/>
              <a:gd name="connsiteY8" fmla="*/ 482804 h 3562503"/>
              <a:gd name="connsiteX9" fmla="*/ 5578373 w 10526578"/>
              <a:gd name="connsiteY9" fmla="*/ 1880008 h 3562503"/>
              <a:gd name="connsiteX10" fmla="*/ 6936891 w 10526578"/>
              <a:gd name="connsiteY10" fmla="*/ 1896903 h 3562503"/>
              <a:gd name="connsiteX11" fmla="*/ 7158458 w 10526578"/>
              <a:gd name="connsiteY11" fmla="*/ 2238451 h 3562503"/>
              <a:gd name="connsiteX12" fmla="*/ 7443751 w 10526578"/>
              <a:gd name="connsiteY12" fmla="*/ 1 h 3562503"/>
              <a:gd name="connsiteX13" fmla="*/ 7707098 w 10526578"/>
              <a:gd name="connsiteY13" fmla="*/ 3533242 h 3562503"/>
              <a:gd name="connsiteX14" fmla="*/ 8028966 w 10526578"/>
              <a:gd name="connsiteY14" fmla="*/ 1250900 h 3562503"/>
              <a:gd name="connsiteX15" fmla="*/ 8124064 w 10526578"/>
              <a:gd name="connsiteY15" fmla="*/ 1894637 h 3562503"/>
              <a:gd name="connsiteX16" fmla="*/ 10526578 w 10526578"/>
              <a:gd name="connsiteY16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58458 w 10526578"/>
              <a:gd name="connsiteY10" fmla="*/ 2238451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58458 w 10526578"/>
              <a:gd name="connsiteY10" fmla="*/ 2238451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224844 w 10526578"/>
              <a:gd name="connsiteY10" fmla="*/ 3305198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91650 w 10526578"/>
              <a:gd name="connsiteY10" fmla="*/ 2848025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2662007"/>
              <a:gd name="connsiteY0" fmla="*/ 1880551 h 3562503"/>
              <a:gd name="connsiteX1" fmla="*/ 4480485 w 12662007"/>
              <a:gd name="connsiteY1" fmla="*/ 1865377 h 3562503"/>
              <a:gd name="connsiteX2" fmla="*/ 4582898 w 12662007"/>
              <a:gd name="connsiteY2" fmla="*/ 1236270 h 3562503"/>
              <a:gd name="connsiteX3" fmla="*/ 4868190 w 12662007"/>
              <a:gd name="connsiteY3" fmla="*/ 3562503 h 3562503"/>
              <a:gd name="connsiteX4" fmla="*/ 5160798 w 12662007"/>
              <a:gd name="connsiteY4" fmla="*/ 14631 h 3562503"/>
              <a:gd name="connsiteX5" fmla="*/ 5471971 w 12662007"/>
              <a:gd name="connsiteY5" fmla="*/ 3076606 h 3562503"/>
              <a:gd name="connsiteX6" fmla="*/ 5612231 w 12662007"/>
              <a:gd name="connsiteY6" fmla="*/ 1874958 h 3562503"/>
              <a:gd name="connsiteX7" fmla="*/ 7031380 w 12662007"/>
              <a:gd name="connsiteY7" fmla="*/ 1889589 h 3562503"/>
              <a:gd name="connsiteX8" fmla="*/ 7713802 w 12662007"/>
              <a:gd name="connsiteY8" fmla="*/ 1880008 h 3562503"/>
              <a:gd name="connsiteX9" fmla="*/ 9072320 w 12662007"/>
              <a:gd name="connsiteY9" fmla="*/ 1896903 h 3562503"/>
              <a:gd name="connsiteX10" fmla="*/ 9327079 w 12662007"/>
              <a:gd name="connsiteY10" fmla="*/ 2848025 h 3562503"/>
              <a:gd name="connsiteX11" fmla="*/ 9579180 w 12662007"/>
              <a:gd name="connsiteY11" fmla="*/ 1 h 3562503"/>
              <a:gd name="connsiteX12" fmla="*/ 9842527 w 12662007"/>
              <a:gd name="connsiteY12" fmla="*/ 3533242 h 3562503"/>
              <a:gd name="connsiteX13" fmla="*/ 10164395 w 12662007"/>
              <a:gd name="connsiteY13" fmla="*/ 1250900 h 3562503"/>
              <a:gd name="connsiteX14" fmla="*/ 10259493 w 12662007"/>
              <a:gd name="connsiteY14" fmla="*/ 1894637 h 3562503"/>
              <a:gd name="connsiteX15" fmla="*/ 12662007 w 12662007"/>
              <a:gd name="connsiteY15" fmla="*/ 1902496 h 3562503"/>
              <a:gd name="connsiteX0" fmla="*/ 0 w 14808500"/>
              <a:gd name="connsiteY0" fmla="*/ 1880551 h 3562503"/>
              <a:gd name="connsiteX1" fmla="*/ 4480485 w 14808500"/>
              <a:gd name="connsiteY1" fmla="*/ 1865377 h 3562503"/>
              <a:gd name="connsiteX2" fmla="*/ 4582898 w 14808500"/>
              <a:gd name="connsiteY2" fmla="*/ 1236270 h 3562503"/>
              <a:gd name="connsiteX3" fmla="*/ 4868190 w 14808500"/>
              <a:gd name="connsiteY3" fmla="*/ 3562503 h 3562503"/>
              <a:gd name="connsiteX4" fmla="*/ 5160798 w 14808500"/>
              <a:gd name="connsiteY4" fmla="*/ 14631 h 3562503"/>
              <a:gd name="connsiteX5" fmla="*/ 5471971 w 14808500"/>
              <a:gd name="connsiteY5" fmla="*/ 3076606 h 3562503"/>
              <a:gd name="connsiteX6" fmla="*/ 5612231 w 14808500"/>
              <a:gd name="connsiteY6" fmla="*/ 1874958 h 3562503"/>
              <a:gd name="connsiteX7" fmla="*/ 7031380 w 14808500"/>
              <a:gd name="connsiteY7" fmla="*/ 1889589 h 3562503"/>
              <a:gd name="connsiteX8" fmla="*/ 7713802 w 14808500"/>
              <a:gd name="connsiteY8" fmla="*/ 1880008 h 3562503"/>
              <a:gd name="connsiteX9" fmla="*/ 9072320 w 14808500"/>
              <a:gd name="connsiteY9" fmla="*/ 1896903 h 3562503"/>
              <a:gd name="connsiteX10" fmla="*/ 9327079 w 14808500"/>
              <a:gd name="connsiteY10" fmla="*/ 2848025 h 3562503"/>
              <a:gd name="connsiteX11" fmla="*/ 9579180 w 14808500"/>
              <a:gd name="connsiteY11" fmla="*/ 1 h 3562503"/>
              <a:gd name="connsiteX12" fmla="*/ 9842527 w 14808500"/>
              <a:gd name="connsiteY12" fmla="*/ 3533242 h 3562503"/>
              <a:gd name="connsiteX13" fmla="*/ 10164395 w 14808500"/>
              <a:gd name="connsiteY13" fmla="*/ 1250900 h 3562503"/>
              <a:gd name="connsiteX14" fmla="*/ 10259493 w 14808500"/>
              <a:gd name="connsiteY14" fmla="*/ 1894637 h 3562503"/>
              <a:gd name="connsiteX15" fmla="*/ 14808500 w 14808500"/>
              <a:gd name="connsiteY15" fmla="*/ 1940591 h 3562503"/>
              <a:gd name="connsiteX0" fmla="*/ 0 w 18482842"/>
              <a:gd name="connsiteY0" fmla="*/ 1904392 h 3562502"/>
              <a:gd name="connsiteX1" fmla="*/ 8154827 w 18482842"/>
              <a:gd name="connsiteY1" fmla="*/ 1865376 h 3562502"/>
              <a:gd name="connsiteX2" fmla="*/ 8257240 w 18482842"/>
              <a:gd name="connsiteY2" fmla="*/ 1236269 h 3562502"/>
              <a:gd name="connsiteX3" fmla="*/ 8542532 w 18482842"/>
              <a:gd name="connsiteY3" fmla="*/ 3562502 h 3562502"/>
              <a:gd name="connsiteX4" fmla="*/ 8835140 w 18482842"/>
              <a:gd name="connsiteY4" fmla="*/ 14630 h 3562502"/>
              <a:gd name="connsiteX5" fmla="*/ 9146313 w 18482842"/>
              <a:gd name="connsiteY5" fmla="*/ 3076605 h 3562502"/>
              <a:gd name="connsiteX6" fmla="*/ 9286573 w 18482842"/>
              <a:gd name="connsiteY6" fmla="*/ 1874957 h 3562502"/>
              <a:gd name="connsiteX7" fmla="*/ 10705722 w 18482842"/>
              <a:gd name="connsiteY7" fmla="*/ 1889588 h 3562502"/>
              <a:gd name="connsiteX8" fmla="*/ 11388144 w 18482842"/>
              <a:gd name="connsiteY8" fmla="*/ 1880007 h 3562502"/>
              <a:gd name="connsiteX9" fmla="*/ 12746662 w 18482842"/>
              <a:gd name="connsiteY9" fmla="*/ 1896902 h 3562502"/>
              <a:gd name="connsiteX10" fmla="*/ 13001421 w 18482842"/>
              <a:gd name="connsiteY10" fmla="*/ 2848024 h 3562502"/>
              <a:gd name="connsiteX11" fmla="*/ 13253522 w 18482842"/>
              <a:gd name="connsiteY11" fmla="*/ 0 h 3562502"/>
              <a:gd name="connsiteX12" fmla="*/ 13516869 w 18482842"/>
              <a:gd name="connsiteY12" fmla="*/ 3533241 h 3562502"/>
              <a:gd name="connsiteX13" fmla="*/ 13838737 w 18482842"/>
              <a:gd name="connsiteY13" fmla="*/ 1250899 h 3562502"/>
              <a:gd name="connsiteX14" fmla="*/ 13933835 w 18482842"/>
              <a:gd name="connsiteY14" fmla="*/ 1894636 h 3562502"/>
              <a:gd name="connsiteX15" fmla="*/ 18482842 w 18482842"/>
              <a:gd name="connsiteY15" fmla="*/ 1940590 h 3562502"/>
              <a:gd name="connsiteX0" fmla="*/ 0 w 14744037"/>
              <a:gd name="connsiteY0" fmla="*/ 1904392 h 3562502"/>
              <a:gd name="connsiteX1" fmla="*/ 8154827 w 14744037"/>
              <a:gd name="connsiteY1" fmla="*/ 1865376 h 3562502"/>
              <a:gd name="connsiteX2" fmla="*/ 8257240 w 14744037"/>
              <a:gd name="connsiteY2" fmla="*/ 1236269 h 3562502"/>
              <a:gd name="connsiteX3" fmla="*/ 8542532 w 14744037"/>
              <a:gd name="connsiteY3" fmla="*/ 3562502 h 3562502"/>
              <a:gd name="connsiteX4" fmla="*/ 8835140 w 14744037"/>
              <a:gd name="connsiteY4" fmla="*/ 14630 h 3562502"/>
              <a:gd name="connsiteX5" fmla="*/ 9146313 w 14744037"/>
              <a:gd name="connsiteY5" fmla="*/ 3076605 h 3562502"/>
              <a:gd name="connsiteX6" fmla="*/ 9286573 w 14744037"/>
              <a:gd name="connsiteY6" fmla="*/ 1874957 h 3562502"/>
              <a:gd name="connsiteX7" fmla="*/ 10705722 w 14744037"/>
              <a:gd name="connsiteY7" fmla="*/ 1889588 h 3562502"/>
              <a:gd name="connsiteX8" fmla="*/ 11388144 w 14744037"/>
              <a:gd name="connsiteY8" fmla="*/ 1880007 h 3562502"/>
              <a:gd name="connsiteX9" fmla="*/ 12746662 w 14744037"/>
              <a:gd name="connsiteY9" fmla="*/ 1896902 h 3562502"/>
              <a:gd name="connsiteX10" fmla="*/ 13001421 w 14744037"/>
              <a:gd name="connsiteY10" fmla="*/ 2848024 h 3562502"/>
              <a:gd name="connsiteX11" fmla="*/ 13253522 w 14744037"/>
              <a:gd name="connsiteY11" fmla="*/ 0 h 3562502"/>
              <a:gd name="connsiteX12" fmla="*/ 13516869 w 14744037"/>
              <a:gd name="connsiteY12" fmla="*/ 3533241 h 3562502"/>
              <a:gd name="connsiteX13" fmla="*/ 13838737 w 14744037"/>
              <a:gd name="connsiteY13" fmla="*/ 1250899 h 3562502"/>
              <a:gd name="connsiteX14" fmla="*/ 13933835 w 14744037"/>
              <a:gd name="connsiteY14" fmla="*/ 1894636 h 3562502"/>
              <a:gd name="connsiteX15" fmla="*/ 14744037 w 14744037"/>
              <a:gd name="connsiteY15" fmla="*/ 1892908 h 3562502"/>
              <a:gd name="connsiteX0" fmla="*/ 0 w 14782714"/>
              <a:gd name="connsiteY0" fmla="*/ 1904392 h 3562502"/>
              <a:gd name="connsiteX1" fmla="*/ 8154827 w 14782714"/>
              <a:gd name="connsiteY1" fmla="*/ 1865376 h 3562502"/>
              <a:gd name="connsiteX2" fmla="*/ 8257240 w 14782714"/>
              <a:gd name="connsiteY2" fmla="*/ 1236269 h 3562502"/>
              <a:gd name="connsiteX3" fmla="*/ 8542532 w 14782714"/>
              <a:gd name="connsiteY3" fmla="*/ 3562502 h 3562502"/>
              <a:gd name="connsiteX4" fmla="*/ 8835140 w 14782714"/>
              <a:gd name="connsiteY4" fmla="*/ 14630 h 3562502"/>
              <a:gd name="connsiteX5" fmla="*/ 9146313 w 14782714"/>
              <a:gd name="connsiteY5" fmla="*/ 3076605 h 3562502"/>
              <a:gd name="connsiteX6" fmla="*/ 9286573 w 14782714"/>
              <a:gd name="connsiteY6" fmla="*/ 1874957 h 3562502"/>
              <a:gd name="connsiteX7" fmla="*/ 10705722 w 14782714"/>
              <a:gd name="connsiteY7" fmla="*/ 1889588 h 3562502"/>
              <a:gd name="connsiteX8" fmla="*/ 11388144 w 14782714"/>
              <a:gd name="connsiteY8" fmla="*/ 1880007 h 3562502"/>
              <a:gd name="connsiteX9" fmla="*/ 12746662 w 14782714"/>
              <a:gd name="connsiteY9" fmla="*/ 1896902 h 3562502"/>
              <a:gd name="connsiteX10" fmla="*/ 13001421 w 14782714"/>
              <a:gd name="connsiteY10" fmla="*/ 2848024 h 3562502"/>
              <a:gd name="connsiteX11" fmla="*/ 13253522 w 14782714"/>
              <a:gd name="connsiteY11" fmla="*/ 0 h 3562502"/>
              <a:gd name="connsiteX12" fmla="*/ 13516869 w 14782714"/>
              <a:gd name="connsiteY12" fmla="*/ 3533241 h 3562502"/>
              <a:gd name="connsiteX13" fmla="*/ 13838737 w 14782714"/>
              <a:gd name="connsiteY13" fmla="*/ 1250899 h 3562502"/>
              <a:gd name="connsiteX14" fmla="*/ 13933835 w 14782714"/>
              <a:gd name="connsiteY14" fmla="*/ 1894636 h 3562502"/>
              <a:gd name="connsiteX15" fmla="*/ 14782714 w 14782714"/>
              <a:gd name="connsiteY15" fmla="*/ 1904828 h 3562502"/>
              <a:gd name="connsiteX0" fmla="*/ 0 w 14821391"/>
              <a:gd name="connsiteY0" fmla="*/ 1904392 h 3562502"/>
              <a:gd name="connsiteX1" fmla="*/ 8154827 w 14821391"/>
              <a:gd name="connsiteY1" fmla="*/ 1865376 h 3562502"/>
              <a:gd name="connsiteX2" fmla="*/ 8257240 w 14821391"/>
              <a:gd name="connsiteY2" fmla="*/ 1236269 h 3562502"/>
              <a:gd name="connsiteX3" fmla="*/ 8542532 w 14821391"/>
              <a:gd name="connsiteY3" fmla="*/ 3562502 h 3562502"/>
              <a:gd name="connsiteX4" fmla="*/ 8835140 w 14821391"/>
              <a:gd name="connsiteY4" fmla="*/ 14630 h 3562502"/>
              <a:gd name="connsiteX5" fmla="*/ 9146313 w 14821391"/>
              <a:gd name="connsiteY5" fmla="*/ 3076605 h 3562502"/>
              <a:gd name="connsiteX6" fmla="*/ 9286573 w 14821391"/>
              <a:gd name="connsiteY6" fmla="*/ 1874957 h 3562502"/>
              <a:gd name="connsiteX7" fmla="*/ 10705722 w 14821391"/>
              <a:gd name="connsiteY7" fmla="*/ 1889588 h 3562502"/>
              <a:gd name="connsiteX8" fmla="*/ 11388144 w 14821391"/>
              <a:gd name="connsiteY8" fmla="*/ 1880007 h 3562502"/>
              <a:gd name="connsiteX9" fmla="*/ 12746662 w 14821391"/>
              <a:gd name="connsiteY9" fmla="*/ 1896902 h 3562502"/>
              <a:gd name="connsiteX10" fmla="*/ 13001421 w 14821391"/>
              <a:gd name="connsiteY10" fmla="*/ 2848024 h 3562502"/>
              <a:gd name="connsiteX11" fmla="*/ 13253522 w 14821391"/>
              <a:gd name="connsiteY11" fmla="*/ 0 h 3562502"/>
              <a:gd name="connsiteX12" fmla="*/ 13516869 w 14821391"/>
              <a:gd name="connsiteY12" fmla="*/ 3533241 h 3562502"/>
              <a:gd name="connsiteX13" fmla="*/ 13838737 w 14821391"/>
              <a:gd name="connsiteY13" fmla="*/ 1250899 h 3562502"/>
              <a:gd name="connsiteX14" fmla="*/ 13933835 w 14821391"/>
              <a:gd name="connsiteY14" fmla="*/ 1894636 h 3562502"/>
              <a:gd name="connsiteX15" fmla="*/ 14821391 w 14821391"/>
              <a:gd name="connsiteY15" fmla="*/ 1916748 h 3562502"/>
              <a:gd name="connsiteX0" fmla="*/ 0 w 17332784"/>
              <a:gd name="connsiteY0" fmla="*/ 1904392 h 3562502"/>
              <a:gd name="connsiteX1" fmla="*/ 8154827 w 17332784"/>
              <a:gd name="connsiteY1" fmla="*/ 1865376 h 3562502"/>
              <a:gd name="connsiteX2" fmla="*/ 8257240 w 17332784"/>
              <a:gd name="connsiteY2" fmla="*/ 1236269 h 3562502"/>
              <a:gd name="connsiteX3" fmla="*/ 8542532 w 17332784"/>
              <a:gd name="connsiteY3" fmla="*/ 3562502 h 3562502"/>
              <a:gd name="connsiteX4" fmla="*/ 8835140 w 17332784"/>
              <a:gd name="connsiteY4" fmla="*/ 14630 h 3562502"/>
              <a:gd name="connsiteX5" fmla="*/ 9146313 w 17332784"/>
              <a:gd name="connsiteY5" fmla="*/ 3076605 h 3562502"/>
              <a:gd name="connsiteX6" fmla="*/ 9286573 w 17332784"/>
              <a:gd name="connsiteY6" fmla="*/ 1874957 h 3562502"/>
              <a:gd name="connsiteX7" fmla="*/ 10705722 w 17332784"/>
              <a:gd name="connsiteY7" fmla="*/ 1889588 h 3562502"/>
              <a:gd name="connsiteX8" fmla="*/ 11388144 w 17332784"/>
              <a:gd name="connsiteY8" fmla="*/ 1880007 h 3562502"/>
              <a:gd name="connsiteX9" fmla="*/ 12746662 w 17332784"/>
              <a:gd name="connsiteY9" fmla="*/ 1896902 h 3562502"/>
              <a:gd name="connsiteX10" fmla="*/ 13001421 w 17332784"/>
              <a:gd name="connsiteY10" fmla="*/ 2848024 h 3562502"/>
              <a:gd name="connsiteX11" fmla="*/ 13253522 w 17332784"/>
              <a:gd name="connsiteY11" fmla="*/ 0 h 3562502"/>
              <a:gd name="connsiteX12" fmla="*/ 13516869 w 17332784"/>
              <a:gd name="connsiteY12" fmla="*/ 3533241 h 3562502"/>
              <a:gd name="connsiteX13" fmla="*/ 13838737 w 17332784"/>
              <a:gd name="connsiteY13" fmla="*/ 1250899 h 3562502"/>
              <a:gd name="connsiteX14" fmla="*/ 13933835 w 17332784"/>
              <a:gd name="connsiteY14" fmla="*/ 1894636 h 3562502"/>
              <a:gd name="connsiteX15" fmla="*/ 17332784 w 17332784"/>
              <a:gd name="connsiteY15" fmla="*/ 1860793 h 3562502"/>
              <a:gd name="connsiteX0" fmla="*/ 0 w 17255964"/>
              <a:gd name="connsiteY0" fmla="*/ 1904392 h 3562502"/>
              <a:gd name="connsiteX1" fmla="*/ 8154827 w 17255964"/>
              <a:gd name="connsiteY1" fmla="*/ 1865376 h 3562502"/>
              <a:gd name="connsiteX2" fmla="*/ 8257240 w 17255964"/>
              <a:gd name="connsiteY2" fmla="*/ 1236269 h 3562502"/>
              <a:gd name="connsiteX3" fmla="*/ 8542532 w 17255964"/>
              <a:gd name="connsiteY3" fmla="*/ 3562502 h 3562502"/>
              <a:gd name="connsiteX4" fmla="*/ 8835140 w 17255964"/>
              <a:gd name="connsiteY4" fmla="*/ 14630 h 3562502"/>
              <a:gd name="connsiteX5" fmla="*/ 9146313 w 17255964"/>
              <a:gd name="connsiteY5" fmla="*/ 3076605 h 3562502"/>
              <a:gd name="connsiteX6" fmla="*/ 9286573 w 17255964"/>
              <a:gd name="connsiteY6" fmla="*/ 1874957 h 3562502"/>
              <a:gd name="connsiteX7" fmla="*/ 10705722 w 17255964"/>
              <a:gd name="connsiteY7" fmla="*/ 1889588 h 3562502"/>
              <a:gd name="connsiteX8" fmla="*/ 11388144 w 17255964"/>
              <a:gd name="connsiteY8" fmla="*/ 1880007 h 3562502"/>
              <a:gd name="connsiteX9" fmla="*/ 12746662 w 17255964"/>
              <a:gd name="connsiteY9" fmla="*/ 1896902 h 3562502"/>
              <a:gd name="connsiteX10" fmla="*/ 13001421 w 17255964"/>
              <a:gd name="connsiteY10" fmla="*/ 2848024 h 3562502"/>
              <a:gd name="connsiteX11" fmla="*/ 13253522 w 17255964"/>
              <a:gd name="connsiteY11" fmla="*/ 0 h 3562502"/>
              <a:gd name="connsiteX12" fmla="*/ 13516869 w 17255964"/>
              <a:gd name="connsiteY12" fmla="*/ 3533241 h 3562502"/>
              <a:gd name="connsiteX13" fmla="*/ 13838737 w 17255964"/>
              <a:gd name="connsiteY13" fmla="*/ 1250899 h 3562502"/>
              <a:gd name="connsiteX14" fmla="*/ 13933835 w 17255964"/>
              <a:gd name="connsiteY14" fmla="*/ 1894636 h 3562502"/>
              <a:gd name="connsiteX15" fmla="*/ 17255964 w 17255964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96902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5 w 17279011"/>
              <a:gd name="connsiteY14" fmla="*/ 1894636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96902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82695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82695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0705722 w 17279011"/>
              <a:gd name="connsiteY7" fmla="*/ 1889588 h 3562502"/>
              <a:gd name="connsiteX8" fmla="*/ 12746662 w 17279011"/>
              <a:gd name="connsiteY8" fmla="*/ 1882695 h 3562502"/>
              <a:gd name="connsiteX9" fmla="*/ 13001421 w 17279011"/>
              <a:gd name="connsiteY9" fmla="*/ 2848024 h 3562502"/>
              <a:gd name="connsiteX10" fmla="*/ 13253522 w 17279011"/>
              <a:gd name="connsiteY10" fmla="*/ 0 h 3562502"/>
              <a:gd name="connsiteX11" fmla="*/ 13516869 w 17279011"/>
              <a:gd name="connsiteY11" fmla="*/ 3533241 h 3562502"/>
              <a:gd name="connsiteX12" fmla="*/ 13838737 w 17279011"/>
              <a:gd name="connsiteY12" fmla="*/ 1250899 h 3562502"/>
              <a:gd name="connsiteX13" fmla="*/ 13933836 w 17279011"/>
              <a:gd name="connsiteY13" fmla="*/ 1873328 h 3562502"/>
              <a:gd name="connsiteX14" fmla="*/ 17279011 w 17279011"/>
              <a:gd name="connsiteY14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2746662 w 17279011"/>
              <a:gd name="connsiteY7" fmla="*/ 1882695 h 3562502"/>
              <a:gd name="connsiteX8" fmla="*/ 13001421 w 17279011"/>
              <a:gd name="connsiteY8" fmla="*/ 2848024 h 3562502"/>
              <a:gd name="connsiteX9" fmla="*/ 13253522 w 17279011"/>
              <a:gd name="connsiteY9" fmla="*/ 0 h 3562502"/>
              <a:gd name="connsiteX10" fmla="*/ 13516869 w 17279011"/>
              <a:gd name="connsiteY10" fmla="*/ 3533241 h 3562502"/>
              <a:gd name="connsiteX11" fmla="*/ 13838737 w 17279011"/>
              <a:gd name="connsiteY11" fmla="*/ 1250899 h 3562502"/>
              <a:gd name="connsiteX12" fmla="*/ 13933836 w 17279011"/>
              <a:gd name="connsiteY12" fmla="*/ 1873328 h 3562502"/>
              <a:gd name="connsiteX13" fmla="*/ 17279011 w 17279011"/>
              <a:gd name="connsiteY13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2746662 w 17279011"/>
              <a:gd name="connsiteY7" fmla="*/ 1868490 h 3562502"/>
              <a:gd name="connsiteX8" fmla="*/ 13001421 w 17279011"/>
              <a:gd name="connsiteY8" fmla="*/ 2848024 h 3562502"/>
              <a:gd name="connsiteX9" fmla="*/ 13253522 w 17279011"/>
              <a:gd name="connsiteY9" fmla="*/ 0 h 3562502"/>
              <a:gd name="connsiteX10" fmla="*/ 13516869 w 17279011"/>
              <a:gd name="connsiteY10" fmla="*/ 3533241 h 3562502"/>
              <a:gd name="connsiteX11" fmla="*/ 13838737 w 17279011"/>
              <a:gd name="connsiteY11" fmla="*/ 1250899 h 3562502"/>
              <a:gd name="connsiteX12" fmla="*/ 13933836 w 17279011"/>
              <a:gd name="connsiteY12" fmla="*/ 1873328 h 3562502"/>
              <a:gd name="connsiteX13" fmla="*/ 17279011 w 17279011"/>
              <a:gd name="connsiteY13" fmla="*/ 1867897 h 3562502"/>
              <a:gd name="connsiteX0" fmla="*/ 0 w 19775667"/>
              <a:gd name="connsiteY0" fmla="*/ 1861774 h 3562502"/>
              <a:gd name="connsiteX1" fmla="*/ 10651483 w 19775667"/>
              <a:gd name="connsiteY1" fmla="*/ 1865376 h 3562502"/>
              <a:gd name="connsiteX2" fmla="*/ 10753896 w 19775667"/>
              <a:gd name="connsiteY2" fmla="*/ 1236269 h 3562502"/>
              <a:gd name="connsiteX3" fmla="*/ 11039188 w 19775667"/>
              <a:gd name="connsiteY3" fmla="*/ 3562502 h 3562502"/>
              <a:gd name="connsiteX4" fmla="*/ 11331796 w 19775667"/>
              <a:gd name="connsiteY4" fmla="*/ 14630 h 3562502"/>
              <a:gd name="connsiteX5" fmla="*/ 11642969 w 19775667"/>
              <a:gd name="connsiteY5" fmla="*/ 3076605 h 3562502"/>
              <a:gd name="connsiteX6" fmla="*/ 11783229 w 19775667"/>
              <a:gd name="connsiteY6" fmla="*/ 1867853 h 3562502"/>
              <a:gd name="connsiteX7" fmla="*/ 15243318 w 19775667"/>
              <a:gd name="connsiteY7" fmla="*/ 1868490 h 3562502"/>
              <a:gd name="connsiteX8" fmla="*/ 15498077 w 19775667"/>
              <a:gd name="connsiteY8" fmla="*/ 2848024 h 3562502"/>
              <a:gd name="connsiteX9" fmla="*/ 15750178 w 19775667"/>
              <a:gd name="connsiteY9" fmla="*/ 0 h 3562502"/>
              <a:gd name="connsiteX10" fmla="*/ 16013525 w 19775667"/>
              <a:gd name="connsiteY10" fmla="*/ 3533241 h 3562502"/>
              <a:gd name="connsiteX11" fmla="*/ 16335393 w 19775667"/>
              <a:gd name="connsiteY11" fmla="*/ 1250899 h 3562502"/>
              <a:gd name="connsiteX12" fmla="*/ 16430492 w 19775667"/>
              <a:gd name="connsiteY12" fmla="*/ 1873328 h 3562502"/>
              <a:gd name="connsiteX13" fmla="*/ 19775667 w 19775667"/>
              <a:gd name="connsiteY13" fmla="*/ 1867897 h 3562502"/>
              <a:gd name="connsiteX0" fmla="*/ 0 w 19075538"/>
              <a:gd name="connsiteY0" fmla="*/ 1861774 h 3562502"/>
              <a:gd name="connsiteX1" fmla="*/ 10651483 w 19075538"/>
              <a:gd name="connsiteY1" fmla="*/ 1865376 h 3562502"/>
              <a:gd name="connsiteX2" fmla="*/ 10753896 w 19075538"/>
              <a:gd name="connsiteY2" fmla="*/ 1236269 h 3562502"/>
              <a:gd name="connsiteX3" fmla="*/ 11039188 w 19075538"/>
              <a:gd name="connsiteY3" fmla="*/ 3562502 h 3562502"/>
              <a:gd name="connsiteX4" fmla="*/ 11331796 w 19075538"/>
              <a:gd name="connsiteY4" fmla="*/ 14630 h 3562502"/>
              <a:gd name="connsiteX5" fmla="*/ 11642969 w 19075538"/>
              <a:gd name="connsiteY5" fmla="*/ 3076605 h 3562502"/>
              <a:gd name="connsiteX6" fmla="*/ 11783229 w 19075538"/>
              <a:gd name="connsiteY6" fmla="*/ 1867853 h 3562502"/>
              <a:gd name="connsiteX7" fmla="*/ 15243318 w 19075538"/>
              <a:gd name="connsiteY7" fmla="*/ 1868490 h 3562502"/>
              <a:gd name="connsiteX8" fmla="*/ 15498077 w 19075538"/>
              <a:gd name="connsiteY8" fmla="*/ 2848024 h 3562502"/>
              <a:gd name="connsiteX9" fmla="*/ 15750178 w 19075538"/>
              <a:gd name="connsiteY9" fmla="*/ 0 h 3562502"/>
              <a:gd name="connsiteX10" fmla="*/ 16013525 w 19075538"/>
              <a:gd name="connsiteY10" fmla="*/ 3533241 h 3562502"/>
              <a:gd name="connsiteX11" fmla="*/ 16335393 w 19075538"/>
              <a:gd name="connsiteY11" fmla="*/ 1250899 h 3562502"/>
              <a:gd name="connsiteX12" fmla="*/ 16430492 w 19075538"/>
              <a:gd name="connsiteY12" fmla="*/ 1873328 h 3562502"/>
              <a:gd name="connsiteX13" fmla="*/ 19075538 w 19075538"/>
              <a:gd name="connsiteY13" fmla="*/ 1874243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74243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67897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67897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1 w 19096130"/>
              <a:gd name="connsiteY12" fmla="*/ 1860635 h 3562502"/>
              <a:gd name="connsiteX13" fmla="*/ 19096130 w 19096130"/>
              <a:gd name="connsiteY13" fmla="*/ 1867897 h 3562502"/>
              <a:gd name="connsiteX0" fmla="*/ 0 w 19748213"/>
              <a:gd name="connsiteY0" fmla="*/ 1868122 h 3562502"/>
              <a:gd name="connsiteX1" fmla="*/ 11303566 w 19748213"/>
              <a:gd name="connsiteY1" fmla="*/ 1865376 h 3562502"/>
              <a:gd name="connsiteX2" fmla="*/ 11405979 w 19748213"/>
              <a:gd name="connsiteY2" fmla="*/ 1236269 h 3562502"/>
              <a:gd name="connsiteX3" fmla="*/ 11691271 w 19748213"/>
              <a:gd name="connsiteY3" fmla="*/ 3562502 h 3562502"/>
              <a:gd name="connsiteX4" fmla="*/ 11983879 w 19748213"/>
              <a:gd name="connsiteY4" fmla="*/ 14630 h 3562502"/>
              <a:gd name="connsiteX5" fmla="*/ 12295052 w 19748213"/>
              <a:gd name="connsiteY5" fmla="*/ 3076605 h 3562502"/>
              <a:gd name="connsiteX6" fmla="*/ 12435312 w 19748213"/>
              <a:gd name="connsiteY6" fmla="*/ 1867853 h 3562502"/>
              <a:gd name="connsiteX7" fmla="*/ 15895401 w 19748213"/>
              <a:gd name="connsiteY7" fmla="*/ 1868490 h 3562502"/>
              <a:gd name="connsiteX8" fmla="*/ 16150160 w 19748213"/>
              <a:gd name="connsiteY8" fmla="*/ 2848024 h 3562502"/>
              <a:gd name="connsiteX9" fmla="*/ 16402261 w 19748213"/>
              <a:gd name="connsiteY9" fmla="*/ 0 h 3562502"/>
              <a:gd name="connsiteX10" fmla="*/ 16665608 w 19748213"/>
              <a:gd name="connsiteY10" fmla="*/ 3533241 h 3562502"/>
              <a:gd name="connsiteX11" fmla="*/ 16987476 w 19748213"/>
              <a:gd name="connsiteY11" fmla="*/ 1250899 h 3562502"/>
              <a:gd name="connsiteX12" fmla="*/ 17082574 w 19748213"/>
              <a:gd name="connsiteY12" fmla="*/ 1860635 h 3562502"/>
              <a:gd name="connsiteX13" fmla="*/ 19748213 w 19748213"/>
              <a:gd name="connsiteY13" fmla="*/ 1867897 h 3562502"/>
              <a:gd name="connsiteX0" fmla="*/ 0 w 19782534"/>
              <a:gd name="connsiteY0" fmla="*/ 1868122 h 3562502"/>
              <a:gd name="connsiteX1" fmla="*/ 11337887 w 19782534"/>
              <a:gd name="connsiteY1" fmla="*/ 1865376 h 3562502"/>
              <a:gd name="connsiteX2" fmla="*/ 11440300 w 19782534"/>
              <a:gd name="connsiteY2" fmla="*/ 1236269 h 3562502"/>
              <a:gd name="connsiteX3" fmla="*/ 11725592 w 19782534"/>
              <a:gd name="connsiteY3" fmla="*/ 3562502 h 3562502"/>
              <a:gd name="connsiteX4" fmla="*/ 12018200 w 19782534"/>
              <a:gd name="connsiteY4" fmla="*/ 14630 h 3562502"/>
              <a:gd name="connsiteX5" fmla="*/ 12329373 w 19782534"/>
              <a:gd name="connsiteY5" fmla="*/ 3076605 h 3562502"/>
              <a:gd name="connsiteX6" fmla="*/ 12469633 w 19782534"/>
              <a:gd name="connsiteY6" fmla="*/ 1867853 h 3562502"/>
              <a:gd name="connsiteX7" fmla="*/ 15929722 w 19782534"/>
              <a:gd name="connsiteY7" fmla="*/ 1868490 h 3562502"/>
              <a:gd name="connsiteX8" fmla="*/ 16184481 w 19782534"/>
              <a:gd name="connsiteY8" fmla="*/ 2848024 h 3562502"/>
              <a:gd name="connsiteX9" fmla="*/ 16436582 w 19782534"/>
              <a:gd name="connsiteY9" fmla="*/ 0 h 3562502"/>
              <a:gd name="connsiteX10" fmla="*/ 16699929 w 19782534"/>
              <a:gd name="connsiteY10" fmla="*/ 3533241 h 3562502"/>
              <a:gd name="connsiteX11" fmla="*/ 17021797 w 19782534"/>
              <a:gd name="connsiteY11" fmla="*/ 1250899 h 3562502"/>
              <a:gd name="connsiteX12" fmla="*/ 17116895 w 19782534"/>
              <a:gd name="connsiteY12" fmla="*/ 1860635 h 3562502"/>
              <a:gd name="connsiteX13" fmla="*/ 19782534 w 19782534"/>
              <a:gd name="connsiteY13" fmla="*/ 1867897 h 356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782534" h="3562502">
                <a:moveTo>
                  <a:pt x="0" y="1868122"/>
                </a:moveTo>
                <a:lnTo>
                  <a:pt x="11337887" y="1865376"/>
                </a:lnTo>
                <a:lnTo>
                  <a:pt x="11440300" y="1236269"/>
                </a:lnTo>
                <a:lnTo>
                  <a:pt x="11725592" y="3562502"/>
                </a:lnTo>
                <a:lnTo>
                  <a:pt x="12018200" y="14630"/>
                </a:lnTo>
                <a:lnTo>
                  <a:pt x="12329373" y="3076605"/>
                </a:lnTo>
                <a:lnTo>
                  <a:pt x="12469633" y="1867853"/>
                </a:lnTo>
                <a:lnTo>
                  <a:pt x="15929722" y="1868490"/>
                </a:lnTo>
                <a:lnTo>
                  <a:pt x="16184481" y="2848024"/>
                </a:lnTo>
                <a:lnTo>
                  <a:pt x="16436582" y="0"/>
                </a:lnTo>
                <a:lnTo>
                  <a:pt x="16699929" y="3533241"/>
                </a:lnTo>
                <a:lnTo>
                  <a:pt x="17021797" y="1250899"/>
                </a:lnTo>
                <a:lnTo>
                  <a:pt x="17116895" y="1860635"/>
                </a:lnTo>
                <a:cubicBezTo>
                  <a:pt x="17412747" y="1868006"/>
                  <a:pt x="19013065" y="1873220"/>
                  <a:pt x="19782534" y="1867897"/>
                </a:cubicBezTo>
              </a:path>
            </a:pathLst>
          </a:custGeom>
          <a:ln w="508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990406E-2665-46DF-BFF2-9BDCB5B64EC7}"/>
              </a:ext>
            </a:extLst>
          </p:cNvPr>
          <p:cNvGrpSpPr/>
          <p:nvPr/>
        </p:nvGrpSpPr>
        <p:grpSpPr>
          <a:xfrm rot="2383351">
            <a:off x="9113844" y="-339814"/>
            <a:ext cx="2572706" cy="3956680"/>
            <a:chOff x="6128494" y="-665010"/>
            <a:chExt cx="2572706" cy="3956680"/>
          </a:xfrm>
        </p:grpSpPr>
        <p:sp>
          <p:nvSpPr>
            <p:cNvPr id="51" name="Freeform 3">
              <a:extLst>
                <a:ext uri="{FF2B5EF4-FFF2-40B4-BE49-F238E27FC236}">
                  <a16:creationId xmlns:a16="http://schemas.microsoft.com/office/drawing/2014/main" id="{50E8A209-466E-4E23-8A6E-6F1F0C3314C8}"/>
                </a:ext>
              </a:extLst>
            </p:cNvPr>
            <p:cNvSpPr/>
            <p:nvPr/>
          </p:nvSpPr>
          <p:spPr>
            <a:xfrm flipH="1">
              <a:off x="6128494" y="1191605"/>
              <a:ext cx="1611676" cy="2100065"/>
            </a:xfrm>
            <a:custGeom>
              <a:avLst/>
              <a:gdLst>
                <a:gd name="connsiteX0" fmla="*/ 3404 w 1180796"/>
                <a:gd name="connsiteY0" fmla="*/ 196574 h 1438562"/>
                <a:gd name="connsiteX1" fmla="*/ 3657 w 1180796"/>
                <a:gd name="connsiteY1" fmla="*/ 197380 h 1438562"/>
                <a:gd name="connsiteX2" fmla="*/ 3404 w 1180796"/>
                <a:gd name="connsiteY2" fmla="*/ 196574 h 1438562"/>
                <a:gd name="connsiteX3" fmla="*/ 567269 w 1180796"/>
                <a:gd name="connsiteY3" fmla="*/ 0 h 1438562"/>
                <a:gd name="connsiteX4" fmla="*/ 568172 w 1180796"/>
                <a:gd name="connsiteY4" fmla="*/ 304800 h 1438562"/>
                <a:gd name="connsiteX5" fmla="*/ 779871 w 1180796"/>
                <a:gd name="connsiteY5" fmla="*/ 459344 h 1438562"/>
                <a:gd name="connsiteX6" fmla="*/ 930391 w 1180796"/>
                <a:gd name="connsiteY6" fmla="*/ 667912 h 1438562"/>
                <a:gd name="connsiteX7" fmla="*/ 929264 w 1180796"/>
                <a:gd name="connsiteY7" fmla="*/ 654877 h 1438562"/>
                <a:gd name="connsiteX8" fmla="*/ 1089331 w 1180796"/>
                <a:gd name="connsiteY8" fmla="*/ 830882 h 1438562"/>
                <a:gd name="connsiteX9" fmla="*/ 1176007 w 1180796"/>
                <a:gd name="connsiteY9" fmla="*/ 1299015 h 1438562"/>
                <a:gd name="connsiteX10" fmla="*/ 1106293 w 1180796"/>
                <a:gd name="connsiteY10" fmla="*/ 1261345 h 1438562"/>
                <a:gd name="connsiteX11" fmla="*/ 1093530 w 1180796"/>
                <a:gd name="connsiteY11" fmla="*/ 1409318 h 1438562"/>
                <a:gd name="connsiteX12" fmla="*/ 1016094 w 1180796"/>
                <a:gd name="connsiteY12" fmla="*/ 1334364 h 1438562"/>
                <a:gd name="connsiteX13" fmla="*/ 984981 w 1180796"/>
                <a:gd name="connsiteY13" fmla="*/ 1437195 h 1438562"/>
                <a:gd name="connsiteX14" fmla="*/ 873874 w 1180796"/>
                <a:gd name="connsiteY14" fmla="*/ 986314 h 1438562"/>
                <a:gd name="connsiteX15" fmla="*/ 541005 w 1180796"/>
                <a:gd name="connsiteY15" fmla="*/ 803357 h 1438562"/>
                <a:gd name="connsiteX16" fmla="*/ 504720 w 1180796"/>
                <a:gd name="connsiteY16" fmla="*/ 953956 h 1438562"/>
                <a:gd name="connsiteX17" fmla="*/ 541004 w 1180796"/>
                <a:gd name="connsiteY17" fmla="*/ 1175672 h 1438562"/>
                <a:gd name="connsiteX18" fmla="*/ 532632 w 1180796"/>
                <a:gd name="connsiteY18" fmla="*/ 1402288 h 1438562"/>
                <a:gd name="connsiteX19" fmla="*/ 243154 w 1180796"/>
                <a:gd name="connsiteY19" fmla="*/ 889736 h 1438562"/>
                <a:gd name="connsiteX20" fmla="*/ 174649 w 1180796"/>
                <a:gd name="connsiteY20" fmla="*/ 445938 h 1438562"/>
                <a:gd name="connsiteX21" fmla="*/ 0 w 1180796"/>
                <a:gd name="connsiteY21" fmla="*/ 74192 h 1438562"/>
                <a:gd name="connsiteX22" fmla="*/ 567269 w 1180796"/>
                <a:gd name="connsiteY22" fmla="*/ 0 h 1438562"/>
                <a:gd name="connsiteX0" fmla="*/ 567269 w 1180796"/>
                <a:gd name="connsiteY0" fmla="*/ 0 h 1438562"/>
                <a:gd name="connsiteX1" fmla="*/ 568172 w 1180796"/>
                <a:gd name="connsiteY1" fmla="*/ 304800 h 1438562"/>
                <a:gd name="connsiteX2" fmla="*/ 779871 w 1180796"/>
                <a:gd name="connsiteY2" fmla="*/ 459344 h 1438562"/>
                <a:gd name="connsiteX3" fmla="*/ 930391 w 1180796"/>
                <a:gd name="connsiteY3" fmla="*/ 667912 h 1438562"/>
                <a:gd name="connsiteX4" fmla="*/ 929264 w 1180796"/>
                <a:gd name="connsiteY4" fmla="*/ 654877 h 1438562"/>
                <a:gd name="connsiteX5" fmla="*/ 1089331 w 1180796"/>
                <a:gd name="connsiteY5" fmla="*/ 830882 h 1438562"/>
                <a:gd name="connsiteX6" fmla="*/ 1176007 w 1180796"/>
                <a:gd name="connsiteY6" fmla="*/ 1299015 h 1438562"/>
                <a:gd name="connsiteX7" fmla="*/ 1106293 w 1180796"/>
                <a:gd name="connsiteY7" fmla="*/ 1261345 h 1438562"/>
                <a:gd name="connsiteX8" fmla="*/ 1093530 w 1180796"/>
                <a:gd name="connsiteY8" fmla="*/ 1409318 h 1438562"/>
                <a:gd name="connsiteX9" fmla="*/ 1016094 w 1180796"/>
                <a:gd name="connsiteY9" fmla="*/ 1334364 h 1438562"/>
                <a:gd name="connsiteX10" fmla="*/ 984981 w 1180796"/>
                <a:gd name="connsiteY10" fmla="*/ 1437195 h 1438562"/>
                <a:gd name="connsiteX11" fmla="*/ 873874 w 1180796"/>
                <a:gd name="connsiteY11" fmla="*/ 986314 h 1438562"/>
                <a:gd name="connsiteX12" fmla="*/ 541005 w 1180796"/>
                <a:gd name="connsiteY12" fmla="*/ 803357 h 1438562"/>
                <a:gd name="connsiteX13" fmla="*/ 504720 w 1180796"/>
                <a:gd name="connsiteY13" fmla="*/ 953956 h 1438562"/>
                <a:gd name="connsiteX14" fmla="*/ 541004 w 1180796"/>
                <a:gd name="connsiteY14" fmla="*/ 1175672 h 1438562"/>
                <a:gd name="connsiteX15" fmla="*/ 532632 w 1180796"/>
                <a:gd name="connsiteY15" fmla="*/ 1402288 h 1438562"/>
                <a:gd name="connsiteX16" fmla="*/ 243154 w 1180796"/>
                <a:gd name="connsiteY16" fmla="*/ 889736 h 1438562"/>
                <a:gd name="connsiteX17" fmla="*/ 174649 w 1180796"/>
                <a:gd name="connsiteY17" fmla="*/ 445938 h 1438562"/>
                <a:gd name="connsiteX18" fmla="*/ 0 w 1180796"/>
                <a:gd name="connsiteY18" fmla="*/ 74192 h 1438562"/>
                <a:gd name="connsiteX19" fmla="*/ 567269 w 1180796"/>
                <a:gd name="connsiteY19" fmla="*/ 0 h 1438562"/>
                <a:gd name="connsiteX0" fmla="*/ 567269 w 1180796"/>
                <a:gd name="connsiteY0" fmla="*/ 0 h 1438562"/>
                <a:gd name="connsiteX1" fmla="*/ 568172 w 1180796"/>
                <a:gd name="connsiteY1" fmla="*/ 304800 h 1438562"/>
                <a:gd name="connsiteX2" fmla="*/ 779871 w 1180796"/>
                <a:gd name="connsiteY2" fmla="*/ 459344 h 1438562"/>
                <a:gd name="connsiteX3" fmla="*/ 929264 w 1180796"/>
                <a:gd name="connsiteY3" fmla="*/ 654877 h 1438562"/>
                <a:gd name="connsiteX4" fmla="*/ 1089331 w 1180796"/>
                <a:gd name="connsiteY4" fmla="*/ 830882 h 1438562"/>
                <a:gd name="connsiteX5" fmla="*/ 1176007 w 1180796"/>
                <a:gd name="connsiteY5" fmla="*/ 1299015 h 1438562"/>
                <a:gd name="connsiteX6" fmla="*/ 1106293 w 1180796"/>
                <a:gd name="connsiteY6" fmla="*/ 1261345 h 1438562"/>
                <a:gd name="connsiteX7" fmla="*/ 1093530 w 1180796"/>
                <a:gd name="connsiteY7" fmla="*/ 1409318 h 1438562"/>
                <a:gd name="connsiteX8" fmla="*/ 1016094 w 1180796"/>
                <a:gd name="connsiteY8" fmla="*/ 1334364 h 1438562"/>
                <a:gd name="connsiteX9" fmla="*/ 984981 w 1180796"/>
                <a:gd name="connsiteY9" fmla="*/ 1437195 h 1438562"/>
                <a:gd name="connsiteX10" fmla="*/ 873874 w 1180796"/>
                <a:gd name="connsiteY10" fmla="*/ 986314 h 1438562"/>
                <a:gd name="connsiteX11" fmla="*/ 541005 w 1180796"/>
                <a:gd name="connsiteY11" fmla="*/ 803357 h 1438562"/>
                <a:gd name="connsiteX12" fmla="*/ 504720 w 1180796"/>
                <a:gd name="connsiteY12" fmla="*/ 953956 h 1438562"/>
                <a:gd name="connsiteX13" fmla="*/ 541004 w 1180796"/>
                <a:gd name="connsiteY13" fmla="*/ 1175672 h 1438562"/>
                <a:gd name="connsiteX14" fmla="*/ 532632 w 1180796"/>
                <a:gd name="connsiteY14" fmla="*/ 1402288 h 1438562"/>
                <a:gd name="connsiteX15" fmla="*/ 243154 w 1180796"/>
                <a:gd name="connsiteY15" fmla="*/ 889736 h 1438562"/>
                <a:gd name="connsiteX16" fmla="*/ 174649 w 1180796"/>
                <a:gd name="connsiteY16" fmla="*/ 445938 h 1438562"/>
                <a:gd name="connsiteX17" fmla="*/ 0 w 1180796"/>
                <a:gd name="connsiteY17" fmla="*/ 74192 h 1438562"/>
                <a:gd name="connsiteX18" fmla="*/ 567269 w 1180796"/>
                <a:gd name="connsiteY18" fmla="*/ 0 h 1438562"/>
                <a:gd name="connsiteX0" fmla="*/ 567269 w 1180796"/>
                <a:gd name="connsiteY0" fmla="*/ 0 h 1438562"/>
                <a:gd name="connsiteX1" fmla="*/ 568172 w 1180796"/>
                <a:gd name="connsiteY1" fmla="*/ 304800 h 1438562"/>
                <a:gd name="connsiteX2" fmla="*/ 779871 w 1180796"/>
                <a:gd name="connsiteY2" fmla="*/ 459344 h 1438562"/>
                <a:gd name="connsiteX3" fmla="*/ 1089331 w 1180796"/>
                <a:gd name="connsiteY3" fmla="*/ 830882 h 1438562"/>
                <a:gd name="connsiteX4" fmla="*/ 1176007 w 1180796"/>
                <a:gd name="connsiteY4" fmla="*/ 1299015 h 1438562"/>
                <a:gd name="connsiteX5" fmla="*/ 1106293 w 1180796"/>
                <a:gd name="connsiteY5" fmla="*/ 1261345 h 1438562"/>
                <a:gd name="connsiteX6" fmla="*/ 1093530 w 1180796"/>
                <a:gd name="connsiteY6" fmla="*/ 1409318 h 1438562"/>
                <a:gd name="connsiteX7" fmla="*/ 1016094 w 1180796"/>
                <a:gd name="connsiteY7" fmla="*/ 1334364 h 1438562"/>
                <a:gd name="connsiteX8" fmla="*/ 984981 w 1180796"/>
                <a:gd name="connsiteY8" fmla="*/ 1437195 h 1438562"/>
                <a:gd name="connsiteX9" fmla="*/ 873874 w 1180796"/>
                <a:gd name="connsiteY9" fmla="*/ 986314 h 1438562"/>
                <a:gd name="connsiteX10" fmla="*/ 541005 w 1180796"/>
                <a:gd name="connsiteY10" fmla="*/ 803357 h 1438562"/>
                <a:gd name="connsiteX11" fmla="*/ 504720 w 1180796"/>
                <a:gd name="connsiteY11" fmla="*/ 953956 h 1438562"/>
                <a:gd name="connsiteX12" fmla="*/ 541004 w 1180796"/>
                <a:gd name="connsiteY12" fmla="*/ 1175672 h 1438562"/>
                <a:gd name="connsiteX13" fmla="*/ 532632 w 1180796"/>
                <a:gd name="connsiteY13" fmla="*/ 1402288 h 1438562"/>
                <a:gd name="connsiteX14" fmla="*/ 243154 w 1180796"/>
                <a:gd name="connsiteY14" fmla="*/ 889736 h 1438562"/>
                <a:gd name="connsiteX15" fmla="*/ 174649 w 1180796"/>
                <a:gd name="connsiteY15" fmla="*/ 445938 h 1438562"/>
                <a:gd name="connsiteX16" fmla="*/ 0 w 1180796"/>
                <a:gd name="connsiteY16" fmla="*/ 74192 h 1438562"/>
                <a:gd name="connsiteX17" fmla="*/ 567269 w 1180796"/>
                <a:gd name="connsiteY17" fmla="*/ 0 h 1438562"/>
                <a:gd name="connsiteX0" fmla="*/ 567269 w 1180796"/>
                <a:gd name="connsiteY0" fmla="*/ 0 h 1424903"/>
                <a:gd name="connsiteX1" fmla="*/ 568172 w 1180796"/>
                <a:gd name="connsiteY1" fmla="*/ 304800 h 1424903"/>
                <a:gd name="connsiteX2" fmla="*/ 779871 w 1180796"/>
                <a:gd name="connsiteY2" fmla="*/ 459344 h 1424903"/>
                <a:gd name="connsiteX3" fmla="*/ 1089331 w 1180796"/>
                <a:gd name="connsiteY3" fmla="*/ 830882 h 1424903"/>
                <a:gd name="connsiteX4" fmla="*/ 1176007 w 1180796"/>
                <a:gd name="connsiteY4" fmla="*/ 1299015 h 1424903"/>
                <a:gd name="connsiteX5" fmla="*/ 1106293 w 1180796"/>
                <a:gd name="connsiteY5" fmla="*/ 1261345 h 1424903"/>
                <a:gd name="connsiteX6" fmla="*/ 1093530 w 1180796"/>
                <a:gd name="connsiteY6" fmla="*/ 1409318 h 1424903"/>
                <a:gd name="connsiteX7" fmla="*/ 1016094 w 1180796"/>
                <a:gd name="connsiteY7" fmla="*/ 1334364 h 1424903"/>
                <a:gd name="connsiteX8" fmla="*/ 895769 w 1180796"/>
                <a:gd name="connsiteY8" fmla="*/ 1423471 h 1424903"/>
                <a:gd name="connsiteX9" fmla="*/ 873874 w 1180796"/>
                <a:gd name="connsiteY9" fmla="*/ 986314 h 1424903"/>
                <a:gd name="connsiteX10" fmla="*/ 541005 w 1180796"/>
                <a:gd name="connsiteY10" fmla="*/ 803357 h 1424903"/>
                <a:gd name="connsiteX11" fmla="*/ 504720 w 1180796"/>
                <a:gd name="connsiteY11" fmla="*/ 953956 h 1424903"/>
                <a:gd name="connsiteX12" fmla="*/ 541004 w 1180796"/>
                <a:gd name="connsiteY12" fmla="*/ 1175672 h 1424903"/>
                <a:gd name="connsiteX13" fmla="*/ 532632 w 1180796"/>
                <a:gd name="connsiteY13" fmla="*/ 1402288 h 1424903"/>
                <a:gd name="connsiteX14" fmla="*/ 243154 w 1180796"/>
                <a:gd name="connsiteY14" fmla="*/ 889736 h 1424903"/>
                <a:gd name="connsiteX15" fmla="*/ 174649 w 1180796"/>
                <a:gd name="connsiteY15" fmla="*/ 445938 h 1424903"/>
                <a:gd name="connsiteX16" fmla="*/ 0 w 1180796"/>
                <a:gd name="connsiteY16" fmla="*/ 74192 h 1424903"/>
                <a:gd name="connsiteX17" fmla="*/ 567269 w 1180796"/>
                <a:gd name="connsiteY17" fmla="*/ 0 h 1424903"/>
                <a:gd name="connsiteX0" fmla="*/ 567269 w 1180796"/>
                <a:gd name="connsiteY0" fmla="*/ 0 h 1423471"/>
                <a:gd name="connsiteX1" fmla="*/ 568172 w 1180796"/>
                <a:gd name="connsiteY1" fmla="*/ 304800 h 1423471"/>
                <a:gd name="connsiteX2" fmla="*/ 779871 w 1180796"/>
                <a:gd name="connsiteY2" fmla="*/ 459344 h 1423471"/>
                <a:gd name="connsiteX3" fmla="*/ 1089331 w 1180796"/>
                <a:gd name="connsiteY3" fmla="*/ 830882 h 1423471"/>
                <a:gd name="connsiteX4" fmla="*/ 1176007 w 1180796"/>
                <a:gd name="connsiteY4" fmla="*/ 1299015 h 1423471"/>
                <a:gd name="connsiteX5" fmla="*/ 1106293 w 1180796"/>
                <a:gd name="connsiteY5" fmla="*/ 1261345 h 1423471"/>
                <a:gd name="connsiteX6" fmla="*/ 1093530 w 1180796"/>
                <a:gd name="connsiteY6" fmla="*/ 1409318 h 1423471"/>
                <a:gd name="connsiteX7" fmla="*/ 1016094 w 1180796"/>
                <a:gd name="connsiteY7" fmla="*/ 1334364 h 1423471"/>
                <a:gd name="connsiteX8" fmla="*/ 895769 w 1180796"/>
                <a:gd name="connsiteY8" fmla="*/ 1423471 h 1423471"/>
                <a:gd name="connsiteX9" fmla="*/ 873874 w 1180796"/>
                <a:gd name="connsiteY9" fmla="*/ 986314 h 1423471"/>
                <a:gd name="connsiteX10" fmla="*/ 541005 w 1180796"/>
                <a:gd name="connsiteY10" fmla="*/ 803357 h 1423471"/>
                <a:gd name="connsiteX11" fmla="*/ 504720 w 1180796"/>
                <a:gd name="connsiteY11" fmla="*/ 953956 h 1423471"/>
                <a:gd name="connsiteX12" fmla="*/ 541004 w 1180796"/>
                <a:gd name="connsiteY12" fmla="*/ 1175672 h 1423471"/>
                <a:gd name="connsiteX13" fmla="*/ 532632 w 1180796"/>
                <a:gd name="connsiteY13" fmla="*/ 1402288 h 1423471"/>
                <a:gd name="connsiteX14" fmla="*/ 243154 w 1180796"/>
                <a:gd name="connsiteY14" fmla="*/ 889736 h 1423471"/>
                <a:gd name="connsiteX15" fmla="*/ 174649 w 1180796"/>
                <a:gd name="connsiteY15" fmla="*/ 445938 h 1423471"/>
                <a:gd name="connsiteX16" fmla="*/ 0 w 1180796"/>
                <a:gd name="connsiteY16" fmla="*/ 74192 h 1423471"/>
                <a:gd name="connsiteX17" fmla="*/ 567269 w 1180796"/>
                <a:gd name="connsiteY17" fmla="*/ 0 h 1423471"/>
                <a:gd name="connsiteX0" fmla="*/ 567269 w 1180796"/>
                <a:gd name="connsiteY0" fmla="*/ 0 h 1423471"/>
                <a:gd name="connsiteX1" fmla="*/ 568172 w 1180796"/>
                <a:gd name="connsiteY1" fmla="*/ 304800 h 1423471"/>
                <a:gd name="connsiteX2" fmla="*/ 779871 w 1180796"/>
                <a:gd name="connsiteY2" fmla="*/ 459344 h 1423471"/>
                <a:gd name="connsiteX3" fmla="*/ 1089331 w 1180796"/>
                <a:gd name="connsiteY3" fmla="*/ 830882 h 1423471"/>
                <a:gd name="connsiteX4" fmla="*/ 1176007 w 1180796"/>
                <a:gd name="connsiteY4" fmla="*/ 1299015 h 1423471"/>
                <a:gd name="connsiteX5" fmla="*/ 1106293 w 1180796"/>
                <a:gd name="connsiteY5" fmla="*/ 1261345 h 1423471"/>
                <a:gd name="connsiteX6" fmla="*/ 1093530 w 1180796"/>
                <a:gd name="connsiteY6" fmla="*/ 1409318 h 1423471"/>
                <a:gd name="connsiteX7" fmla="*/ 947470 w 1180796"/>
                <a:gd name="connsiteY7" fmla="*/ 1306915 h 1423471"/>
                <a:gd name="connsiteX8" fmla="*/ 895769 w 1180796"/>
                <a:gd name="connsiteY8" fmla="*/ 1423471 h 1423471"/>
                <a:gd name="connsiteX9" fmla="*/ 873874 w 1180796"/>
                <a:gd name="connsiteY9" fmla="*/ 986314 h 1423471"/>
                <a:gd name="connsiteX10" fmla="*/ 541005 w 1180796"/>
                <a:gd name="connsiteY10" fmla="*/ 803357 h 1423471"/>
                <a:gd name="connsiteX11" fmla="*/ 504720 w 1180796"/>
                <a:gd name="connsiteY11" fmla="*/ 953956 h 1423471"/>
                <a:gd name="connsiteX12" fmla="*/ 541004 w 1180796"/>
                <a:gd name="connsiteY12" fmla="*/ 1175672 h 1423471"/>
                <a:gd name="connsiteX13" fmla="*/ 532632 w 1180796"/>
                <a:gd name="connsiteY13" fmla="*/ 1402288 h 1423471"/>
                <a:gd name="connsiteX14" fmla="*/ 243154 w 1180796"/>
                <a:gd name="connsiteY14" fmla="*/ 889736 h 1423471"/>
                <a:gd name="connsiteX15" fmla="*/ 174649 w 1180796"/>
                <a:gd name="connsiteY15" fmla="*/ 445938 h 1423471"/>
                <a:gd name="connsiteX16" fmla="*/ 0 w 1180796"/>
                <a:gd name="connsiteY16" fmla="*/ 74192 h 1423471"/>
                <a:gd name="connsiteX17" fmla="*/ 567269 w 1180796"/>
                <a:gd name="connsiteY17" fmla="*/ 0 h 1423471"/>
                <a:gd name="connsiteX0" fmla="*/ 567269 w 1180796"/>
                <a:gd name="connsiteY0" fmla="*/ 0 h 1423471"/>
                <a:gd name="connsiteX1" fmla="*/ 568172 w 1180796"/>
                <a:gd name="connsiteY1" fmla="*/ 304800 h 1423471"/>
                <a:gd name="connsiteX2" fmla="*/ 779871 w 1180796"/>
                <a:gd name="connsiteY2" fmla="*/ 459344 h 1423471"/>
                <a:gd name="connsiteX3" fmla="*/ 1089331 w 1180796"/>
                <a:gd name="connsiteY3" fmla="*/ 830882 h 1423471"/>
                <a:gd name="connsiteX4" fmla="*/ 1176007 w 1180796"/>
                <a:gd name="connsiteY4" fmla="*/ 1299015 h 1423471"/>
                <a:gd name="connsiteX5" fmla="*/ 1106293 w 1180796"/>
                <a:gd name="connsiteY5" fmla="*/ 1261345 h 1423471"/>
                <a:gd name="connsiteX6" fmla="*/ 983732 w 1180796"/>
                <a:gd name="connsiteY6" fmla="*/ 1416181 h 1423471"/>
                <a:gd name="connsiteX7" fmla="*/ 947470 w 1180796"/>
                <a:gd name="connsiteY7" fmla="*/ 1306915 h 1423471"/>
                <a:gd name="connsiteX8" fmla="*/ 895769 w 1180796"/>
                <a:gd name="connsiteY8" fmla="*/ 1423471 h 1423471"/>
                <a:gd name="connsiteX9" fmla="*/ 873874 w 1180796"/>
                <a:gd name="connsiteY9" fmla="*/ 986314 h 1423471"/>
                <a:gd name="connsiteX10" fmla="*/ 541005 w 1180796"/>
                <a:gd name="connsiteY10" fmla="*/ 803357 h 1423471"/>
                <a:gd name="connsiteX11" fmla="*/ 504720 w 1180796"/>
                <a:gd name="connsiteY11" fmla="*/ 953956 h 1423471"/>
                <a:gd name="connsiteX12" fmla="*/ 541004 w 1180796"/>
                <a:gd name="connsiteY12" fmla="*/ 1175672 h 1423471"/>
                <a:gd name="connsiteX13" fmla="*/ 532632 w 1180796"/>
                <a:gd name="connsiteY13" fmla="*/ 1402288 h 1423471"/>
                <a:gd name="connsiteX14" fmla="*/ 243154 w 1180796"/>
                <a:gd name="connsiteY14" fmla="*/ 889736 h 1423471"/>
                <a:gd name="connsiteX15" fmla="*/ 174649 w 1180796"/>
                <a:gd name="connsiteY15" fmla="*/ 445938 h 1423471"/>
                <a:gd name="connsiteX16" fmla="*/ 0 w 1180796"/>
                <a:gd name="connsiteY16" fmla="*/ 74192 h 1423471"/>
                <a:gd name="connsiteX17" fmla="*/ 567269 w 1180796"/>
                <a:gd name="connsiteY17" fmla="*/ 0 h 1423471"/>
                <a:gd name="connsiteX0" fmla="*/ 567269 w 1180796"/>
                <a:gd name="connsiteY0" fmla="*/ 0 h 1423471"/>
                <a:gd name="connsiteX1" fmla="*/ 568172 w 1180796"/>
                <a:gd name="connsiteY1" fmla="*/ 304800 h 1423471"/>
                <a:gd name="connsiteX2" fmla="*/ 779871 w 1180796"/>
                <a:gd name="connsiteY2" fmla="*/ 459344 h 1423471"/>
                <a:gd name="connsiteX3" fmla="*/ 1089331 w 1180796"/>
                <a:gd name="connsiteY3" fmla="*/ 830882 h 1423471"/>
                <a:gd name="connsiteX4" fmla="*/ 1176007 w 1180796"/>
                <a:gd name="connsiteY4" fmla="*/ 1299015 h 1423471"/>
                <a:gd name="connsiteX5" fmla="*/ 1037669 w 1180796"/>
                <a:gd name="connsiteY5" fmla="*/ 1240758 h 1423471"/>
                <a:gd name="connsiteX6" fmla="*/ 983732 w 1180796"/>
                <a:gd name="connsiteY6" fmla="*/ 1416181 h 1423471"/>
                <a:gd name="connsiteX7" fmla="*/ 947470 w 1180796"/>
                <a:gd name="connsiteY7" fmla="*/ 1306915 h 1423471"/>
                <a:gd name="connsiteX8" fmla="*/ 895769 w 1180796"/>
                <a:gd name="connsiteY8" fmla="*/ 1423471 h 1423471"/>
                <a:gd name="connsiteX9" fmla="*/ 873874 w 1180796"/>
                <a:gd name="connsiteY9" fmla="*/ 986314 h 1423471"/>
                <a:gd name="connsiteX10" fmla="*/ 541005 w 1180796"/>
                <a:gd name="connsiteY10" fmla="*/ 803357 h 1423471"/>
                <a:gd name="connsiteX11" fmla="*/ 504720 w 1180796"/>
                <a:gd name="connsiteY11" fmla="*/ 953956 h 1423471"/>
                <a:gd name="connsiteX12" fmla="*/ 541004 w 1180796"/>
                <a:gd name="connsiteY12" fmla="*/ 1175672 h 1423471"/>
                <a:gd name="connsiteX13" fmla="*/ 532632 w 1180796"/>
                <a:gd name="connsiteY13" fmla="*/ 1402288 h 1423471"/>
                <a:gd name="connsiteX14" fmla="*/ 243154 w 1180796"/>
                <a:gd name="connsiteY14" fmla="*/ 889736 h 1423471"/>
                <a:gd name="connsiteX15" fmla="*/ 174649 w 1180796"/>
                <a:gd name="connsiteY15" fmla="*/ 445938 h 1423471"/>
                <a:gd name="connsiteX16" fmla="*/ 0 w 1180796"/>
                <a:gd name="connsiteY16" fmla="*/ 74192 h 1423471"/>
                <a:gd name="connsiteX17" fmla="*/ 567269 w 1180796"/>
                <a:gd name="connsiteY17" fmla="*/ 0 h 1423471"/>
                <a:gd name="connsiteX0" fmla="*/ 567269 w 1107563"/>
                <a:gd name="connsiteY0" fmla="*/ 0 h 1423471"/>
                <a:gd name="connsiteX1" fmla="*/ 568172 w 1107563"/>
                <a:gd name="connsiteY1" fmla="*/ 304800 h 1423471"/>
                <a:gd name="connsiteX2" fmla="*/ 779871 w 1107563"/>
                <a:gd name="connsiteY2" fmla="*/ 459344 h 1423471"/>
                <a:gd name="connsiteX3" fmla="*/ 1089331 w 1107563"/>
                <a:gd name="connsiteY3" fmla="*/ 830882 h 1423471"/>
                <a:gd name="connsiteX4" fmla="*/ 1079933 w 1107563"/>
                <a:gd name="connsiteY4" fmla="*/ 1333328 h 1423471"/>
                <a:gd name="connsiteX5" fmla="*/ 1037669 w 1107563"/>
                <a:gd name="connsiteY5" fmla="*/ 1240758 h 1423471"/>
                <a:gd name="connsiteX6" fmla="*/ 983732 w 1107563"/>
                <a:gd name="connsiteY6" fmla="*/ 1416181 h 1423471"/>
                <a:gd name="connsiteX7" fmla="*/ 947470 w 1107563"/>
                <a:gd name="connsiteY7" fmla="*/ 1306915 h 1423471"/>
                <a:gd name="connsiteX8" fmla="*/ 895769 w 1107563"/>
                <a:gd name="connsiteY8" fmla="*/ 1423471 h 1423471"/>
                <a:gd name="connsiteX9" fmla="*/ 873874 w 1107563"/>
                <a:gd name="connsiteY9" fmla="*/ 986314 h 1423471"/>
                <a:gd name="connsiteX10" fmla="*/ 541005 w 1107563"/>
                <a:gd name="connsiteY10" fmla="*/ 803357 h 1423471"/>
                <a:gd name="connsiteX11" fmla="*/ 504720 w 1107563"/>
                <a:gd name="connsiteY11" fmla="*/ 953956 h 1423471"/>
                <a:gd name="connsiteX12" fmla="*/ 541004 w 1107563"/>
                <a:gd name="connsiteY12" fmla="*/ 1175672 h 1423471"/>
                <a:gd name="connsiteX13" fmla="*/ 532632 w 1107563"/>
                <a:gd name="connsiteY13" fmla="*/ 1402288 h 1423471"/>
                <a:gd name="connsiteX14" fmla="*/ 243154 w 1107563"/>
                <a:gd name="connsiteY14" fmla="*/ 889736 h 1423471"/>
                <a:gd name="connsiteX15" fmla="*/ 174649 w 1107563"/>
                <a:gd name="connsiteY15" fmla="*/ 445938 h 1423471"/>
                <a:gd name="connsiteX16" fmla="*/ 0 w 1107563"/>
                <a:gd name="connsiteY16" fmla="*/ 74192 h 1423471"/>
                <a:gd name="connsiteX17" fmla="*/ 567269 w 1107563"/>
                <a:gd name="connsiteY17" fmla="*/ 0 h 1423471"/>
                <a:gd name="connsiteX0" fmla="*/ 567269 w 1107563"/>
                <a:gd name="connsiteY0" fmla="*/ 0 h 1423471"/>
                <a:gd name="connsiteX1" fmla="*/ 568172 w 1107563"/>
                <a:gd name="connsiteY1" fmla="*/ 304800 h 1423471"/>
                <a:gd name="connsiteX2" fmla="*/ 779871 w 1107563"/>
                <a:gd name="connsiteY2" fmla="*/ 459344 h 1423471"/>
                <a:gd name="connsiteX3" fmla="*/ 1089331 w 1107563"/>
                <a:gd name="connsiteY3" fmla="*/ 830882 h 1423471"/>
                <a:gd name="connsiteX4" fmla="*/ 1079933 w 1107563"/>
                <a:gd name="connsiteY4" fmla="*/ 1333328 h 1423471"/>
                <a:gd name="connsiteX5" fmla="*/ 1037669 w 1107563"/>
                <a:gd name="connsiteY5" fmla="*/ 1240758 h 1423471"/>
                <a:gd name="connsiteX6" fmla="*/ 983732 w 1107563"/>
                <a:gd name="connsiteY6" fmla="*/ 1416181 h 1423471"/>
                <a:gd name="connsiteX7" fmla="*/ 947470 w 1107563"/>
                <a:gd name="connsiteY7" fmla="*/ 1306915 h 1423471"/>
                <a:gd name="connsiteX8" fmla="*/ 895769 w 1107563"/>
                <a:gd name="connsiteY8" fmla="*/ 1423471 h 1423471"/>
                <a:gd name="connsiteX9" fmla="*/ 798388 w 1107563"/>
                <a:gd name="connsiteY9" fmla="*/ 986314 h 1423471"/>
                <a:gd name="connsiteX10" fmla="*/ 541005 w 1107563"/>
                <a:gd name="connsiteY10" fmla="*/ 803357 h 1423471"/>
                <a:gd name="connsiteX11" fmla="*/ 504720 w 1107563"/>
                <a:gd name="connsiteY11" fmla="*/ 953956 h 1423471"/>
                <a:gd name="connsiteX12" fmla="*/ 541004 w 1107563"/>
                <a:gd name="connsiteY12" fmla="*/ 1175672 h 1423471"/>
                <a:gd name="connsiteX13" fmla="*/ 532632 w 1107563"/>
                <a:gd name="connsiteY13" fmla="*/ 1402288 h 1423471"/>
                <a:gd name="connsiteX14" fmla="*/ 243154 w 1107563"/>
                <a:gd name="connsiteY14" fmla="*/ 889736 h 1423471"/>
                <a:gd name="connsiteX15" fmla="*/ 174649 w 1107563"/>
                <a:gd name="connsiteY15" fmla="*/ 445938 h 1423471"/>
                <a:gd name="connsiteX16" fmla="*/ 0 w 1107563"/>
                <a:gd name="connsiteY16" fmla="*/ 74192 h 1423471"/>
                <a:gd name="connsiteX17" fmla="*/ 567269 w 1107563"/>
                <a:gd name="connsiteY17" fmla="*/ 0 h 1423471"/>
                <a:gd name="connsiteX0" fmla="*/ 567269 w 1107563"/>
                <a:gd name="connsiteY0" fmla="*/ 0 h 1423471"/>
                <a:gd name="connsiteX1" fmla="*/ 568172 w 1107563"/>
                <a:gd name="connsiteY1" fmla="*/ 304800 h 1423471"/>
                <a:gd name="connsiteX2" fmla="*/ 779871 w 1107563"/>
                <a:gd name="connsiteY2" fmla="*/ 459344 h 1423471"/>
                <a:gd name="connsiteX3" fmla="*/ 1089331 w 1107563"/>
                <a:gd name="connsiteY3" fmla="*/ 830882 h 1423471"/>
                <a:gd name="connsiteX4" fmla="*/ 1079933 w 1107563"/>
                <a:gd name="connsiteY4" fmla="*/ 1333328 h 1423471"/>
                <a:gd name="connsiteX5" fmla="*/ 1037669 w 1107563"/>
                <a:gd name="connsiteY5" fmla="*/ 1240758 h 1423471"/>
                <a:gd name="connsiteX6" fmla="*/ 983732 w 1107563"/>
                <a:gd name="connsiteY6" fmla="*/ 1416181 h 1423471"/>
                <a:gd name="connsiteX7" fmla="*/ 947470 w 1107563"/>
                <a:gd name="connsiteY7" fmla="*/ 1306915 h 1423471"/>
                <a:gd name="connsiteX8" fmla="*/ 799694 w 1107563"/>
                <a:gd name="connsiteY8" fmla="*/ 1423471 h 1423471"/>
                <a:gd name="connsiteX9" fmla="*/ 798388 w 1107563"/>
                <a:gd name="connsiteY9" fmla="*/ 986314 h 1423471"/>
                <a:gd name="connsiteX10" fmla="*/ 541005 w 1107563"/>
                <a:gd name="connsiteY10" fmla="*/ 803357 h 1423471"/>
                <a:gd name="connsiteX11" fmla="*/ 504720 w 1107563"/>
                <a:gd name="connsiteY11" fmla="*/ 953956 h 1423471"/>
                <a:gd name="connsiteX12" fmla="*/ 541004 w 1107563"/>
                <a:gd name="connsiteY12" fmla="*/ 1175672 h 1423471"/>
                <a:gd name="connsiteX13" fmla="*/ 532632 w 1107563"/>
                <a:gd name="connsiteY13" fmla="*/ 1402288 h 1423471"/>
                <a:gd name="connsiteX14" fmla="*/ 243154 w 1107563"/>
                <a:gd name="connsiteY14" fmla="*/ 889736 h 1423471"/>
                <a:gd name="connsiteX15" fmla="*/ 174649 w 1107563"/>
                <a:gd name="connsiteY15" fmla="*/ 445938 h 1423471"/>
                <a:gd name="connsiteX16" fmla="*/ 0 w 1107563"/>
                <a:gd name="connsiteY16" fmla="*/ 74192 h 1423471"/>
                <a:gd name="connsiteX17" fmla="*/ 567269 w 1107563"/>
                <a:gd name="connsiteY17" fmla="*/ 0 h 1423471"/>
                <a:gd name="connsiteX0" fmla="*/ 567269 w 1107563"/>
                <a:gd name="connsiteY0" fmla="*/ 0 h 1423471"/>
                <a:gd name="connsiteX1" fmla="*/ 568172 w 1107563"/>
                <a:gd name="connsiteY1" fmla="*/ 304800 h 1423471"/>
                <a:gd name="connsiteX2" fmla="*/ 779871 w 1107563"/>
                <a:gd name="connsiteY2" fmla="*/ 459344 h 1423471"/>
                <a:gd name="connsiteX3" fmla="*/ 1089331 w 1107563"/>
                <a:gd name="connsiteY3" fmla="*/ 830882 h 1423471"/>
                <a:gd name="connsiteX4" fmla="*/ 1079933 w 1107563"/>
                <a:gd name="connsiteY4" fmla="*/ 1333328 h 1423471"/>
                <a:gd name="connsiteX5" fmla="*/ 1037669 w 1107563"/>
                <a:gd name="connsiteY5" fmla="*/ 1240758 h 1423471"/>
                <a:gd name="connsiteX6" fmla="*/ 983732 w 1107563"/>
                <a:gd name="connsiteY6" fmla="*/ 1416181 h 1423471"/>
                <a:gd name="connsiteX7" fmla="*/ 947470 w 1107563"/>
                <a:gd name="connsiteY7" fmla="*/ 1306915 h 1423471"/>
                <a:gd name="connsiteX8" fmla="*/ 799694 w 1107563"/>
                <a:gd name="connsiteY8" fmla="*/ 1423471 h 1423471"/>
                <a:gd name="connsiteX9" fmla="*/ 798388 w 1107563"/>
                <a:gd name="connsiteY9" fmla="*/ 986314 h 1423471"/>
                <a:gd name="connsiteX10" fmla="*/ 541005 w 1107563"/>
                <a:gd name="connsiteY10" fmla="*/ 803357 h 1423471"/>
                <a:gd name="connsiteX11" fmla="*/ 504720 w 1107563"/>
                <a:gd name="connsiteY11" fmla="*/ 953956 h 1423471"/>
                <a:gd name="connsiteX12" fmla="*/ 541004 w 1107563"/>
                <a:gd name="connsiteY12" fmla="*/ 1175672 h 1423471"/>
                <a:gd name="connsiteX13" fmla="*/ 532632 w 1107563"/>
                <a:gd name="connsiteY13" fmla="*/ 1402288 h 1423471"/>
                <a:gd name="connsiteX14" fmla="*/ 243154 w 1107563"/>
                <a:gd name="connsiteY14" fmla="*/ 889736 h 1423471"/>
                <a:gd name="connsiteX15" fmla="*/ 174649 w 1107563"/>
                <a:gd name="connsiteY15" fmla="*/ 445938 h 1423471"/>
                <a:gd name="connsiteX16" fmla="*/ 0 w 1107563"/>
                <a:gd name="connsiteY16" fmla="*/ 74192 h 1423471"/>
                <a:gd name="connsiteX17" fmla="*/ 567269 w 1107563"/>
                <a:gd name="connsiteY17" fmla="*/ 0 h 1423471"/>
                <a:gd name="connsiteX0" fmla="*/ 567269 w 1107563"/>
                <a:gd name="connsiteY0" fmla="*/ 0 h 1423471"/>
                <a:gd name="connsiteX1" fmla="*/ 568172 w 1107563"/>
                <a:gd name="connsiteY1" fmla="*/ 304800 h 1423471"/>
                <a:gd name="connsiteX2" fmla="*/ 779871 w 1107563"/>
                <a:gd name="connsiteY2" fmla="*/ 459344 h 1423471"/>
                <a:gd name="connsiteX3" fmla="*/ 1089331 w 1107563"/>
                <a:gd name="connsiteY3" fmla="*/ 830882 h 1423471"/>
                <a:gd name="connsiteX4" fmla="*/ 1079933 w 1107563"/>
                <a:gd name="connsiteY4" fmla="*/ 1333328 h 1423471"/>
                <a:gd name="connsiteX5" fmla="*/ 1037669 w 1107563"/>
                <a:gd name="connsiteY5" fmla="*/ 1240758 h 1423471"/>
                <a:gd name="connsiteX6" fmla="*/ 983732 w 1107563"/>
                <a:gd name="connsiteY6" fmla="*/ 1416181 h 1423471"/>
                <a:gd name="connsiteX7" fmla="*/ 878845 w 1107563"/>
                <a:gd name="connsiteY7" fmla="*/ 1286327 h 1423471"/>
                <a:gd name="connsiteX8" fmla="*/ 799694 w 1107563"/>
                <a:gd name="connsiteY8" fmla="*/ 1423471 h 1423471"/>
                <a:gd name="connsiteX9" fmla="*/ 798388 w 1107563"/>
                <a:gd name="connsiteY9" fmla="*/ 986314 h 1423471"/>
                <a:gd name="connsiteX10" fmla="*/ 541005 w 1107563"/>
                <a:gd name="connsiteY10" fmla="*/ 803357 h 1423471"/>
                <a:gd name="connsiteX11" fmla="*/ 504720 w 1107563"/>
                <a:gd name="connsiteY11" fmla="*/ 953956 h 1423471"/>
                <a:gd name="connsiteX12" fmla="*/ 541004 w 1107563"/>
                <a:gd name="connsiteY12" fmla="*/ 1175672 h 1423471"/>
                <a:gd name="connsiteX13" fmla="*/ 532632 w 1107563"/>
                <a:gd name="connsiteY13" fmla="*/ 1402288 h 1423471"/>
                <a:gd name="connsiteX14" fmla="*/ 243154 w 1107563"/>
                <a:gd name="connsiteY14" fmla="*/ 889736 h 1423471"/>
                <a:gd name="connsiteX15" fmla="*/ 174649 w 1107563"/>
                <a:gd name="connsiteY15" fmla="*/ 445938 h 1423471"/>
                <a:gd name="connsiteX16" fmla="*/ 0 w 1107563"/>
                <a:gd name="connsiteY16" fmla="*/ 74192 h 1423471"/>
                <a:gd name="connsiteX17" fmla="*/ 567269 w 1107563"/>
                <a:gd name="connsiteY17" fmla="*/ 0 h 1423471"/>
                <a:gd name="connsiteX0" fmla="*/ 567269 w 1107563"/>
                <a:gd name="connsiteY0" fmla="*/ 0 h 1424050"/>
                <a:gd name="connsiteX1" fmla="*/ 568172 w 1107563"/>
                <a:gd name="connsiteY1" fmla="*/ 304800 h 1424050"/>
                <a:gd name="connsiteX2" fmla="*/ 779871 w 1107563"/>
                <a:gd name="connsiteY2" fmla="*/ 459344 h 1424050"/>
                <a:gd name="connsiteX3" fmla="*/ 1089331 w 1107563"/>
                <a:gd name="connsiteY3" fmla="*/ 830882 h 1424050"/>
                <a:gd name="connsiteX4" fmla="*/ 1079933 w 1107563"/>
                <a:gd name="connsiteY4" fmla="*/ 1333328 h 1424050"/>
                <a:gd name="connsiteX5" fmla="*/ 1037669 w 1107563"/>
                <a:gd name="connsiteY5" fmla="*/ 1240758 h 1424050"/>
                <a:gd name="connsiteX6" fmla="*/ 928833 w 1107563"/>
                <a:gd name="connsiteY6" fmla="*/ 1423044 h 1424050"/>
                <a:gd name="connsiteX7" fmla="*/ 878845 w 1107563"/>
                <a:gd name="connsiteY7" fmla="*/ 1286327 h 1424050"/>
                <a:gd name="connsiteX8" fmla="*/ 799694 w 1107563"/>
                <a:gd name="connsiteY8" fmla="*/ 1423471 h 1424050"/>
                <a:gd name="connsiteX9" fmla="*/ 798388 w 1107563"/>
                <a:gd name="connsiteY9" fmla="*/ 986314 h 1424050"/>
                <a:gd name="connsiteX10" fmla="*/ 541005 w 1107563"/>
                <a:gd name="connsiteY10" fmla="*/ 803357 h 1424050"/>
                <a:gd name="connsiteX11" fmla="*/ 504720 w 1107563"/>
                <a:gd name="connsiteY11" fmla="*/ 953956 h 1424050"/>
                <a:gd name="connsiteX12" fmla="*/ 541004 w 1107563"/>
                <a:gd name="connsiteY12" fmla="*/ 1175672 h 1424050"/>
                <a:gd name="connsiteX13" fmla="*/ 532632 w 1107563"/>
                <a:gd name="connsiteY13" fmla="*/ 1402288 h 1424050"/>
                <a:gd name="connsiteX14" fmla="*/ 243154 w 1107563"/>
                <a:gd name="connsiteY14" fmla="*/ 889736 h 1424050"/>
                <a:gd name="connsiteX15" fmla="*/ 174649 w 1107563"/>
                <a:gd name="connsiteY15" fmla="*/ 445938 h 1424050"/>
                <a:gd name="connsiteX16" fmla="*/ 0 w 1107563"/>
                <a:gd name="connsiteY16" fmla="*/ 74192 h 1424050"/>
                <a:gd name="connsiteX17" fmla="*/ 567269 w 1107563"/>
                <a:gd name="connsiteY17" fmla="*/ 0 h 1424050"/>
                <a:gd name="connsiteX0" fmla="*/ 567269 w 1107563"/>
                <a:gd name="connsiteY0" fmla="*/ 0 h 1424050"/>
                <a:gd name="connsiteX1" fmla="*/ 568172 w 1107563"/>
                <a:gd name="connsiteY1" fmla="*/ 304800 h 1424050"/>
                <a:gd name="connsiteX2" fmla="*/ 779871 w 1107563"/>
                <a:gd name="connsiteY2" fmla="*/ 459344 h 1424050"/>
                <a:gd name="connsiteX3" fmla="*/ 1089331 w 1107563"/>
                <a:gd name="connsiteY3" fmla="*/ 830882 h 1424050"/>
                <a:gd name="connsiteX4" fmla="*/ 1079933 w 1107563"/>
                <a:gd name="connsiteY4" fmla="*/ 1333328 h 1424050"/>
                <a:gd name="connsiteX5" fmla="*/ 962182 w 1107563"/>
                <a:gd name="connsiteY5" fmla="*/ 1268207 h 1424050"/>
                <a:gd name="connsiteX6" fmla="*/ 928833 w 1107563"/>
                <a:gd name="connsiteY6" fmla="*/ 1423044 h 1424050"/>
                <a:gd name="connsiteX7" fmla="*/ 878845 w 1107563"/>
                <a:gd name="connsiteY7" fmla="*/ 1286327 h 1424050"/>
                <a:gd name="connsiteX8" fmla="*/ 799694 w 1107563"/>
                <a:gd name="connsiteY8" fmla="*/ 1423471 h 1424050"/>
                <a:gd name="connsiteX9" fmla="*/ 798388 w 1107563"/>
                <a:gd name="connsiteY9" fmla="*/ 986314 h 1424050"/>
                <a:gd name="connsiteX10" fmla="*/ 541005 w 1107563"/>
                <a:gd name="connsiteY10" fmla="*/ 803357 h 1424050"/>
                <a:gd name="connsiteX11" fmla="*/ 504720 w 1107563"/>
                <a:gd name="connsiteY11" fmla="*/ 953956 h 1424050"/>
                <a:gd name="connsiteX12" fmla="*/ 541004 w 1107563"/>
                <a:gd name="connsiteY12" fmla="*/ 1175672 h 1424050"/>
                <a:gd name="connsiteX13" fmla="*/ 532632 w 1107563"/>
                <a:gd name="connsiteY13" fmla="*/ 1402288 h 1424050"/>
                <a:gd name="connsiteX14" fmla="*/ 243154 w 1107563"/>
                <a:gd name="connsiteY14" fmla="*/ 889736 h 1424050"/>
                <a:gd name="connsiteX15" fmla="*/ 174649 w 1107563"/>
                <a:gd name="connsiteY15" fmla="*/ 445938 h 1424050"/>
                <a:gd name="connsiteX16" fmla="*/ 0 w 1107563"/>
                <a:gd name="connsiteY16" fmla="*/ 74192 h 1424050"/>
                <a:gd name="connsiteX17" fmla="*/ 567269 w 1107563"/>
                <a:gd name="connsiteY17" fmla="*/ 0 h 1424050"/>
                <a:gd name="connsiteX0" fmla="*/ 567269 w 1100111"/>
                <a:gd name="connsiteY0" fmla="*/ 0 h 1424050"/>
                <a:gd name="connsiteX1" fmla="*/ 568172 w 1100111"/>
                <a:gd name="connsiteY1" fmla="*/ 304800 h 1424050"/>
                <a:gd name="connsiteX2" fmla="*/ 779871 w 1100111"/>
                <a:gd name="connsiteY2" fmla="*/ 459344 h 1424050"/>
                <a:gd name="connsiteX3" fmla="*/ 1089331 w 1100111"/>
                <a:gd name="connsiteY3" fmla="*/ 830882 h 1424050"/>
                <a:gd name="connsiteX4" fmla="*/ 1045621 w 1100111"/>
                <a:gd name="connsiteY4" fmla="*/ 1395089 h 1424050"/>
                <a:gd name="connsiteX5" fmla="*/ 962182 w 1100111"/>
                <a:gd name="connsiteY5" fmla="*/ 1268207 h 1424050"/>
                <a:gd name="connsiteX6" fmla="*/ 928833 w 1100111"/>
                <a:gd name="connsiteY6" fmla="*/ 1423044 h 1424050"/>
                <a:gd name="connsiteX7" fmla="*/ 878845 w 1100111"/>
                <a:gd name="connsiteY7" fmla="*/ 1286327 h 1424050"/>
                <a:gd name="connsiteX8" fmla="*/ 799694 w 1100111"/>
                <a:gd name="connsiteY8" fmla="*/ 1423471 h 1424050"/>
                <a:gd name="connsiteX9" fmla="*/ 798388 w 1100111"/>
                <a:gd name="connsiteY9" fmla="*/ 986314 h 1424050"/>
                <a:gd name="connsiteX10" fmla="*/ 541005 w 1100111"/>
                <a:gd name="connsiteY10" fmla="*/ 803357 h 1424050"/>
                <a:gd name="connsiteX11" fmla="*/ 504720 w 1100111"/>
                <a:gd name="connsiteY11" fmla="*/ 953956 h 1424050"/>
                <a:gd name="connsiteX12" fmla="*/ 541004 w 1100111"/>
                <a:gd name="connsiteY12" fmla="*/ 1175672 h 1424050"/>
                <a:gd name="connsiteX13" fmla="*/ 532632 w 1100111"/>
                <a:gd name="connsiteY13" fmla="*/ 1402288 h 1424050"/>
                <a:gd name="connsiteX14" fmla="*/ 243154 w 1100111"/>
                <a:gd name="connsiteY14" fmla="*/ 889736 h 1424050"/>
                <a:gd name="connsiteX15" fmla="*/ 174649 w 1100111"/>
                <a:gd name="connsiteY15" fmla="*/ 445938 h 1424050"/>
                <a:gd name="connsiteX16" fmla="*/ 0 w 1100111"/>
                <a:gd name="connsiteY16" fmla="*/ 74192 h 1424050"/>
                <a:gd name="connsiteX17" fmla="*/ 567269 w 1100111"/>
                <a:gd name="connsiteY17" fmla="*/ 0 h 1424050"/>
                <a:gd name="connsiteX0" fmla="*/ 567269 w 1100111"/>
                <a:gd name="connsiteY0" fmla="*/ 0 h 1424050"/>
                <a:gd name="connsiteX1" fmla="*/ 568172 w 1100111"/>
                <a:gd name="connsiteY1" fmla="*/ 304800 h 1424050"/>
                <a:gd name="connsiteX2" fmla="*/ 779871 w 1100111"/>
                <a:gd name="connsiteY2" fmla="*/ 459344 h 1424050"/>
                <a:gd name="connsiteX3" fmla="*/ 1089331 w 1100111"/>
                <a:gd name="connsiteY3" fmla="*/ 830882 h 1424050"/>
                <a:gd name="connsiteX4" fmla="*/ 1045621 w 1100111"/>
                <a:gd name="connsiteY4" fmla="*/ 1395089 h 1424050"/>
                <a:gd name="connsiteX5" fmla="*/ 962182 w 1100111"/>
                <a:gd name="connsiteY5" fmla="*/ 1268207 h 1424050"/>
                <a:gd name="connsiteX6" fmla="*/ 928833 w 1100111"/>
                <a:gd name="connsiteY6" fmla="*/ 1423044 h 1424050"/>
                <a:gd name="connsiteX7" fmla="*/ 878845 w 1100111"/>
                <a:gd name="connsiteY7" fmla="*/ 1286327 h 1424050"/>
                <a:gd name="connsiteX8" fmla="*/ 717344 w 1100111"/>
                <a:gd name="connsiteY8" fmla="*/ 1423471 h 1424050"/>
                <a:gd name="connsiteX9" fmla="*/ 798388 w 1100111"/>
                <a:gd name="connsiteY9" fmla="*/ 986314 h 1424050"/>
                <a:gd name="connsiteX10" fmla="*/ 541005 w 1100111"/>
                <a:gd name="connsiteY10" fmla="*/ 803357 h 1424050"/>
                <a:gd name="connsiteX11" fmla="*/ 504720 w 1100111"/>
                <a:gd name="connsiteY11" fmla="*/ 953956 h 1424050"/>
                <a:gd name="connsiteX12" fmla="*/ 541004 w 1100111"/>
                <a:gd name="connsiteY12" fmla="*/ 1175672 h 1424050"/>
                <a:gd name="connsiteX13" fmla="*/ 532632 w 1100111"/>
                <a:gd name="connsiteY13" fmla="*/ 1402288 h 1424050"/>
                <a:gd name="connsiteX14" fmla="*/ 243154 w 1100111"/>
                <a:gd name="connsiteY14" fmla="*/ 889736 h 1424050"/>
                <a:gd name="connsiteX15" fmla="*/ 174649 w 1100111"/>
                <a:gd name="connsiteY15" fmla="*/ 445938 h 1424050"/>
                <a:gd name="connsiteX16" fmla="*/ 0 w 1100111"/>
                <a:gd name="connsiteY16" fmla="*/ 74192 h 1424050"/>
                <a:gd name="connsiteX17" fmla="*/ 567269 w 1100111"/>
                <a:gd name="connsiteY17" fmla="*/ 0 h 1424050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541004 w 1100111"/>
                <a:gd name="connsiteY12" fmla="*/ 1175672 h 1424121"/>
                <a:gd name="connsiteX13" fmla="*/ 532632 w 1100111"/>
                <a:gd name="connsiteY13" fmla="*/ 1402288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568454 w 1100111"/>
                <a:gd name="connsiteY12" fmla="*/ 1175672 h 1424121"/>
                <a:gd name="connsiteX13" fmla="*/ 532632 w 1100111"/>
                <a:gd name="connsiteY13" fmla="*/ 1402288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568454 w 1100111"/>
                <a:gd name="connsiteY12" fmla="*/ 1175672 h 1424121"/>
                <a:gd name="connsiteX13" fmla="*/ 587532 w 1100111"/>
                <a:gd name="connsiteY13" fmla="*/ 1374839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589041 w 1100111"/>
                <a:gd name="connsiteY12" fmla="*/ 1148223 h 1424121"/>
                <a:gd name="connsiteX13" fmla="*/ 587532 w 1100111"/>
                <a:gd name="connsiteY13" fmla="*/ 1374839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589041 w 1100111"/>
                <a:gd name="connsiteY12" fmla="*/ 1148223 h 1424121"/>
                <a:gd name="connsiteX13" fmla="*/ 628706 w 1100111"/>
                <a:gd name="connsiteY13" fmla="*/ 1361114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98388 w 1100111"/>
                <a:gd name="connsiteY9" fmla="*/ 98631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630216 w 1100111"/>
                <a:gd name="connsiteY12" fmla="*/ 1141361 h 1424121"/>
                <a:gd name="connsiteX13" fmla="*/ 628706 w 1100111"/>
                <a:gd name="connsiteY13" fmla="*/ 1361114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70939 w 1100111"/>
                <a:gd name="connsiteY9" fmla="*/ 101376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630216 w 1100111"/>
                <a:gd name="connsiteY12" fmla="*/ 1141361 h 1424121"/>
                <a:gd name="connsiteX13" fmla="*/ 628706 w 1100111"/>
                <a:gd name="connsiteY13" fmla="*/ 1361114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70939 w 1100111"/>
                <a:gd name="connsiteY9" fmla="*/ 101376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630216 w 1100111"/>
                <a:gd name="connsiteY12" fmla="*/ 1141361 h 1424121"/>
                <a:gd name="connsiteX13" fmla="*/ 628706 w 1100111"/>
                <a:gd name="connsiteY13" fmla="*/ 1361114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0 h 1424121"/>
                <a:gd name="connsiteX1" fmla="*/ 568172 w 1100111"/>
                <a:gd name="connsiteY1" fmla="*/ 304800 h 1424121"/>
                <a:gd name="connsiteX2" fmla="*/ 779871 w 1100111"/>
                <a:gd name="connsiteY2" fmla="*/ 459344 h 1424121"/>
                <a:gd name="connsiteX3" fmla="*/ 1089331 w 1100111"/>
                <a:gd name="connsiteY3" fmla="*/ 830882 h 1424121"/>
                <a:gd name="connsiteX4" fmla="*/ 1045621 w 1100111"/>
                <a:gd name="connsiteY4" fmla="*/ 1395089 h 1424121"/>
                <a:gd name="connsiteX5" fmla="*/ 962182 w 1100111"/>
                <a:gd name="connsiteY5" fmla="*/ 1268207 h 1424121"/>
                <a:gd name="connsiteX6" fmla="*/ 928833 w 1100111"/>
                <a:gd name="connsiteY6" fmla="*/ 1423044 h 1424121"/>
                <a:gd name="connsiteX7" fmla="*/ 823946 w 1100111"/>
                <a:gd name="connsiteY7" fmla="*/ 1293190 h 1424121"/>
                <a:gd name="connsiteX8" fmla="*/ 717344 w 1100111"/>
                <a:gd name="connsiteY8" fmla="*/ 1423471 h 1424121"/>
                <a:gd name="connsiteX9" fmla="*/ 770939 w 1100111"/>
                <a:gd name="connsiteY9" fmla="*/ 1013764 h 1424121"/>
                <a:gd name="connsiteX10" fmla="*/ 541005 w 1100111"/>
                <a:gd name="connsiteY10" fmla="*/ 803357 h 1424121"/>
                <a:gd name="connsiteX11" fmla="*/ 504720 w 1100111"/>
                <a:gd name="connsiteY11" fmla="*/ 953956 h 1424121"/>
                <a:gd name="connsiteX12" fmla="*/ 630216 w 1100111"/>
                <a:gd name="connsiteY12" fmla="*/ 1141361 h 1424121"/>
                <a:gd name="connsiteX13" fmla="*/ 628706 w 1100111"/>
                <a:gd name="connsiteY13" fmla="*/ 1361114 h 1424121"/>
                <a:gd name="connsiteX14" fmla="*/ 243154 w 1100111"/>
                <a:gd name="connsiteY14" fmla="*/ 889736 h 1424121"/>
                <a:gd name="connsiteX15" fmla="*/ 174649 w 1100111"/>
                <a:gd name="connsiteY15" fmla="*/ 445938 h 1424121"/>
                <a:gd name="connsiteX16" fmla="*/ 0 w 1100111"/>
                <a:gd name="connsiteY16" fmla="*/ 74192 h 1424121"/>
                <a:gd name="connsiteX17" fmla="*/ 567269 w 1100111"/>
                <a:gd name="connsiteY17" fmla="*/ 0 h 1424121"/>
                <a:gd name="connsiteX0" fmla="*/ 567269 w 1100111"/>
                <a:gd name="connsiteY0" fmla="*/ 104232 h 1349929"/>
                <a:gd name="connsiteX1" fmla="*/ 568172 w 1100111"/>
                <a:gd name="connsiteY1" fmla="*/ 230608 h 1349929"/>
                <a:gd name="connsiteX2" fmla="*/ 779871 w 1100111"/>
                <a:gd name="connsiteY2" fmla="*/ 385152 h 1349929"/>
                <a:gd name="connsiteX3" fmla="*/ 1089331 w 1100111"/>
                <a:gd name="connsiteY3" fmla="*/ 756690 h 1349929"/>
                <a:gd name="connsiteX4" fmla="*/ 1045621 w 1100111"/>
                <a:gd name="connsiteY4" fmla="*/ 1320897 h 1349929"/>
                <a:gd name="connsiteX5" fmla="*/ 962182 w 1100111"/>
                <a:gd name="connsiteY5" fmla="*/ 1194015 h 1349929"/>
                <a:gd name="connsiteX6" fmla="*/ 928833 w 1100111"/>
                <a:gd name="connsiteY6" fmla="*/ 1348852 h 1349929"/>
                <a:gd name="connsiteX7" fmla="*/ 823946 w 1100111"/>
                <a:gd name="connsiteY7" fmla="*/ 1218998 h 1349929"/>
                <a:gd name="connsiteX8" fmla="*/ 717344 w 1100111"/>
                <a:gd name="connsiteY8" fmla="*/ 1349279 h 1349929"/>
                <a:gd name="connsiteX9" fmla="*/ 770939 w 1100111"/>
                <a:gd name="connsiteY9" fmla="*/ 939572 h 1349929"/>
                <a:gd name="connsiteX10" fmla="*/ 541005 w 1100111"/>
                <a:gd name="connsiteY10" fmla="*/ 729165 h 1349929"/>
                <a:gd name="connsiteX11" fmla="*/ 504720 w 1100111"/>
                <a:gd name="connsiteY11" fmla="*/ 879764 h 1349929"/>
                <a:gd name="connsiteX12" fmla="*/ 630216 w 1100111"/>
                <a:gd name="connsiteY12" fmla="*/ 1067169 h 1349929"/>
                <a:gd name="connsiteX13" fmla="*/ 628706 w 1100111"/>
                <a:gd name="connsiteY13" fmla="*/ 1286922 h 1349929"/>
                <a:gd name="connsiteX14" fmla="*/ 243154 w 1100111"/>
                <a:gd name="connsiteY14" fmla="*/ 815544 h 1349929"/>
                <a:gd name="connsiteX15" fmla="*/ 174649 w 1100111"/>
                <a:gd name="connsiteY15" fmla="*/ 371746 h 1349929"/>
                <a:gd name="connsiteX16" fmla="*/ 0 w 1100111"/>
                <a:gd name="connsiteY16" fmla="*/ 0 h 1349929"/>
                <a:gd name="connsiteX17" fmla="*/ 567269 w 1100111"/>
                <a:gd name="connsiteY17" fmla="*/ 104232 h 1349929"/>
                <a:gd name="connsiteX0" fmla="*/ 423157 w 955999"/>
                <a:gd name="connsiteY0" fmla="*/ 0 h 1245697"/>
                <a:gd name="connsiteX1" fmla="*/ 424060 w 955999"/>
                <a:gd name="connsiteY1" fmla="*/ 126376 h 1245697"/>
                <a:gd name="connsiteX2" fmla="*/ 635759 w 955999"/>
                <a:gd name="connsiteY2" fmla="*/ 280920 h 1245697"/>
                <a:gd name="connsiteX3" fmla="*/ 945219 w 955999"/>
                <a:gd name="connsiteY3" fmla="*/ 652458 h 1245697"/>
                <a:gd name="connsiteX4" fmla="*/ 901509 w 955999"/>
                <a:gd name="connsiteY4" fmla="*/ 1216665 h 1245697"/>
                <a:gd name="connsiteX5" fmla="*/ 818070 w 955999"/>
                <a:gd name="connsiteY5" fmla="*/ 1089783 h 1245697"/>
                <a:gd name="connsiteX6" fmla="*/ 784721 w 955999"/>
                <a:gd name="connsiteY6" fmla="*/ 1244620 h 1245697"/>
                <a:gd name="connsiteX7" fmla="*/ 679834 w 955999"/>
                <a:gd name="connsiteY7" fmla="*/ 1114766 h 1245697"/>
                <a:gd name="connsiteX8" fmla="*/ 573232 w 955999"/>
                <a:gd name="connsiteY8" fmla="*/ 1245047 h 1245697"/>
                <a:gd name="connsiteX9" fmla="*/ 626827 w 955999"/>
                <a:gd name="connsiteY9" fmla="*/ 835340 h 1245697"/>
                <a:gd name="connsiteX10" fmla="*/ 396893 w 955999"/>
                <a:gd name="connsiteY10" fmla="*/ 624933 h 1245697"/>
                <a:gd name="connsiteX11" fmla="*/ 360608 w 955999"/>
                <a:gd name="connsiteY11" fmla="*/ 775532 h 1245697"/>
                <a:gd name="connsiteX12" fmla="*/ 486104 w 955999"/>
                <a:gd name="connsiteY12" fmla="*/ 962937 h 1245697"/>
                <a:gd name="connsiteX13" fmla="*/ 484594 w 955999"/>
                <a:gd name="connsiteY13" fmla="*/ 1182690 h 1245697"/>
                <a:gd name="connsiteX14" fmla="*/ 99042 w 955999"/>
                <a:gd name="connsiteY14" fmla="*/ 711312 h 1245697"/>
                <a:gd name="connsiteX15" fmla="*/ 30537 w 955999"/>
                <a:gd name="connsiteY15" fmla="*/ 267514 h 1245697"/>
                <a:gd name="connsiteX16" fmla="*/ 0 w 955999"/>
                <a:gd name="connsiteY16" fmla="*/ 156541 h 1245697"/>
                <a:gd name="connsiteX17" fmla="*/ 423157 w 955999"/>
                <a:gd name="connsiteY17" fmla="*/ 0 h 1245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55999" h="1245697">
                  <a:moveTo>
                    <a:pt x="423157" y="0"/>
                  </a:moveTo>
                  <a:lnTo>
                    <a:pt x="424060" y="126376"/>
                  </a:lnTo>
                  <a:cubicBezTo>
                    <a:pt x="496612" y="172926"/>
                    <a:pt x="521507" y="192671"/>
                    <a:pt x="635759" y="280920"/>
                  </a:cubicBezTo>
                  <a:cubicBezTo>
                    <a:pt x="722619" y="368600"/>
                    <a:pt x="879196" y="512513"/>
                    <a:pt x="945219" y="652458"/>
                  </a:cubicBezTo>
                  <a:cubicBezTo>
                    <a:pt x="978508" y="820638"/>
                    <a:pt x="926346" y="1182657"/>
                    <a:pt x="901509" y="1216665"/>
                  </a:cubicBezTo>
                  <a:cubicBezTo>
                    <a:pt x="889853" y="1228727"/>
                    <a:pt x="849506" y="1123222"/>
                    <a:pt x="818070" y="1089783"/>
                  </a:cubicBezTo>
                  <a:cubicBezTo>
                    <a:pt x="820510" y="1166363"/>
                    <a:pt x="797939" y="1232054"/>
                    <a:pt x="784721" y="1244620"/>
                  </a:cubicBezTo>
                  <a:cubicBezTo>
                    <a:pt x="768324" y="1256390"/>
                    <a:pt x="710502" y="1168988"/>
                    <a:pt x="679834" y="1114766"/>
                  </a:cubicBezTo>
                  <a:cubicBezTo>
                    <a:pt x="671051" y="1169879"/>
                    <a:pt x="585499" y="1236792"/>
                    <a:pt x="573232" y="1245047"/>
                  </a:cubicBezTo>
                  <a:cubicBezTo>
                    <a:pt x="497826" y="1117526"/>
                    <a:pt x="589837" y="1019478"/>
                    <a:pt x="626827" y="835340"/>
                  </a:cubicBezTo>
                  <a:cubicBezTo>
                    <a:pt x="552831" y="690483"/>
                    <a:pt x="459321" y="625640"/>
                    <a:pt x="396893" y="624933"/>
                  </a:cubicBezTo>
                  <a:cubicBezTo>
                    <a:pt x="335864" y="636418"/>
                    <a:pt x="353658" y="702559"/>
                    <a:pt x="360608" y="775532"/>
                  </a:cubicBezTo>
                  <a:cubicBezTo>
                    <a:pt x="376985" y="858952"/>
                    <a:pt x="469539" y="898639"/>
                    <a:pt x="486104" y="962937"/>
                  </a:cubicBezTo>
                  <a:cubicBezTo>
                    <a:pt x="553304" y="1101697"/>
                    <a:pt x="536718" y="1230346"/>
                    <a:pt x="484594" y="1182690"/>
                  </a:cubicBezTo>
                  <a:cubicBezTo>
                    <a:pt x="450927" y="1181916"/>
                    <a:pt x="236464" y="953014"/>
                    <a:pt x="99042" y="711312"/>
                  </a:cubicBezTo>
                  <a:cubicBezTo>
                    <a:pt x="31436" y="563338"/>
                    <a:pt x="56171" y="409395"/>
                    <a:pt x="30537" y="267514"/>
                  </a:cubicBezTo>
                  <a:cubicBezTo>
                    <a:pt x="-4031" y="131591"/>
                    <a:pt x="84482" y="295894"/>
                    <a:pt x="0" y="156541"/>
                  </a:cubicBezTo>
                  <a:lnTo>
                    <a:pt x="423157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BBF273-351E-4D15-8971-B876AAFEA42F}"/>
                </a:ext>
              </a:extLst>
            </p:cNvPr>
            <p:cNvSpPr/>
            <p:nvPr/>
          </p:nvSpPr>
          <p:spPr>
            <a:xfrm rot="2072551">
              <a:off x="7027406" y="1075862"/>
              <a:ext cx="905452" cy="4990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5" name="Rectangle 42">
              <a:extLst>
                <a:ext uri="{FF2B5EF4-FFF2-40B4-BE49-F238E27FC236}">
                  <a16:creationId xmlns:a16="http://schemas.microsoft.com/office/drawing/2014/main" id="{A17AEF46-A380-4562-BC33-F06A72A35262}"/>
                </a:ext>
              </a:extLst>
            </p:cNvPr>
            <p:cNvSpPr/>
            <p:nvPr/>
          </p:nvSpPr>
          <p:spPr>
            <a:xfrm rot="2072551">
              <a:off x="7253166" y="-665010"/>
              <a:ext cx="1448034" cy="1971000"/>
            </a:xfrm>
            <a:custGeom>
              <a:avLst/>
              <a:gdLst>
                <a:gd name="connsiteX0" fmla="*/ 0 w 777759"/>
                <a:gd name="connsiteY0" fmla="*/ 0 h 968130"/>
                <a:gd name="connsiteX1" fmla="*/ 777759 w 777759"/>
                <a:gd name="connsiteY1" fmla="*/ 0 h 968130"/>
                <a:gd name="connsiteX2" fmla="*/ 777759 w 777759"/>
                <a:gd name="connsiteY2" fmla="*/ 968130 h 968130"/>
                <a:gd name="connsiteX3" fmla="*/ 0 w 777759"/>
                <a:gd name="connsiteY3" fmla="*/ 968130 h 968130"/>
                <a:gd name="connsiteX4" fmla="*/ 0 w 777759"/>
                <a:gd name="connsiteY4" fmla="*/ 0 h 968130"/>
                <a:gd name="connsiteX0" fmla="*/ 0 w 789458"/>
                <a:gd name="connsiteY0" fmla="*/ 500269 h 968130"/>
                <a:gd name="connsiteX1" fmla="*/ 789458 w 789458"/>
                <a:gd name="connsiteY1" fmla="*/ 0 h 968130"/>
                <a:gd name="connsiteX2" fmla="*/ 789458 w 789458"/>
                <a:gd name="connsiteY2" fmla="*/ 968130 h 968130"/>
                <a:gd name="connsiteX3" fmla="*/ 11699 w 789458"/>
                <a:gd name="connsiteY3" fmla="*/ 968130 h 968130"/>
                <a:gd name="connsiteX4" fmla="*/ 0 w 789458"/>
                <a:gd name="connsiteY4" fmla="*/ 500269 h 968130"/>
                <a:gd name="connsiteX0" fmla="*/ 0 w 788533"/>
                <a:gd name="connsiteY0" fmla="*/ 562468 h 968130"/>
                <a:gd name="connsiteX1" fmla="*/ 788533 w 788533"/>
                <a:gd name="connsiteY1" fmla="*/ 0 h 968130"/>
                <a:gd name="connsiteX2" fmla="*/ 788533 w 788533"/>
                <a:gd name="connsiteY2" fmla="*/ 968130 h 968130"/>
                <a:gd name="connsiteX3" fmla="*/ 10774 w 788533"/>
                <a:gd name="connsiteY3" fmla="*/ 968130 h 968130"/>
                <a:gd name="connsiteX4" fmla="*/ 0 w 788533"/>
                <a:gd name="connsiteY4" fmla="*/ 562468 h 968130"/>
                <a:gd name="connsiteX0" fmla="*/ 0 w 788995"/>
                <a:gd name="connsiteY0" fmla="*/ 531368 h 968130"/>
                <a:gd name="connsiteX1" fmla="*/ 788995 w 788995"/>
                <a:gd name="connsiteY1" fmla="*/ 0 h 968130"/>
                <a:gd name="connsiteX2" fmla="*/ 788995 w 788995"/>
                <a:gd name="connsiteY2" fmla="*/ 968130 h 968130"/>
                <a:gd name="connsiteX3" fmla="*/ 11236 w 788995"/>
                <a:gd name="connsiteY3" fmla="*/ 968130 h 968130"/>
                <a:gd name="connsiteX4" fmla="*/ 0 w 788995"/>
                <a:gd name="connsiteY4" fmla="*/ 531368 h 968130"/>
                <a:gd name="connsiteX0" fmla="*/ 0 w 791529"/>
                <a:gd name="connsiteY0" fmla="*/ 239053 h 968130"/>
                <a:gd name="connsiteX1" fmla="*/ 791529 w 791529"/>
                <a:gd name="connsiteY1" fmla="*/ 0 h 968130"/>
                <a:gd name="connsiteX2" fmla="*/ 791529 w 791529"/>
                <a:gd name="connsiteY2" fmla="*/ 968130 h 968130"/>
                <a:gd name="connsiteX3" fmla="*/ 13770 w 791529"/>
                <a:gd name="connsiteY3" fmla="*/ 968130 h 968130"/>
                <a:gd name="connsiteX4" fmla="*/ 0 w 791529"/>
                <a:gd name="connsiteY4" fmla="*/ 239053 h 968130"/>
                <a:gd name="connsiteX0" fmla="*/ 0 w 791529"/>
                <a:gd name="connsiteY0" fmla="*/ 545513 h 1274590"/>
                <a:gd name="connsiteX1" fmla="*/ 763364 w 791529"/>
                <a:gd name="connsiteY1" fmla="*/ 0 h 1274590"/>
                <a:gd name="connsiteX2" fmla="*/ 791529 w 791529"/>
                <a:gd name="connsiteY2" fmla="*/ 1274590 h 1274590"/>
                <a:gd name="connsiteX3" fmla="*/ 13770 w 791529"/>
                <a:gd name="connsiteY3" fmla="*/ 1274590 h 1274590"/>
                <a:gd name="connsiteX4" fmla="*/ 0 w 791529"/>
                <a:gd name="connsiteY4" fmla="*/ 545513 h 1274590"/>
                <a:gd name="connsiteX0" fmla="*/ 0 w 791529"/>
                <a:gd name="connsiteY0" fmla="*/ 545513 h 1274590"/>
                <a:gd name="connsiteX1" fmla="*/ 20737 w 791529"/>
                <a:gd name="connsiteY1" fmla="*/ 517905 h 1274590"/>
                <a:gd name="connsiteX2" fmla="*/ 763364 w 791529"/>
                <a:gd name="connsiteY2" fmla="*/ 0 h 1274590"/>
                <a:gd name="connsiteX3" fmla="*/ 791529 w 791529"/>
                <a:gd name="connsiteY3" fmla="*/ 1274590 h 1274590"/>
                <a:gd name="connsiteX4" fmla="*/ 13770 w 791529"/>
                <a:gd name="connsiteY4" fmla="*/ 1274590 h 1274590"/>
                <a:gd name="connsiteX5" fmla="*/ 0 w 791529"/>
                <a:gd name="connsiteY5" fmla="*/ 545513 h 1274590"/>
                <a:gd name="connsiteX0" fmla="*/ 0 w 791529"/>
                <a:gd name="connsiteY0" fmla="*/ 565822 h 1294899"/>
                <a:gd name="connsiteX1" fmla="*/ 763364 w 791529"/>
                <a:gd name="connsiteY1" fmla="*/ 20309 h 1294899"/>
                <a:gd name="connsiteX2" fmla="*/ 791529 w 791529"/>
                <a:gd name="connsiteY2" fmla="*/ 1294899 h 1294899"/>
                <a:gd name="connsiteX3" fmla="*/ 13770 w 791529"/>
                <a:gd name="connsiteY3" fmla="*/ 1294899 h 1294899"/>
                <a:gd name="connsiteX4" fmla="*/ 0 w 791529"/>
                <a:gd name="connsiteY4" fmla="*/ 565822 h 1294899"/>
                <a:gd name="connsiteX0" fmla="*/ 0 w 791529"/>
                <a:gd name="connsiteY0" fmla="*/ 564909 h 1293986"/>
                <a:gd name="connsiteX1" fmla="*/ 763364 w 791529"/>
                <a:gd name="connsiteY1" fmla="*/ 19396 h 1293986"/>
                <a:gd name="connsiteX2" fmla="*/ 791529 w 791529"/>
                <a:gd name="connsiteY2" fmla="*/ 1293986 h 1293986"/>
                <a:gd name="connsiteX3" fmla="*/ 13770 w 791529"/>
                <a:gd name="connsiteY3" fmla="*/ 1293986 h 1293986"/>
                <a:gd name="connsiteX4" fmla="*/ 0 w 791529"/>
                <a:gd name="connsiteY4" fmla="*/ 564909 h 1293986"/>
                <a:gd name="connsiteX0" fmla="*/ 0 w 791529"/>
                <a:gd name="connsiteY0" fmla="*/ 545513 h 1274590"/>
                <a:gd name="connsiteX1" fmla="*/ 763364 w 791529"/>
                <a:gd name="connsiteY1" fmla="*/ 0 h 1274590"/>
                <a:gd name="connsiteX2" fmla="*/ 791529 w 791529"/>
                <a:gd name="connsiteY2" fmla="*/ 1274590 h 1274590"/>
                <a:gd name="connsiteX3" fmla="*/ 13770 w 791529"/>
                <a:gd name="connsiteY3" fmla="*/ 1274590 h 1274590"/>
                <a:gd name="connsiteX4" fmla="*/ 0 w 791529"/>
                <a:gd name="connsiteY4" fmla="*/ 545513 h 1274590"/>
                <a:gd name="connsiteX0" fmla="*/ 375 w 777759"/>
                <a:gd name="connsiteY0" fmla="*/ 519880 h 1274590"/>
                <a:gd name="connsiteX1" fmla="*/ 749594 w 777759"/>
                <a:gd name="connsiteY1" fmla="*/ 0 h 1274590"/>
                <a:gd name="connsiteX2" fmla="*/ 777759 w 777759"/>
                <a:gd name="connsiteY2" fmla="*/ 1274590 h 1274590"/>
                <a:gd name="connsiteX3" fmla="*/ 0 w 777759"/>
                <a:gd name="connsiteY3" fmla="*/ 1274590 h 1274590"/>
                <a:gd name="connsiteX4" fmla="*/ 375 w 777759"/>
                <a:gd name="connsiteY4" fmla="*/ 519880 h 1274590"/>
                <a:gd name="connsiteX0" fmla="*/ 375 w 777759"/>
                <a:gd name="connsiteY0" fmla="*/ 519880 h 1274590"/>
                <a:gd name="connsiteX1" fmla="*/ 749594 w 777759"/>
                <a:gd name="connsiteY1" fmla="*/ 0 h 1274590"/>
                <a:gd name="connsiteX2" fmla="*/ 777759 w 777759"/>
                <a:gd name="connsiteY2" fmla="*/ 1274590 h 1274590"/>
                <a:gd name="connsiteX3" fmla="*/ 0 w 777759"/>
                <a:gd name="connsiteY3" fmla="*/ 1274590 h 1274590"/>
                <a:gd name="connsiteX4" fmla="*/ 375 w 777759"/>
                <a:gd name="connsiteY4" fmla="*/ 519880 h 1274590"/>
                <a:gd name="connsiteX0" fmla="*/ 1304 w 777759"/>
                <a:gd name="connsiteY0" fmla="*/ 948409 h 1274590"/>
                <a:gd name="connsiteX1" fmla="*/ 749594 w 777759"/>
                <a:gd name="connsiteY1" fmla="*/ 0 h 1274590"/>
                <a:gd name="connsiteX2" fmla="*/ 777759 w 777759"/>
                <a:gd name="connsiteY2" fmla="*/ 1274590 h 1274590"/>
                <a:gd name="connsiteX3" fmla="*/ 0 w 777759"/>
                <a:gd name="connsiteY3" fmla="*/ 1274590 h 1274590"/>
                <a:gd name="connsiteX4" fmla="*/ 1304 w 777759"/>
                <a:gd name="connsiteY4" fmla="*/ 948409 h 1274590"/>
                <a:gd name="connsiteX0" fmla="*/ 1304 w 777759"/>
                <a:gd name="connsiteY0" fmla="*/ 508746 h 834927"/>
                <a:gd name="connsiteX1" fmla="*/ 734346 w 777759"/>
                <a:gd name="connsiteY1" fmla="*/ 0 h 834927"/>
                <a:gd name="connsiteX2" fmla="*/ 777759 w 777759"/>
                <a:gd name="connsiteY2" fmla="*/ 834927 h 834927"/>
                <a:gd name="connsiteX3" fmla="*/ 0 w 777759"/>
                <a:gd name="connsiteY3" fmla="*/ 834927 h 834927"/>
                <a:gd name="connsiteX4" fmla="*/ 1304 w 777759"/>
                <a:gd name="connsiteY4" fmla="*/ 508746 h 834927"/>
                <a:gd name="connsiteX0" fmla="*/ 1304 w 777759"/>
                <a:gd name="connsiteY0" fmla="*/ 498313 h 824494"/>
                <a:gd name="connsiteX1" fmla="*/ 765371 w 777759"/>
                <a:gd name="connsiteY1" fmla="*/ 0 h 824494"/>
                <a:gd name="connsiteX2" fmla="*/ 777759 w 777759"/>
                <a:gd name="connsiteY2" fmla="*/ 824494 h 824494"/>
                <a:gd name="connsiteX3" fmla="*/ 0 w 777759"/>
                <a:gd name="connsiteY3" fmla="*/ 824494 h 824494"/>
                <a:gd name="connsiteX4" fmla="*/ 1304 w 777759"/>
                <a:gd name="connsiteY4" fmla="*/ 498313 h 824494"/>
                <a:gd name="connsiteX0" fmla="*/ 1304 w 777759"/>
                <a:gd name="connsiteY0" fmla="*/ 514490 h 840671"/>
                <a:gd name="connsiteX1" fmla="*/ 754235 w 777759"/>
                <a:gd name="connsiteY1" fmla="*/ 0 h 840671"/>
                <a:gd name="connsiteX2" fmla="*/ 777759 w 777759"/>
                <a:gd name="connsiteY2" fmla="*/ 840671 h 840671"/>
                <a:gd name="connsiteX3" fmla="*/ 0 w 777759"/>
                <a:gd name="connsiteY3" fmla="*/ 840671 h 840671"/>
                <a:gd name="connsiteX4" fmla="*/ 1304 w 777759"/>
                <a:gd name="connsiteY4" fmla="*/ 514490 h 840671"/>
                <a:gd name="connsiteX0" fmla="*/ 0 w 1001771"/>
                <a:gd name="connsiteY0" fmla="*/ 21032 h 1352412"/>
                <a:gd name="connsiteX1" fmla="*/ 978247 w 1001771"/>
                <a:gd name="connsiteY1" fmla="*/ 511741 h 1352412"/>
                <a:gd name="connsiteX2" fmla="*/ 1001771 w 1001771"/>
                <a:gd name="connsiteY2" fmla="*/ 1352412 h 1352412"/>
                <a:gd name="connsiteX3" fmla="*/ 224012 w 1001771"/>
                <a:gd name="connsiteY3" fmla="*/ 1352412 h 1352412"/>
                <a:gd name="connsiteX4" fmla="*/ 0 w 1001771"/>
                <a:gd name="connsiteY4" fmla="*/ 21032 h 1352412"/>
                <a:gd name="connsiteX0" fmla="*/ 0 w 1001771"/>
                <a:gd name="connsiteY0" fmla="*/ 0 h 1331380"/>
                <a:gd name="connsiteX1" fmla="*/ 978247 w 1001771"/>
                <a:gd name="connsiteY1" fmla="*/ 490709 h 1331380"/>
                <a:gd name="connsiteX2" fmla="*/ 1001771 w 1001771"/>
                <a:gd name="connsiteY2" fmla="*/ 1331380 h 1331380"/>
                <a:gd name="connsiteX3" fmla="*/ 224012 w 1001771"/>
                <a:gd name="connsiteY3" fmla="*/ 1331380 h 1331380"/>
                <a:gd name="connsiteX4" fmla="*/ 0 w 1001771"/>
                <a:gd name="connsiteY4" fmla="*/ 0 h 1331380"/>
                <a:gd name="connsiteX0" fmla="*/ 1 w 995217"/>
                <a:gd name="connsiteY0" fmla="*/ 0 h 1354646"/>
                <a:gd name="connsiteX1" fmla="*/ 971693 w 995217"/>
                <a:gd name="connsiteY1" fmla="*/ 513975 h 1354646"/>
                <a:gd name="connsiteX2" fmla="*/ 995217 w 995217"/>
                <a:gd name="connsiteY2" fmla="*/ 1354646 h 1354646"/>
                <a:gd name="connsiteX3" fmla="*/ 217458 w 995217"/>
                <a:gd name="connsiteY3" fmla="*/ 1354646 h 1354646"/>
                <a:gd name="connsiteX4" fmla="*/ 1 w 995217"/>
                <a:gd name="connsiteY4" fmla="*/ 0 h 1354646"/>
                <a:gd name="connsiteX0" fmla="*/ 1 w 995217"/>
                <a:gd name="connsiteY0" fmla="*/ 0 h 1354646"/>
                <a:gd name="connsiteX1" fmla="*/ 920177 w 995217"/>
                <a:gd name="connsiteY1" fmla="*/ 273448 h 1354646"/>
                <a:gd name="connsiteX2" fmla="*/ 995217 w 995217"/>
                <a:gd name="connsiteY2" fmla="*/ 1354646 h 1354646"/>
                <a:gd name="connsiteX3" fmla="*/ 217458 w 995217"/>
                <a:gd name="connsiteY3" fmla="*/ 1354646 h 1354646"/>
                <a:gd name="connsiteX4" fmla="*/ 1 w 995217"/>
                <a:gd name="connsiteY4" fmla="*/ 0 h 1354646"/>
                <a:gd name="connsiteX0" fmla="*/ 1 w 995217"/>
                <a:gd name="connsiteY0" fmla="*/ 0 h 1354646"/>
                <a:gd name="connsiteX1" fmla="*/ 920177 w 995217"/>
                <a:gd name="connsiteY1" fmla="*/ 273448 h 1354646"/>
                <a:gd name="connsiteX2" fmla="*/ 995217 w 995217"/>
                <a:gd name="connsiteY2" fmla="*/ 1354646 h 1354646"/>
                <a:gd name="connsiteX3" fmla="*/ 217458 w 995217"/>
                <a:gd name="connsiteY3" fmla="*/ 1354646 h 1354646"/>
                <a:gd name="connsiteX4" fmla="*/ 1 w 995217"/>
                <a:gd name="connsiteY4" fmla="*/ 0 h 1354646"/>
                <a:gd name="connsiteX0" fmla="*/ 1 w 995217"/>
                <a:gd name="connsiteY0" fmla="*/ 0 h 1354646"/>
                <a:gd name="connsiteX1" fmla="*/ 920177 w 995217"/>
                <a:gd name="connsiteY1" fmla="*/ 273448 h 1354646"/>
                <a:gd name="connsiteX2" fmla="*/ 995217 w 995217"/>
                <a:gd name="connsiteY2" fmla="*/ 1354646 h 1354646"/>
                <a:gd name="connsiteX3" fmla="*/ 217458 w 995217"/>
                <a:gd name="connsiteY3" fmla="*/ 1354646 h 1354646"/>
                <a:gd name="connsiteX4" fmla="*/ 1 w 995217"/>
                <a:gd name="connsiteY4" fmla="*/ 0 h 1354646"/>
                <a:gd name="connsiteX0" fmla="*/ 1 w 995217"/>
                <a:gd name="connsiteY0" fmla="*/ 0 h 1354646"/>
                <a:gd name="connsiteX1" fmla="*/ 920177 w 995217"/>
                <a:gd name="connsiteY1" fmla="*/ 273448 h 1354646"/>
                <a:gd name="connsiteX2" fmla="*/ 995217 w 995217"/>
                <a:gd name="connsiteY2" fmla="*/ 1354646 h 1354646"/>
                <a:gd name="connsiteX3" fmla="*/ 217458 w 995217"/>
                <a:gd name="connsiteY3" fmla="*/ 1354646 h 1354646"/>
                <a:gd name="connsiteX4" fmla="*/ 1 w 995217"/>
                <a:gd name="connsiteY4" fmla="*/ 0 h 1354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5217" h="1354646">
                  <a:moveTo>
                    <a:pt x="1" y="0"/>
                  </a:moveTo>
                  <a:cubicBezTo>
                    <a:pt x="329242" y="76542"/>
                    <a:pt x="660655" y="199668"/>
                    <a:pt x="920177" y="273448"/>
                  </a:cubicBezTo>
                  <a:lnTo>
                    <a:pt x="995217" y="1354646"/>
                  </a:lnTo>
                  <a:lnTo>
                    <a:pt x="217458" y="1354646"/>
                  </a:lnTo>
                  <a:cubicBezTo>
                    <a:pt x="150163" y="1052690"/>
                    <a:pt x="-124" y="251570"/>
                    <a:pt x="1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56" name="Rectangle 13">
            <a:extLst>
              <a:ext uri="{FF2B5EF4-FFF2-40B4-BE49-F238E27FC236}">
                <a16:creationId xmlns:a16="http://schemas.microsoft.com/office/drawing/2014/main" id="{82164D1F-5856-47C3-837B-3C868AEA0ECB}"/>
              </a:ext>
            </a:extLst>
          </p:cNvPr>
          <p:cNvSpPr/>
          <p:nvPr/>
        </p:nvSpPr>
        <p:spPr>
          <a:xfrm>
            <a:off x="8146503" y="2649254"/>
            <a:ext cx="1286203" cy="2089527"/>
          </a:xfrm>
          <a:custGeom>
            <a:avLst/>
            <a:gdLst/>
            <a:ahLst/>
            <a:cxnLst/>
            <a:rect l="l" t="t" r="r" b="b"/>
            <a:pathLst>
              <a:path w="1965920" h="3193774">
                <a:moveTo>
                  <a:pt x="979412" y="0"/>
                </a:moveTo>
                <a:cubicBezTo>
                  <a:pt x="1214644" y="605145"/>
                  <a:pt x="1476390" y="1057125"/>
                  <a:pt x="1701323" y="1450927"/>
                </a:cubicBezTo>
                <a:cubicBezTo>
                  <a:pt x="2005035" y="1934060"/>
                  <a:pt x="2100023" y="2496048"/>
                  <a:pt x="1701323" y="2894748"/>
                </a:cubicBezTo>
                <a:cubicBezTo>
                  <a:pt x="1302622" y="3293449"/>
                  <a:pt x="656201" y="3293450"/>
                  <a:pt x="257500" y="2894749"/>
                </a:cubicBezTo>
                <a:cubicBezTo>
                  <a:pt x="-141200" y="2496048"/>
                  <a:pt x="-25641" y="1938528"/>
                  <a:pt x="257501" y="1450927"/>
                </a:cubicBezTo>
                <a:cubicBezTo>
                  <a:pt x="535205" y="972690"/>
                  <a:pt x="733627" y="615698"/>
                  <a:pt x="9794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3A65807-DD16-4DE3-87CF-48618569B72A}"/>
              </a:ext>
            </a:extLst>
          </p:cNvPr>
          <p:cNvSpPr/>
          <p:nvPr/>
        </p:nvSpPr>
        <p:spPr>
          <a:xfrm>
            <a:off x="793087" y="1427983"/>
            <a:ext cx="43845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Blood Donation</a:t>
            </a:r>
            <a:endParaRPr lang="ko-KR" altLang="en-US" sz="4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4F9A3CA-ABEF-477F-98E7-487C31EC9B33}"/>
              </a:ext>
            </a:extLst>
          </p:cNvPr>
          <p:cNvSpPr txBox="1"/>
          <p:nvPr/>
        </p:nvSpPr>
        <p:spPr>
          <a:xfrm>
            <a:off x="793087" y="2070349"/>
            <a:ext cx="5755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31B39B3-18E5-424C-A6E4-90B889F34B3E}"/>
              </a:ext>
            </a:extLst>
          </p:cNvPr>
          <p:cNvSpPr txBox="1"/>
          <p:nvPr/>
        </p:nvSpPr>
        <p:spPr>
          <a:xfrm>
            <a:off x="1723379" y="2779564"/>
            <a:ext cx="4384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412D7B4-63E2-47BA-B35C-6D27BA1FF854}"/>
              </a:ext>
            </a:extLst>
          </p:cNvPr>
          <p:cNvSpPr txBox="1"/>
          <p:nvPr/>
        </p:nvSpPr>
        <p:spPr>
          <a:xfrm>
            <a:off x="1723379" y="4282691"/>
            <a:ext cx="43845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Easy to change colors, photos and Text.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1C8AA56-66AC-4954-8452-1E6147FEC4F7}"/>
              </a:ext>
            </a:extLst>
          </p:cNvPr>
          <p:cNvSpPr/>
          <p:nvPr/>
        </p:nvSpPr>
        <p:spPr>
          <a:xfrm>
            <a:off x="8332125" y="3690245"/>
            <a:ext cx="9284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Blood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Bank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9BFBF72-9773-4EE5-87C6-99E994CC95E0}"/>
              </a:ext>
            </a:extLst>
          </p:cNvPr>
          <p:cNvSpPr txBox="1"/>
          <p:nvPr/>
        </p:nvSpPr>
        <p:spPr>
          <a:xfrm>
            <a:off x="532486" y="2733206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Good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5D6C0EF-DF67-493A-863F-40C513437BDA}"/>
              </a:ext>
            </a:extLst>
          </p:cNvPr>
          <p:cNvSpPr txBox="1"/>
          <p:nvPr/>
        </p:nvSpPr>
        <p:spPr>
          <a:xfrm>
            <a:off x="532486" y="4259632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Bad</a:t>
            </a:r>
            <a:endParaRPr lang="ko-KR" altLang="en-US" sz="2800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41D57F-F18C-4C84-87FE-3028A0006AC6}"/>
              </a:ext>
            </a:extLst>
          </p:cNvPr>
          <p:cNvGrpSpPr/>
          <p:nvPr/>
        </p:nvGrpSpPr>
        <p:grpSpPr>
          <a:xfrm>
            <a:off x="6841949" y="4797938"/>
            <a:ext cx="3041395" cy="2197196"/>
            <a:chOff x="4899926" y="5325095"/>
            <a:chExt cx="3041395" cy="219719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54B615F0-1B7F-4664-B1B3-FB590E0CCA23}"/>
                </a:ext>
              </a:extLst>
            </p:cNvPr>
            <p:cNvGrpSpPr/>
            <p:nvPr/>
          </p:nvGrpSpPr>
          <p:grpSpPr>
            <a:xfrm flipH="1">
              <a:off x="5569256" y="5325095"/>
              <a:ext cx="2372065" cy="1048970"/>
              <a:chOff x="2194561" y="1435364"/>
              <a:chExt cx="4680414" cy="2069764"/>
            </a:xfrm>
          </p:grpSpPr>
          <p:sp>
            <p:nvSpPr>
              <p:cNvPr id="68" name="Freeform 18">
                <a:extLst>
                  <a:ext uri="{FF2B5EF4-FFF2-40B4-BE49-F238E27FC236}">
                    <a16:creationId xmlns:a16="http://schemas.microsoft.com/office/drawing/2014/main" id="{7929AC58-63DB-41AE-BABE-67AB6B3160F6}"/>
                  </a:ext>
                </a:extLst>
              </p:cNvPr>
              <p:cNvSpPr/>
              <p:nvPr/>
            </p:nvSpPr>
            <p:spPr>
              <a:xfrm>
                <a:off x="2987823" y="1757889"/>
                <a:ext cx="3887152" cy="1747239"/>
              </a:xfrm>
              <a:custGeom>
                <a:avLst/>
                <a:gdLst>
                  <a:gd name="connsiteX0" fmla="*/ 4126727 w 4126727"/>
                  <a:gd name="connsiteY0" fmla="*/ 866693 h 1836752"/>
                  <a:gd name="connsiteX1" fmla="*/ 2782957 w 4126727"/>
                  <a:gd name="connsiteY1" fmla="*/ 0 h 1836752"/>
                  <a:gd name="connsiteX2" fmla="*/ 2703444 w 4126727"/>
                  <a:gd name="connsiteY2" fmla="*/ 7952 h 1836752"/>
                  <a:gd name="connsiteX3" fmla="*/ 1375576 w 4126727"/>
                  <a:gd name="connsiteY3" fmla="*/ 326004 h 1836752"/>
                  <a:gd name="connsiteX4" fmla="*/ 0 w 4126727"/>
                  <a:gd name="connsiteY4" fmla="*/ 477079 h 1836752"/>
                  <a:gd name="connsiteX5" fmla="*/ 1574358 w 4126727"/>
                  <a:gd name="connsiteY5" fmla="*/ 898498 h 1836752"/>
                  <a:gd name="connsiteX6" fmla="*/ 2576223 w 4126727"/>
                  <a:gd name="connsiteY6" fmla="*/ 1280160 h 1836752"/>
                  <a:gd name="connsiteX7" fmla="*/ 3267986 w 4126727"/>
                  <a:gd name="connsiteY7" fmla="*/ 1836752 h 1836752"/>
                  <a:gd name="connsiteX8" fmla="*/ 4126727 w 4126727"/>
                  <a:gd name="connsiteY8" fmla="*/ 866693 h 1836752"/>
                  <a:gd name="connsiteX0" fmla="*/ 4126727 w 4126727"/>
                  <a:gd name="connsiteY0" fmla="*/ 884466 h 1854525"/>
                  <a:gd name="connsiteX1" fmla="*/ 2782957 w 4126727"/>
                  <a:gd name="connsiteY1" fmla="*/ 17773 h 1854525"/>
                  <a:gd name="connsiteX2" fmla="*/ 2703444 w 4126727"/>
                  <a:gd name="connsiteY2" fmla="*/ 25725 h 1854525"/>
                  <a:gd name="connsiteX3" fmla="*/ 1375576 w 4126727"/>
                  <a:gd name="connsiteY3" fmla="*/ 343777 h 1854525"/>
                  <a:gd name="connsiteX4" fmla="*/ 0 w 4126727"/>
                  <a:gd name="connsiteY4" fmla="*/ 494852 h 1854525"/>
                  <a:gd name="connsiteX5" fmla="*/ 1574358 w 4126727"/>
                  <a:gd name="connsiteY5" fmla="*/ 916271 h 1854525"/>
                  <a:gd name="connsiteX6" fmla="*/ 2576223 w 4126727"/>
                  <a:gd name="connsiteY6" fmla="*/ 1297933 h 1854525"/>
                  <a:gd name="connsiteX7" fmla="*/ 3267986 w 4126727"/>
                  <a:gd name="connsiteY7" fmla="*/ 1854525 h 1854525"/>
                  <a:gd name="connsiteX8" fmla="*/ 4126727 w 4126727"/>
                  <a:gd name="connsiteY8" fmla="*/ 884466 h 1854525"/>
                  <a:gd name="connsiteX0" fmla="*/ 1375576 w 4126727"/>
                  <a:gd name="connsiteY0" fmla="*/ 331865 h 1842613"/>
                  <a:gd name="connsiteX1" fmla="*/ 0 w 4126727"/>
                  <a:gd name="connsiteY1" fmla="*/ 482940 h 1842613"/>
                  <a:gd name="connsiteX2" fmla="*/ 1574358 w 4126727"/>
                  <a:gd name="connsiteY2" fmla="*/ 904359 h 1842613"/>
                  <a:gd name="connsiteX3" fmla="*/ 2576223 w 4126727"/>
                  <a:gd name="connsiteY3" fmla="*/ 1286021 h 1842613"/>
                  <a:gd name="connsiteX4" fmla="*/ 3267986 w 4126727"/>
                  <a:gd name="connsiteY4" fmla="*/ 1842613 h 1842613"/>
                  <a:gd name="connsiteX5" fmla="*/ 4126727 w 4126727"/>
                  <a:gd name="connsiteY5" fmla="*/ 872554 h 1842613"/>
                  <a:gd name="connsiteX6" fmla="*/ 2782957 w 4126727"/>
                  <a:gd name="connsiteY6" fmla="*/ 5861 h 1842613"/>
                  <a:gd name="connsiteX7" fmla="*/ 2794884 w 4126727"/>
                  <a:gd name="connsiteY7" fmla="*/ 105253 h 1842613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90578 h 1901326"/>
                  <a:gd name="connsiteX1" fmla="*/ 0 w 4063117"/>
                  <a:gd name="connsiteY1" fmla="*/ 541653 h 1901326"/>
                  <a:gd name="connsiteX2" fmla="*/ 1574358 w 4063117"/>
                  <a:gd name="connsiteY2" fmla="*/ 963072 h 1901326"/>
                  <a:gd name="connsiteX3" fmla="*/ 2576223 w 4063117"/>
                  <a:gd name="connsiteY3" fmla="*/ 1344734 h 1901326"/>
                  <a:gd name="connsiteX4" fmla="*/ 3267986 w 4063117"/>
                  <a:gd name="connsiteY4" fmla="*/ 1901326 h 1901326"/>
                  <a:gd name="connsiteX5" fmla="*/ 4063117 w 4063117"/>
                  <a:gd name="connsiteY5" fmla="*/ 994878 h 1901326"/>
                  <a:gd name="connsiteX6" fmla="*/ 2782957 w 4063117"/>
                  <a:gd name="connsiteY6" fmla="*/ 64574 h 1901326"/>
                  <a:gd name="connsiteX7" fmla="*/ 2178658 w 4063117"/>
                  <a:gd name="connsiteY7" fmla="*/ 96380 h 1901326"/>
                  <a:gd name="connsiteX8" fmla="*/ 1375576 w 4063117"/>
                  <a:gd name="connsiteY8" fmla="*/ 390578 h 1901326"/>
                  <a:gd name="connsiteX0" fmla="*/ 1375576 w 4063117"/>
                  <a:gd name="connsiteY0" fmla="*/ 383650 h 1894398"/>
                  <a:gd name="connsiteX1" fmla="*/ 0 w 4063117"/>
                  <a:gd name="connsiteY1" fmla="*/ 534725 h 1894398"/>
                  <a:gd name="connsiteX2" fmla="*/ 1574358 w 4063117"/>
                  <a:gd name="connsiteY2" fmla="*/ 956144 h 1894398"/>
                  <a:gd name="connsiteX3" fmla="*/ 2576223 w 4063117"/>
                  <a:gd name="connsiteY3" fmla="*/ 1337806 h 1894398"/>
                  <a:gd name="connsiteX4" fmla="*/ 3267986 w 4063117"/>
                  <a:gd name="connsiteY4" fmla="*/ 1894398 h 1894398"/>
                  <a:gd name="connsiteX5" fmla="*/ 4063117 w 4063117"/>
                  <a:gd name="connsiteY5" fmla="*/ 987950 h 1894398"/>
                  <a:gd name="connsiteX6" fmla="*/ 2782957 w 4063117"/>
                  <a:gd name="connsiteY6" fmla="*/ 57646 h 1894398"/>
                  <a:gd name="connsiteX7" fmla="*/ 2178658 w 4063117"/>
                  <a:gd name="connsiteY7" fmla="*/ 89452 h 1894398"/>
                  <a:gd name="connsiteX8" fmla="*/ 1375576 w 4063117"/>
                  <a:gd name="connsiteY8" fmla="*/ 383650 h 1894398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625109 w 4112003"/>
                  <a:gd name="connsiteY3" fmla="*/ 1280160 h 1836752"/>
                  <a:gd name="connsiteX4" fmla="*/ 3316872 w 4112003"/>
                  <a:gd name="connsiteY4" fmla="*/ 1836752 h 1836752"/>
                  <a:gd name="connsiteX5" fmla="*/ 4112003 w 4112003"/>
                  <a:gd name="connsiteY5" fmla="*/ 930304 h 1836752"/>
                  <a:gd name="connsiteX6" fmla="*/ 2831843 w 4112003"/>
                  <a:gd name="connsiteY6" fmla="*/ 0 h 1836752"/>
                  <a:gd name="connsiteX7" fmla="*/ 2227544 w 4112003"/>
                  <a:gd name="connsiteY7" fmla="*/ 31806 h 1836752"/>
                  <a:gd name="connsiteX8" fmla="*/ 1424462 w 4112003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132129 w 4112003"/>
                  <a:gd name="connsiteY3" fmla="*/ 993914 h 1836752"/>
                  <a:gd name="connsiteX4" fmla="*/ 2625109 w 4112003"/>
                  <a:gd name="connsiteY4" fmla="*/ 1280160 h 1836752"/>
                  <a:gd name="connsiteX5" fmla="*/ 3316872 w 4112003"/>
                  <a:gd name="connsiteY5" fmla="*/ 1836752 h 1836752"/>
                  <a:gd name="connsiteX6" fmla="*/ 4112003 w 4112003"/>
                  <a:gd name="connsiteY6" fmla="*/ 930304 h 1836752"/>
                  <a:gd name="connsiteX7" fmla="*/ 2831843 w 4112003"/>
                  <a:gd name="connsiteY7" fmla="*/ 0 h 1836752"/>
                  <a:gd name="connsiteX8" fmla="*/ 2227544 w 4112003"/>
                  <a:gd name="connsiteY8" fmla="*/ 31806 h 1836752"/>
                  <a:gd name="connsiteX9" fmla="*/ 1424462 w 4112003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38408 h 1849156"/>
                  <a:gd name="connsiteX1" fmla="*/ 59649 w 4122766"/>
                  <a:gd name="connsiteY1" fmla="*/ 489483 h 1849156"/>
                  <a:gd name="connsiteX2" fmla="*/ 1634007 w 4122766"/>
                  <a:gd name="connsiteY2" fmla="*/ 910902 h 1849156"/>
                  <a:gd name="connsiteX3" fmla="*/ 2142892 w 4122766"/>
                  <a:gd name="connsiteY3" fmla="*/ 1006318 h 1849156"/>
                  <a:gd name="connsiteX4" fmla="*/ 2635872 w 4122766"/>
                  <a:gd name="connsiteY4" fmla="*/ 1292564 h 1849156"/>
                  <a:gd name="connsiteX5" fmla="*/ 3327635 w 4122766"/>
                  <a:gd name="connsiteY5" fmla="*/ 1849156 h 1849156"/>
                  <a:gd name="connsiteX6" fmla="*/ 4122766 w 4122766"/>
                  <a:gd name="connsiteY6" fmla="*/ 942708 h 1849156"/>
                  <a:gd name="connsiteX7" fmla="*/ 2842606 w 4122766"/>
                  <a:gd name="connsiteY7" fmla="*/ 12404 h 1849156"/>
                  <a:gd name="connsiteX8" fmla="*/ 2238307 w 4122766"/>
                  <a:gd name="connsiteY8" fmla="*/ 44210 h 1849156"/>
                  <a:gd name="connsiteX9" fmla="*/ 1435225 w 4122766"/>
                  <a:gd name="connsiteY9" fmla="*/ 338408 h 1849156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39809 h 1850557"/>
                  <a:gd name="connsiteX1" fmla="*/ 59649 w 4122766"/>
                  <a:gd name="connsiteY1" fmla="*/ 490884 h 1850557"/>
                  <a:gd name="connsiteX2" fmla="*/ 1634007 w 4122766"/>
                  <a:gd name="connsiteY2" fmla="*/ 912303 h 1850557"/>
                  <a:gd name="connsiteX3" fmla="*/ 2142892 w 4122766"/>
                  <a:gd name="connsiteY3" fmla="*/ 1007719 h 1850557"/>
                  <a:gd name="connsiteX4" fmla="*/ 2635872 w 4122766"/>
                  <a:gd name="connsiteY4" fmla="*/ 1293965 h 1850557"/>
                  <a:gd name="connsiteX5" fmla="*/ 3327635 w 4122766"/>
                  <a:gd name="connsiteY5" fmla="*/ 1850557 h 1850557"/>
                  <a:gd name="connsiteX6" fmla="*/ 4122766 w 4122766"/>
                  <a:gd name="connsiteY6" fmla="*/ 944109 h 1850557"/>
                  <a:gd name="connsiteX7" fmla="*/ 2842606 w 4122766"/>
                  <a:gd name="connsiteY7" fmla="*/ 13805 h 1850557"/>
                  <a:gd name="connsiteX8" fmla="*/ 2166745 w 4122766"/>
                  <a:gd name="connsiteY8" fmla="*/ 93319 h 1850557"/>
                  <a:gd name="connsiteX9" fmla="*/ 1435225 w 4122766"/>
                  <a:gd name="connsiteY9" fmla="*/ 339809 h 1850557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76690 h 1887438"/>
                  <a:gd name="connsiteX1" fmla="*/ 59649 w 4122766"/>
                  <a:gd name="connsiteY1" fmla="*/ 527765 h 1887438"/>
                  <a:gd name="connsiteX2" fmla="*/ 1634007 w 4122766"/>
                  <a:gd name="connsiteY2" fmla="*/ 949184 h 1887438"/>
                  <a:gd name="connsiteX3" fmla="*/ 2142892 w 4122766"/>
                  <a:gd name="connsiteY3" fmla="*/ 1044600 h 1887438"/>
                  <a:gd name="connsiteX4" fmla="*/ 2635872 w 4122766"/>
                  <a:gd name="connsiteY4" fmla="*/ 1330846 h 1887438"/>
                  <a:gd name="connsiteX5" fmla="*/ 3327635 w 4122766"/>
                  <a:gd name="connsiteY5" fmla="*/ 1887438 h 1887438"/>
                  <a:gd name="connsiteX6" fmla="*/ 4122766 w 4122766"/>
                  <a:gd name="connsiteY6" fmla="*/ 980990 h 1887438"/>
                  <a:gd name="connsiteX7" fmla="*/ 2842606 w 4122766"/>
                  <a:gd name="connsiteY7" fmla="*/ 18881 h 1887438"/>
                  <a:gd name="connsiteX8" fmla="*/ 2166745 w 4122766"/>
                  <a:gd name="connsiteY8" fmla="*/ 130200 h 1887438"/>
                  <a:gd name="connsiteX9" fmla="*/ 1435225 w 4122766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548408 w 4067107"/>
                  <a:gd name="connsiteY4" fmla="*/ 1275187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089096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747240"/>
                  <a:gd name="connsiteX1" fmla="*/ 59649 w 4067107"/>
                  <a:gd name="connsiteY1" fmla="*/ 527765 h 1747240"/>
                  <a:gd name="connsiteX2" fmla="*/ 1634007 w 4067107"/>
                  <a:gd name="connsiteY2" fmla="*/ 949184 h 1747240"/>
                  <a:gd name="connsiteX3" fmla="*/ 2142892 w 4067107"/>
                  <a:gd name="connsiteY3" fmla="*/ 1044600 h 1747240"/>
                  <a:gd name="connsiteX4" fmla="*/ 2476846 w 4067107"/>
                  <a:gd name="connsiteY4" fmla="*/ 1378554 h 1747240"/>
                  <a:gd name="connsiteX5" fmla="*/ 3004138 w 4067107"/>
                  <a:gd name="connsiteY5" fmla="*/ 1747240 h 1747240"/>
                  <a:gd name="connsiteX6" fmla="*/ 4067107 w 4067107"/>
                  <a:gd name="connsiteY6" fmla="*/ 1036649 h 1747240"/>
                  <a:gd name="connsiteX7" fmla="*/ 2842606 w 4067107"/>
                  <a:gd name="connsiteY7" fmla="*/ 18881 h 1747240"/>
                  <a:gd name="connsiteX8" fmla="*/ 2166745 w 4067107"/>
                  <a:gd name="connsiteY8" fmla="*/ 130200 h 1747240"/>
                  <a:gd name="connsiteX9" fmla="*/ 1435225 w 4067107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3004138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2806187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7153" h="1747240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69" name="Freeform 19">
                <a:extLst>
                  <a:ext uri="{FF2B5EF4-FFF2-40B4-BE49-F238E27FC236}">
                    <a16:creationId xmlns:a16="http://schemas.microsoft.com/office/drawing/2014/main" id="{3C837A89-D3D9-4C2F-836C-4BCA0D16345A}"/>
                  </a:ext>
                </a:extLst>
              </p:cNvPr>
              <p:cNvSpPr/>
              <p:nvPr/>
            </p:nvSpPr>
            <p:spPr>
              <a:xfrm>
                <a:off x="2194561" y="1435364"/>
                <a:ext cx="3753016" cy="1929647"/>
              </a:xfrm>
              <a:custGeom>
                <a:avLst/>
                <a:gdLst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35267 h 1979038"/>
                  <a:gd name="connsiteX1" fmla="*/ 659958 w 3347499"/>
                  <a:gd name="connsiteY1" fmla="*/ 78676 h 1979038"/>
                  <a:gd name="connsiteX2" fmla="*/ 373711 w 3347499"/>
                  <a:gd name="connsiteY2" fmla="*/ 23017 h 1979038"/>
                  <a:gd name="connsiteX3" fmla="*/ 95416 w 3347499"/>
                  <a:gd name="connsiteY3" fmla="*/ 38919 h 1979038"/>
                  <a:gd name="connsiteX4" fmla="*/ 111318 w 3347499"/>
                  <a:gd name="connsiteY4" fmla="*/ 134335 h 1979038"/>
                  <a:gd name="connsiteX5" fmla="*/ 0 w 3347499"/>
                  <a:gd name="connsiteY5" fmla="*/ 197946 h 1979038"/>
                  <a:gd name="connsiteX6" fmla="*/ 779228 w 3347499"/>
                  <a:gd name="connsiteY6" fmla="*/ 1247518 h 1979038"/>
                  <a:gd name="connsiteX7" fmla="*/ 1900362 w 3347499"/>
                  <a:gd name="connsiteY7" fmla="*/ 1979038 h 1979038"/>
                  <a:gd name="connsiteX8" fmla="*/ 3347499 w 3347499"/>
                  <a:gd name="connsiteY8" fmla="*/ 1637132 h 1979038"/>
                  <a:gd name="connsiteX9" fmla="*/ 1304013 w 3347499"/>
                  <a:gd name="connsiteY9" fmla="*/ 635267 h 1979038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11318 w 3347499"/>
                  <a:gd name="connsiteY4" fmla="*/ 153906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811033 w 3347499"/>
                  <a:gd name="connsiteY6" fmla="*/ 1243235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863437"/>
                  <a:gd name="connsiteX1" fmla="*/ 659958 w 3347499"/>
                  <a:gd name="connsiteY1" fmla="*/ 98247 h 1863437"/>
                  <a:gd name="connsiteX2" fmla="*/ 373711 w 3347499"/>
                  <a:gd name="connsiteY2" fmla="*/ 42588 h 1863437"/>
                  <a:gd name="connsiteX3" fmla="*/ 95416 w 3347499"/>
                  <a:gd name="connsiteY3" fmla="*/ 58490 h 1863437"/>
                  <a:gd name="connsiteX4" fmla="*/ 174928 w 3347499"/>
                  <a:gd name="connsiteY4" fmla="*/ 177759 h 1863437"/>
                  <a:gd name="connsiteX5" fmla="*/ 0 w 3347499"/>
                  <a:gd name="connsiteY5" fmla="*/ 217517 h 1863437"/>
                  <a:gd name="connsiteX6" fmla="*/ 811033 w 3347499"/>
                  <a:gd name="connsiteY6" fmla="*/ 1243235 h 1863437"/>
                  <a:gd name="connsiteX7" fmla="*/ 1924216 w 3347499"/>
                  <a:gd name="connsiteY7" fmla="*/ 1863437 h 1863437"/>
                  <a:gd name="connsiteX8" fmla="*/ 3347499 w 3347499"/>
                  <a:gd name="connsiteY8" fmla="*/ 1656703 h 1863437"/>
                  <a:gd name="connsiteX9" fmla="*/ 1304013 w 3347499"/>
                  <a:gd name="connsiteY9" fmla="*/ 654838 h 1863437"/>
                  <a:gd name="connsiteX0" fmla="*/ 1304013 w 3347499"/>
                  <a:gd name="connsiteY0" fmla="*/ 654838 h 1982707"/>
                  <a:gd name="connsiteX1" fmla="*/ 659958 w 3347499"/>
                  <a:gd name="connsiteY1" fmla="*/ 98247 h 1982707"/>
                  <a:gd name="connsiteX2" fmla="*/ 373711 w 3347499"/>
                  <a:gd name="connsiteY2" fmla="*/ 42588 h 1982707"/>
                  <a:gd name="connsiteX3" fmla="*/ 95416 w 3347499"/>
                  <a:gd name="connsiteY3" fmla="*/ 58490 h 1982707"/>
                  <a:gd name="connsiteX4" fmla="*/ 174928 w 3347499"/>
                  <a:gd name="connsiteY4" fmla="*/ 177759 h 1982707"/>
                  <a:gd name="connsiteX5" fmla="*/ 0 w 3347499"/>
                  <a:gd name="connsiteY5" fmla="*/ 217517 h 1982707"/>
                  <a:gd name="connsiteX6" fmla="*/ 811033 w 3347499"/>
                  <a:gd name="connsiteY6" fmla="*/ 1243235 h 1982707"/>
                  <a:gd name="connsiteX7" fmla="*/ 2146852 w 3347499"/>
                  <a:gd name="connsiteY7" fmla="*/ 1982707 h 1982707"/>
                  <a:gd name="connsiteX8" fmla="*/ 3347499 w 3347499"/>
                  <a:gd name="connsiteY8" fmla="*/ 1656703 h 1982707"/>
                  <a:gd name="connsiteX9" fmla="*/ 1304013 w 3347499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1304013 w 3387256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304013 w 3387256"/>
                  <a:gd name="connsiteY10" fmla="*/ 654838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72207 w 3753016"/>
                  <a:gd name="connsiteY11" fmla="*/ 630984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5192 h 1985110"/>
                  <a:gd name="connsiteX1" fmla="*/ 699714 w 3753016"/>
                  <a:gd name="connsiteY1" fmla="*/ 92698 h 1985110"/>
                  <a:gd name="connsiteX2" fmla="*/ 397565 w 3753016"/>
                  <a:gd name="connsiteY2" fmla="*/ 37040 h 1985110"/>
                  <a:gd name="connsiteX3" fmla="*/ 95416 w 3753016"/>
                  <a:gd name="connsiteY3" fmla="*/ 60893 h 1985110"/>
                  <a:gd name="connsiteX4" fmla="*/ 119269 w 3753016"/>
                  <a:gd name="connsiteY4" fmla="*/ 172211 h 1985110"/>
                  <a:gd name="connsiteX5" fmla="*/ 0 w 3753016"/>
                  <a:gd name="connsiteY5" fmla="*/ 219920 h 1985110"/>
                  <a:gd name="connsiteX6" fmla="*/ 811033 w 3753016"/>
                  <a:gd name="connsiteY6" fmla="*/ 1245638 h 1985110"/>
                  <a:gd name="connsiteX7" fmla="*/ 2146852 w 3753016"/>
                  <a:gd name="connsiteY7" fmla="*/ 1985110 h 1985110"/>
                  <a:gd name="connsiteX8" fmla="*/ 3753016 w 3753016"/>
                  <a:gd name="connsiteY8" fmla="*/ 1500080 h 1985110"/>
                  <a:gd name="connsiteX9" fmla="*/ 2409244 w 3753016"/>
                  <a:gd name="connsiteY9" fmla="*/ 1293347 h 1985110"/>
                  <a:gd name="connsiteX10" fmla="*/ 755373 w 3753016"/>
                  <a:gd name="connsiteY10" fmla="*/ 871927 h 1985110"/>
                  <a:gd name="connsiteX11" fmla="*/ 1311965 w 3753016"/>
                  <a:gd name="connsiteY11" fmla="*/ 665192 h 1985110"/>
                  <a:gd name="connsiteX0" fmla="*/ 1311965 w 3753016"/>
                  <a:gd name="connsiteY0" fmla="*/ 670630 h 1990548"/>
                  <a:gd name="connsiteX1" fmla="*/ 699714 w 3753016"/>
                  <a:gd name="connsiteY1" fmla="*/ 98136 h 1990548"/>
                  <a:gd name="connsiteX2" fmla="*/ 453224 w 3753016"/>
                  <a:gd name="connsiteY2" fmla="*/ 26576 h 1990548"/>
                  <a:gd name="connsiteX3" fmla="*/ 95416 w 3753016"/>
                  <a:gd name="connsiteY3" fmla="*/ 66331 h 1990548"/>
                  <a:gd name="connsiteX4" fmla="*/ 119269 w 3753016"/>
                  <a:gd name="connsiteY4" fmla="*/ 177649 h 1990548"/>
                  <a:gd name="connsiteX5" fmla="*/ 0 w 3753016"/>
                  <a:gd name="connsiteY5" fmla="*/ 225358 h 1990548"/>
                  <a:gd name="connsiteX6" fmla="*/ 811033 w 3753016"/>
                  <a:gd name="connsiteY6" fmla="*/ 1251076 h 1990548"/>
                  <a:gd name="connsiteX7" fmla="*/ 2146852 w 3753016"/>
                  <a:gd name="connsiteY7" fmla="*/ 1990548 h 1990548"/>
                  <a:gd name="connsiteX8" fmla="*/ 3753016 w 3753016"/>
                  <a:gd name="connsiteY8" fmla="*/ 1505518 h 1990548"/>
                  <a:gd name="connsiteX9" fmla="*/ 2409244 w 3753016"/>
                  <a:gd name="connsiteY9" fmla="*/ 1298785 h 1990548"/>
                  <a:gd name="connsiteX10" fmla="*/ 755373 w 3753016"/>
                  <a:gd name="connsiteY10" fmla="*/ 877365 h 1990548"/>
                  <a:gd name="connsiteX11" fmla="*/ 1311965 w 3753016"/>
                  <a:gd name="connsiteY11" fmla="*/ 670630 h 1990548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95416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37304 w 3778355"/>
                  <a:gd name="connsiteY0" fmla="*/ 671729 h 1991647"/>
                  <a:gd name="connsiteX1" fmla="*/ 725053 w 3778355"/>
                  <a:gd name="connsiteY1" fmla="*/ 99235 h 1991647"/>
                  <a:gd name="connsiteX2" fmla="*/ 478563 w 3778355"/>
                  <a:gd name="connsiteY2" fmla="*/ 27675 h 1991647"/>
                  <a:gd name="connsiteX3" fmla="*/ 152560 w 3778355"/>
                  <a:gd name="connsiteY3" fmla="*/ 67430 h 1991647"/>
                  <a:gd name="connsiteX4" fmla="*/ 232072 w 3778355"/>
                  <a:gd name="connsiteY4" fmla="*/ 186702 h 1991647"/>
                  <a:gd name="connsiteX5" fmla="*/ 25339 w 3778355"/>
                  <a:gd name="connsiteY5" fmla="*/ 226457 h 1991647"/>
                  <a:gd name="connsiteX6" fmla="*/ 836372 w 3778355"/>
                  <a:gd name="connsiteY6" fmla="*/ 1252175 h 1991647"/>
                  <a:gd name="connsiteX7" fmla="*/ 2172191 w 3778355"/>
                  <a:gd name="connsiteY7" fmla="*/ 1991647 h 1991647"/>
                  <a:gd name="connsiteX8" fmla="*/ 3778355 w 3778355"/>
                  <a:gd name="connsiteY8" fmla="*/ 1506617 h 1991647"/>
                  <a:gd name="connsiteX9" fmla="*/ 2434583 w 3778355"/>
                  <a:gd name="connsiteY9" fmla="*/ 1299884 h 1991647"/>
                  <a:gd name="connsiteX10" fmla="*/ 780712 w 3778355"/>
                  <a:gd name="connsiteY10" fmla="*/ 878464 h 1991647"/>
                  <a:gd name="connsiteX11" fmla="*/ 1337304 w 3778355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206733 w 3753016"/>
                  <a:gd name="connsiteY4" fmla="*/ 186702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9647"/>
                  <a:gd name="connsiteX1" fmla="*/ 699714 w 3753016"/>
                  <a:gd name="connsiteY1" fmla="*/ 99235 h 1929647"/>
                  <a:gd name="connsiteX2" fmla="*/ 453224 w 3753016"/>
                  <a:gd name="connsiteY2" fmla="*/ 27675 h 1929647"/>
                  <a:gd name="connsiteX3" fmla="*/ 127221 w 3753016"/>
                  <a:gd name="connsiteY3" fmla="*/ 67430 h 1929647"/>
                  <a:gd name="connsiteX4" fmla="*/ 166977 w 3753016"/>
                  <a:gd name="connsiteY4" fmla="*/ 154897 h 1929647"/>
                  <a:gd name="connsiteX5" fmla="*/ 0 w 3753016"/>
                  <a:gd name="connsiteY5" fmla="*/ 226457 h 1929647"/>
                  <a:gd name="connsiteX6" fmla="*/ 818984 w 3753016"/>
                  <a:gd name="connsiteY6" fmla="*/ 1347591 h 1929647"/>
                  <a:gd name="connsiteX7" fmla="*/ 2011680 w 3753016"/>
                  <a:gd name="connsiteY7" fmla="*/ 1928037 h 1929647"/>
                  <a:gd name="connsiteX8" fmla="*/ 3753016 w 3753016"/>
                  <a:gd name="connsiteY8" fmla="*/ 1506617 h 1929647"/>
                  <a:gd name="connsiteX9" fmla="*/ 2409244 w 3753016"/>
                  <a:gd name="connsiteY9" fmla="*/ 1299884 h 1929647"/>
                  <a:gd name="connsiteX10" fmla="*/ 755373 w 3753016"/>
                  <a:gd name="connsiteY10" fmla="*/ 878464 h 1929647"/>
                  <a:gd name="connsiteX11" fmla="*/ 1311965 w 3753016"/>
                  <a:gd name="connsiteY11" fmla="*/ 671729 h 1929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53016" h="1929647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3B181F6-E31A-439D-A1A9-6D72B8CBE343}"/>
                </a:ext>
              </a:extLst>
            </p:cNvPr>
            <p:cNvSpPr/>
            <p:nvPr/>
          </p:nvSpPr>
          <p:spPr>
            <a:xfrm rot="2072551">
              <a:off x="5441330" y="5929074"/>
              <a:ext cx="858268" cy="3933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7" name="Rectangle 42">
              <a:extLst>
                <a:ext uri="{FF2B5EF4-FFF2-40B4-BE49-F238E27FC236}">
                  <a16:creationId xmlns:a16="http://schemas.microsoft.com/office/drawing/2014/main" id="{82DC915F-307A-4F8B-8236-6D3A918575B2}"/>
                </a:ext>
              </a:extLst>
            </p:cNvPr>
            <p:cNvSpPr/>
            <p:nvPr/>
          </p:nvSpPr>
          <p:spPr>
            <a:xfrm rot="12914339">
              <a:off x="4899926" y="6172010"/>
              <a:ext cx="1049328" cy="1350280"/>
            </a:xfrm>
            <a:custGeom>
              <a:avLst/>
              <a:gdLst>
                <a:gd name="connsiteX0" fmla="*/ 0 w 777759"/>
                <a:gd name="connsiteY0" fmla="*/ 0 h 968130"/>
                <a:gd name="connsiteX1" fmla="*/ 777759 w 777759"/>
                <a:gd name="connsiteY1" fmla="*/ 0 h 968130"/>
                <a:gd name="connsiteX2" fmla="*/ 777759 w 777759"/>
                <a:gd name="connsiteY2" fmla="*/ 968130 h 968130"/>
                <a:gd name="connsiteX3" fmla="*/ 0 w 777759"/>
                <a:gd name="connsiteY3" fmla="*/ 968130 h 968130"/>
                <a:gd name="connsiteX4" fmla="*/ 0 w 777759"/>
                <a:gd name="connsiteY4" fmla="*/ 0 h 968130"/>
                <a:gd name="connsiteX0" fmla="*/ 0 w 789458"/>
                <a:gd name="connsiteY0" fmla="*/ 500269 h 968130"/>
                <a:gd name="connsiteX1" fmla="*/ 789458 w 789458"/>
                <a:gd name="connsiteY1" fmla="*/ 0 h 968130"/>
                <a:gd name="connsiteX2" fmla="*/ 789458 w 789458"/>
                <a:gd name="connsiteY2" fmla="*/ 968130 h 968130"/>
                <a:gd name="connsiteX3" fmla="*/ 11699 w 789458"/>
                <a:gd name="connsiteY3" fmla="*/ 968130 h 968130"/>
                <a:gd name="connsiteX4" fmla="*/ 0 w 789458"/>
                <a:gd name="connsiteY4" fmla="*/ 500269 h 968130"/>
                <a:gd name="connsiteX0" fmla="*/ 0 w 788533"/>
                <a:gd name="connsiteY0" fmla="*/ 562468 h 968130"/>
                <a:gd name="connsiteX1" fmla="*/ 788533 w 788533"/>
                <a:gd name="connsiteY1" fmla="*/ 0 h 968130"/>
                <a:gd name="connsiteX2" fmla="*/ 788533 w 788533"/>
                <a:gd name="connsiteY2" fmla="*/ 968130 h 968130"/>
                <a:gd name="connsiteX3" fmla="*/ 10774 w 788533"/>
                <a:gd name="connsiteY3" fmla="*/ 968130 h 968130"/>
                <a:gd name="connsiteX4" fmla="*/ 0 w 788533"/>
                <a:gd name="connsiteY4" fmla="*/ 562468 h 968130"/>
                <a:gd name="connsiteX0" fmla="*/ 0 w 788995"/>
                <a:gd name="connsiteY0" fmla="*/ 531368 h 968130"/>
                <a:gd name="connsiteX1" fmla="*/ 788995 w 788995"/>
                <a:gd name="connsiteY1" fmla="*/ 0 h 968130"/>
                <a:gd name="connsiteX2" fmla="*/ 788995 w 788995"/>
                <a:gd name="connsiteY2" fmla="*/ 968130 h 968130"/>
                <a:gd name="connsiteX3" fmla="*/ 11236 w 788995"/>
                <a:gd name="connsiteY3" fmla="*/ 968130 h 968130"/>
                <a:gd name="connsiteX4" fmla="*/ 0 w 788995"/>
                <a:gd name="connsiteY4" fmla="*/ 531368 h 968130"/>
                <a:gd name="connsiteX0" fmla="*/ 0 w 837074"/>
                <a:gd name="connsiteY0" fmla="*/ 798985 h 1235747"/>
                <a:gd name="connsiteX1" fmla="*/ 837074 w 837074"/>
                <a:gd name="connsiteY1" fmla="*/ 0 h 1235747"/>
                <a:gd name="connsiteX2" fmla="*/ 788995 w 837074"/>
                <a:gd name="connsiteY2" fmla="*/ 1235747 h 1235747"/>
                <a:gd name="connsiteX3" fmla="*/ 11236 w 837074"/>
                <a:gd name="connsiteY3" fmla="*/ 1235747 h 1235747"/>
                <a:gd name="connsiteX4" fmla="*/ 0 w 837074"/>
                <a:gd name="connsiteY4" fmla="*/ 798985 h 1235747"/>
                <a:gd name="connsiteX0" fmla="*/ 0 w 837074"/>
                <a:gd name="connsiteY0" fmla="*/ 798985 h 1235747"/>
                <a:gd name="connsiteX1" fmla="*/ 837074 w 837074"/>
                <a:gd name="connsiteY1" fmla="*/ 0 h 1235747"/>
                <a:gd name="connsiteX2" fmla="*/ 826055 w 837074"/>
                <a:gd name="connsiteY2" fmla="*/ 1211296 h 1235747"/>
                <a:gd name="connsiteX3" fmla="*/ 11236 w 837074"/>
                <a:gd name="connsiteY3" fmla="*/ 1235747 h 1235747"/>
                <a:gd name="connsiteX4" fmla="*/ 0 w 837074"/>
                <a:gd name="connsiteY4" fmla="*/ 798985 h 1235747"/>
                <a:gd name="connsiteX0" fmla="*/ 41493 w 878567"/>
                <a:gd name="connsiteY0" fmla="*/ 798985 h 1247707"/>
                <a:gd name="connsiteX1" fmla="*/ 878567 w 878567"/>
                <a:gd name="connsiteY1" fmla="*/ 0 h 1247707"/>
                <a:gd name="connsiteX2" fmla="*/ 867548 w 878567"/>
                <a:gd name="connsiteY2" fmla="*/ 1211296 h 1247707"/>
                <a:gd name="connsiteX3" fmla="*/ 0 w 878567"/>
                <a:gd name="connsiteY3" fmla="*/ 1247707 h 1247707"/>
                <a:gd name="connsiteX4" fmla="*/ 41493 w 878567"/>
                <a:gd name="connsiteY4" fmla="*/ 798985 h 1247707"/>
                <a:gd name="connsiteX0" fmla="*/ 22785 w 878567"/>
                <a:gd name="connsiteY0" fmla="*/ 862057 h 1247707"/>
                <a:gd name="connsiteX1" fmla="*/ 878567 w 878567"/>
                <a:gd name="connsiteY1" fmla="*/ 0 h 1247707"/>
                <a:gd name="connsiteX2" fmla="*/ 867548 w 878567"/>
                <a:gd name="connsiteY2" fmla="*/ 1211296 h 1247707"/>
                <a:gd name="connsiteX3" fmla="*/ 0 w 878567"/>
                <a:gd name="connsiteY3" fmla="*/ 1247707 h 1247707"/>
                <a:gd name="connsiteX4" fmla="*/ 22785 w 878567"/>
                <a:gd name="connsiteY4" fmla="*/ 862057 h 1247707"/>
                <a:gd name="connsiteX0" fmla="*/ 22785 w 876139"/>
                <a:gd name="connsiteY0" fmla="*/ 995559 h 1381209"/>
                <a:gd name="connsiteX1" fmla="*/ 876139 w 876139"/>
                <a:gd name="connsiteY1" fmla="*/ 1 h 1381209"/>
                <a:gd name="connsiteX2" fmla="*/ 867548 w 876139"/>
                <a:gd name="connsiteY2" fmla="*/ 1344798 h 1381209"/>
                <a:gd name="connsiteX3" fmla="*/ 0 w 876139"/>
                <a:gd name="connsiteY3" fmla="*/ 1381209 h 1381209"/>
                <a:gd name="connsiteX4" fmla="*/ 22785 w 876139"/>
                <a:gd name="connsiteY4" fmla="*/ 995559 h 1381209"/>
                <a:gd name="connsiteX0" fmla="*/ 43505 w 876139"/>
                <a:gd name="connsiteY0" fmla="*/ 867977 h 1381208"/>
                <a:gd name="connsiteX1" fmla="*/ 876139 w 876139"/>
                <a:gd name="connsiteY1" fmla="*/ 0 h 1381208"/>
                <a:gd name="connsiteX2" fmla="*/ 867548 w 876139"/>
                <a:gd name="connsiteY2" fmla="*/ 1344797 h 1381208"/>
                <a:gd name="connsiteX3" fmla="*/ 0 w 876139"/>
                <a:gd name="connsiteY3" fmla="*/ 1381208 h 1381208"/>
                <a:gd name="connsiteX4" fmla="*/ 43505 w 876139"/>
                <a:gd name="connsiteY4" fmla="*/ 867977 h 1381208"/>
                <a:gd name="connsiteX0" fmla="*/ 0 w 886893"/>
                <a:gd name="connsiteY0" fmla="*/ 924969 h 1381208"/>
                <a:gd name="connsiteX1" fmla="*/ 886893 w 886893"/>
                <a:gd name="connsiteY1" fmla="*/ 0 h 1381208"/>
                <a:gd name="connsiteX2" fmla="*/ 878302 w 886893"/>
                <a:gd name="connsiteY2" fmla="*/ 1344797 h 1381208"/>
                <a:gd name="connsiteX3" fmla="*/ 10754 w 886893"/>
                <a:gd name="connsiteY3" fmla="*/ 1381208 h 1381208"/>
                <a:gd name="connsiteX4" fmla="*/ 0 w 886893"/>
                <a:gd name="connsiteY4" fmla="*/ 924969 h 1381208"/>
                <a:gd name="connsiteX0" fmla="*/ 0 w 880290"/>
                <a:gd name="connsiteY0" fmla="*/ 1794812 h 2251051"/>
                <a:gd name="connsiteX1" fmla="*/ 880290 w 880290"/>
                <a:gd name="connsiteY1" fmla="*/ 0 h 2251051"/>
                <a:gd name="connsiteX2" fmla="*/ 878302 w 880290"/>
                <a:gd name="connsiteY2" fmla="*/ 2214640 h 2251051"/>
                <a:gd name="connsiteX3" fmla="*/ 10754 w 880290"/>
                <a:gd name="connsiteY3" fmla="*/ 2251051 h 2251051"/>
                <a:gd name="connsiteX4" fmla="*/ 0 w 880290"/>
                <a:gd name="connsiteY4" fmla="*/ 1794812 h 2251051"/>
                <a:gd name="connsiteX0" fmla="*/ 0 w 981039"/>
                <a:gd name="connsiteY0" fmla="*/ 1069204 h 2251051"/>
                <a:gd name="connsiteX1" fmla="*/ 981039 w 981039"/>
                <a:gd name="connsiteY1" fmla="*/ 0 h 2251051"/>
                <a:gd name="connsiteX2" fmla="*/ 979051 w 981039"/>
                <a:gd name="connsiteY2" fmla="*/ 2214640 h 2251051"/>
                <a:gd name="connsiteX3" fmla="*/ 111503 w 981039"/>
                <a:gd name="connsiteY3" fmla="*/ 2251051 h 2251051"/>
                <a:gd name="connsiteX4" fmla="*/ 0 w 981039"/>
                <a:gd name="connsiteY4" fmla="*/ 1069204 h 2251051"/>
                <a:gd name="connsiteX0" fmla="*/ 0 w 940344"/>
                <a:gd name="connsiteY0" fmla="*/ 1026460 h 2251051"/>
                <a:gd name="connsiteX1" fmla="*/ 940344 w 940344"/>
                <a:gd name="connsiteY1" fmla="*/ 0 h 2251051"/>
                <a:gd name="connsiteX2" fmla="*/ 938356 w 940344"/>
                <a:gd name="connsiteY2" fmla="*/ 2214640 h 2251051"/>
                <a:gd name="connsiteX3" fmla="*/ 70808 w 940344"/>
                <a:gd name="connsiteY3" fmla="*/ 2251051 h 2251051"/>
                <a:gd name="connsiteX4" fmla="*/ 0 w 940344"/>
                <a:gd name="connsiteY4" fmla="*/ 1026460 h 2251051"/>
                <a:gd name="connsiteX0" fmla="*/ 0 w 947935"/>
                <a:gd name="connsiteY0" fmla="*/ 989084 h 2213675"/>
                <a:gd name="connsiteX1" fmla="*/ 947935 w 947935"/>
                <a:gd name="connsiteY1" fmla="*/ 0 h 2213675"/>
                <a:gd name="connsiteX2" fmla="*/ 938356 w 947935"/>
                <a:gd name="connsiteY2" fmla="*/ 2177264 h 2213675"/>
                <a:gd name="connsiteX3" fmla="*/ 70808 w 947935"/>
                <a:gd name="connsiteY3" fmla="*/ 2213675 h 2213675"/>
                <a:gd name="connsiteX4" fmla="*/ 0 w 947935"/>
                <a:gd name="connsiteY4" fmla="*/ 989084 h 2213675"/>
                <a:gd name="connsiteX0" fmla="*/ 0 w 947935"/>
                <a:gd name="connsiteY0" fmla="*/ 989084 h 2213675"/>
                <a:gd name="connsiteX1" fmla="*/ 947935 w 947935"/>
                <a:gd name="connsiteY1" fmla="*/ 0 h 2213675"/>
                <a:gd name="connsiteX2" fmla="*/ 938356 w 947935"/>
                <a:gd name="connsiteY2" fmla="*/ 2177264 h 2213675"/>
                <a:gd name="connsiteX3" fmla="*/ 70808 w 947935"/>
                <a:gd name="connsiteY3" fmla="*/ 2213675 h 2213675"/>
                <a:gd name="connsiteX4" fmla="*/ 0 w 947935"/>
                <a:gd name="connsiteY4" fmla="*/ 989084 h 2213675"/>
                <a:gd name="connsiteX0" fmla="*/ 0 w 938507"/>
                <a:gd name="connsiteY0" fmla="*/ 525704 h 1750295"/>
                <a:gd name="connsiteX1" fmla="*/ 905319 w 938507"/>
                <a:gd name="connsiteY1" fmla="*/ 0 h 1750295"/>
                <a:gd name="connsiteX2" fmla="*/ 938356 w 938507"/>
                <a:gd name="connsiteY2" fmla="*/ 1713884 h 1750295"/>
                <a:gd name="connsiteX3" fmla="*/ 70808 w 938507"/>
                <a:gd name="connsiteY3" fmla="*/ 1750295 h 1750295"/>
                <a:gd name="connsiteX4" fmla="*/ 0 w 938507"/>
                <a:gd name="connsiteY4" fmla="*/ 525704 h 1750295"/>
                <a:gd name="connsiteX0" fmla="*/ 0 w 914839"/>
                <a:gd name="connsiteY0" fmla="*/ 891557 h 1750295"/>
                <a:gd name="connsiteX1" fmla="*/ 881651 w 914839"/>
                <a:gd name="connsiteY1" fmla="*/ 0 h 1750295"/>
                <a:gd name="connsiteX2" fmla="*/ 914688 w 914839"/>
                <a:gd name="connsiteY2" fmla="*/ 1713884 h 1750295"/>
                <a:gd name="connsiteX3" fmla="*/ 47140 w 914839"/>
                <a:gd name="connsiteY3" fmla="*/ 1750295 h 1750295"/>
                <a:gd name="connsiteX4" fmla="*/ 0 w 914839"/>
                <a:gd name="connsiteY4" fmla="*/ 891557 h 1750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839" h="1750295">
                  <a:moveTo>
                    <a:pt x="0" y="891557"/>
                  </a:moveTo>
                  <a:cubicBezTo>
                    <a:pt x="315978" y="561862"/>
                    <a:pt x="565673" y="329695"/>
                    <a:pt x="881651" y="0"/>
                  </a:cubicBezTo>
                  <a:cubicBezTo>
                    <a:pt x="878787" y="448266"/>
                    <a:pt x="917552" y="1265618"/>
                    <a:pt x="914688" y="1713884"/>
                  </a:cubicBezTo>
                  <a:lnTo>
                    <a:pt x="47140" y="1750295"/>
                  </a:lnTo>
                  <a:lnTo>
                    <a:pt x="0" y="89155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137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2020-01-03T05:54:23Z</dcterms:modified>
</cp:coreProperties>
</file>