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3" name="Group 812">
            <a:extLst>
              <a:ext uri="{FF2B5EF4-FFF2-40B4-BE49-F238E27FC236}">
                <a16:creationId xmlns:a16="http://schemas.microsoft.com/office/drawing/2014/main" id="{B530617A-3F89-4513-987C-106F6836E4FD}"/>
              </a:ext>
            </a:extLst>
          </p:cNvPr>
          <p:cNvGrpSpPr/>
          <p:nvPr/>
        </p:nvGrpSpPr>
        <p:grpSpPr>
          <a:xfrm>
            <a:off x="1162050" y="2701868"/>
            <a:ext cx="9343397" cy="1710829"/>
            <a:chOff x="-621137" y="1218864"/>
            <a:chExt cx="12359085" cy="3345090"/>
          </a:xfrm>
        </p:grpSpPr>
        <p:sp>
          <p:nvSpPr>
            <p:cNvPr id="814" name="Freeform 26">
              <a:extLst>
                <a:ext uri="{FF2B5EF4-FFF2-40B4-BE49-F238E27FC236}">
                  <a16:creationId xmlns:a16="http://schemas.microsoft.com/office/drawing/2014/main" id="{CBBA88B8-8DBB-4223-BAE8-59D9EB2E5F1A}"/>
                </a:ext>
              </a:extLst>
            </p:cNvPr>
            <p:cNvSpPr/>
            <p:nvPr/>
          </p:nvSpPr>
          <p:spPr>
            <a:xfrm>
              <a:off x="-621137" y="1218864"/>
              <a:ext cx="3761314" cy="3305901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35655 w 1459555"/>
                <a:gd name="connsiteY6" fmla="*/ 17838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412484 w 1459555"/>
                <a:gd name="connsiteY2" fmla="*/ 166426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74053 h 951601"/>
                <a:gd name="connsiteX1" fmla="*/ 296257 w 1459555"/>
                <a:gd name="connsiteY1" fmla="*/ 477879 h 951601"/>
                <a:gd name="connsiteX2" fmla="*/ 412484 w 1459555"/>
                <a:gd name="connsiteY2" fmla="*/ 193042 h 951601"/>
                <a:gd name="connsiteX3" fmla="*/ 540458 w 1459555"/>
                <a:gd name="connsiteY3" fmla="*/ 748538 h 951601"/>
                <a:gd name="connsiteX4" fmla="*/ 718966 w 1459555"/>
                <a:gd name="connsiteY4" fmla="*/ 0 h 951601"/>
                <a:gd name="connsiteX5" fmla="*/ 918493 w 1459555"/>
                <a:gd name="connsiteY5" fmla="*/ 951601 h 951601"/>
                <a:gd name="connsiteX6" fmla="*/ 1022347 w 1459555"/>
                <a:gd name="connsiteY6" fmla="*/ 195017 h 951601"/>
                <a:gd name="connsiteX7" fmla="*/ 1130674 w 1459555"/>
                <a:gd name="connsiteY7" fmla="*/ 671630 h 951601"/>
                <a:gd name="connsiteX8" fmla="*/ 1197000 w 1459555"/>
                <a:gd name="connsiteY8" fmla="*/ 422907 h 951601"/>
                <a:gd name="connsiteX9" fmla="*/ 1459555 w 1459555"/>
                <a:gd name="connsiteY9" fmla="*/ 422385 h 951601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22347 w 1459555"/>
                <a:gd name="connsiteY6" fmla="*/ 195017 h 954928"/>
                <a:gd name="connsiteX7" fmla="*/ 1130674 w 1459555"/>
                <a:gd name="connsiteY7" fmla="*/ 671630 h 954928"/>
                <a:gd name="connsiteX8" fmla="*/ 1197000 w 1459555"/>
                <a:gd name="connsiteY8" fmla="*/ 422907 h 954928"/>
                <a:gd name="connsiteX9" fmla="*/ 1459555 w 1459555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43392 h 954928"/>
                <a:gd name="connsiteX0" fmla="*/ 0 w 2264793"/>
                <a:gd name="connsiteY0" fmla="*/ 474053 h 954928"/>
                <a:gd name="connsiteX1" fmla="*/ 296257 w 2264793"/>
                <a:gd name="connsiteY1" fmla="*/ 477879 h 954928"/>
                <a:gd name="connsiteX2" fmla="*/ 412484 w 2264793"/>
                <a:gd name="connsiteY2" fmla="*/ 193042 h 954928"/>
                <a:gd name="connsiteX3" fmla="*/ 540458 w 2264793"/>
                <a:gd name="connsiteY3" fmla="*/ 748538 h 954928"/>
                <a:gd name="connsiteX4" fmla="*/ 718966 w 2264793"/>
                <a:gd name="connsiteY4" fmla="*/ 0 h 954928"/>
                <a:gd name="connsiteX5" fmla="*/ 891876 w 2264793"/>
                <a:gd name="connsiteY5" fmla="*/ 954928 h 954928"/>
                <a:gd name="connsiteX6" fmla="*/ 1022347 w 2264793"/>
                <a:gd name="connsiteY6" fmla="*/ 195017 h 954928"/>
                <a:gd name="connsiteX7" fmla="*/ 1130674 w 2264793"/>
                <a:gd name="connsiteY7" fmla="*/ 671630 h 954928"/>
                <a:gd name="connsiteX8" fmla="*/ 1197000 w 2264793"/>
                <a:gd name="connsiteY8" fmla="*/ 422907 h 954928"/>
                <a:gd name="connsiteX9" fmla="*/ 2264793 w 2264793"/>
                <a:gd name="connsiteY9" fmla="*/ 422385 h 954928"/>
                <a:gd name="connsiteX0" fmla="*/ 0 w 2544876"/>
                <a:gd name="connsiteY0" fmla="*/ 488057 h 954928"/>
                <a:gd name="connsiteX1" fmla="*/ 576340 w 2544876"/>
                <a:gd name="connsiteY1" fmla="*/ 477879 h 954928"/>
                <a:gd name="connsiteX2" fmla="*/ 692567 w 2544876"/>
                <a:gd name="connsiteY2" fmla="*/ 193042 h 954928"/>
                <a:gd name="connsiteX3" fmla="*/ 820541 w 2544876"/>
                <a:gd name="connsiteY3" fmla="*/ 748538 h 954928"/>
                <a:gd name="connsiteX4" fmla="*/ 999049 w 2544876"/>
                <a:gd name="connsiteY4" fmla="*/ 0 h 954928"/>
                <a:gd name="connsiteX5" fmla="*/ 1171959 w 2544876"/>
                <a:gd name="connsiteY5" fmla="*/ 954928 h 954928"/>
                <a:gd name="connsiteX6" fmla="*/ 1302430 w 2544876"/>
                <a:gd name="connsiteY6" fmla="*/ 195017 h 954928"/>
                <a:gd name="connsiteX7" fmla="*/ 1410757 w 2544876"/>
                <a:gd name="connsiteY7" fmla="*/ 671630 h 954928"/>
                <a:gd name="connsiteX8" fmla="*/ 1477083 w 2544876"/>
                <a:gd name="connsiteY8" fmla="*/ 422907 h 954928"/>
                <a:gd name="connsiteX9" fmla="*/ 2544876 w 2544876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56077 w 2523870"/>
                <a:gd name="connsiteY8" fmla="*/ 422907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8633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327812"/>
                <a:gd name="connsiteY0" fmla="*/ 481055 h 954928"/>
                <a:gd name="connsiteX1" fmla="*/ 555334 w 2327812"/>
                <a:gd name="connsiteY1" fmla="*/ 477879 h 954928"/>
                <a:gd name="connsiteX2" fmla="*/ 671561 w 2327812"/>
                <a:gd name="connsiteY2" fmla="*/ 193042 h 954928"/>
                <a:gd name="connsiteX3" fmla="*/ 799535 w 2327812"/>
                <a:gd name="connsiteY3" fmla="*/ 748538 h 954928"/>
                <a:gd name="connsiteX4" fmla="*/ 978043 w 2327812"/>
                <a:gd name="connsiteY4" fmla="*/ 0 h 954928"/>
                <a:gd name="connsiteX5" fmla="*/ 1150953 w 2327812"/>
                <a:gd name="connsiteY5" fmla="*/ 954928 h 954928"/>
                <a:gd name="connsiteX6" fmla="*/ 1281424 w 2327812"/>
                <a:gd name="connsiteY6" fmla="*/ 195017 h 954928"/>
                <a:gd name="connsiteX7" fmla="*/ 1389751 w 2327812"/>
                <a:gd name="connsiteY7" fmla="*/ 678633 h 954928"/>
                <a:gd name="connsiteX8" fmla="*/ 1435070 w 2327812"/>
                <a:gd name="connsiteY8" fmla="*/ 499930 h 954928"/>
                <a:gd name="connsiteX9" fmla="*/ 2327812 w 2327812"/>
                <a:gd name="connsiteY9" fmla="*/ 513412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  <a:gd name="connsiteX0" fmla="*/ 0 w 2264794"/>
                <a:gd name="connsiteY0" fmla="*/ 481055 h 954928"/>
                <a:gd name="connsiteX1" fmla="*/ 555334 w 2264794"/>
                <a:gd name="connsiteY1" fmla="*/ 477879 h 954928"/>
                <a:gd name="connsiteX2" fmla="*/ 671561 w 2264794"/>
                <a:gd name="connsiteY2" fmla="*/ 193042 h 954928"/>
                <a:gd name="connsiteX3" fmla="*/ 799535 w 2264794"/>
                <a:gd name="connsiteY3" fmla="*/ 748538 h 954928"/>
                <a:gd name="connsiteX4" fmla="*/ 978043 w 2264794"/>
                <a:gd name="connsiteY4" fmla="*/ 0 h 954928"/>
                <a:gd name="connsiteX5" fmla="*/ 1150953 w 2264794"/>
                <a:gd name="connsiteY5" fmla="*/ 954928 h 954928"/>
                <a:gd name="connsiteX6" fmla="*/ 1281424 w 2264794"/>
                <a:gd name="connsiteY6" fmla="*/ 195017 h 954928"/>
                <a:gd name="connsiteX7" fmla="*/ 1389751 w 2264794"/>
                <a:gd name="connsiteY7" fmla="*/ 678633 h 954928"/>
                <a:gd name="connsiteX8" fmla="*/ 1435070 w 2264794"/>
                <a:gd name="connsiteY8" fmla="*/ 499930 h 954928"/>
                <a:gd name="connsiteX9" fmla="*/ 2264794 w 2264794"/>
                <a:gd name="connsiteY9" fmla="*/ 485404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  <a:gd name="connsiteX0" fmla="*/ 0 w 2709695"/>
                <a:gd name="connsiteY0" fmla="*/ 468109 h 954928"/>
                <a:gd name="connsiteX1" fmla="*/ 993233 w 2709695"/>
                <a:gd name="connsiteY1" fmla="*/ 477879 h 954928"/>
                <a:gd name="connsiteX2" fmla="*/ 1109460 w 2709695"/>
                <a:gd name="connsiteY2" fmla="*/ 193042 h 954928"/>
                <a:gd name="connsiteX3" fmla="*/ 1237434 w 2709695"/>
                <a:gd name="connsiteY3" fmla="*/ 748538 h 954928"/>
                <a:gd name="connsiteX4" fmla="*/ 1415942 w 2709695"/>
                <a:gd name="connsiteY4" fmla="*/ 0 h 954928"/>
                <a:gd name="connsiteX5" fmla="*/ 1588852 w 2709695"/>
                <a:gd name="connsiteY5" fmla="*/ 954928 h 954928"/>
                <a:gd name="connsiteX6" fmla="*/ 1719323 w 2709695"/>
                <a:gd name="connsiteY6" fmla="*/ 195017 h 954928"/>
                <a:gd name="connsiteX7" fmla="*/ 1827650 w 2709695"/>
                <a:gd name="connsiteY7" fmla="*/ 678633 h 954928"/>
                <a:gd name="connsiteX8" fmla="*/ 1872969 w 2709695"/>
                <a:gd name="connsiteY8" fmla="*/ 499930 h 954928"/>
                <a:gd name="connsiteX9" fmla="*/ 2709695 w 2709695"/>
                <a:gd name="connsiteY9" fmla="*/ 499408 h 954928"/>
                <a:gd name="connsiteX0" fmla="*/ 0 w 2771001"/>
                <a:gd name="connsiteY0" fmla="*/ 468109 h 954928"/>
                <a:gd name="connsiteX1" fmla="*/ 1054539 w 2771001"/>
                <a:gd name="connsiteY1" fmla="*/ 477879 h 954928"/>
                <a:gd name="connsiteX2" fmla="*/ 1170766 w 2771001"/>
                <a:gd name="connsiteY2" fmla="*/ 193042 h 954928"/>
                <a:gd name="connsiteX3" fmla="*/ 1298740 w 2771001"/>
                <a:gd name="connsiteY3" fmla="*/ 748538 h 954928"/>
                <a:gd name="connsiteX4" fmla="*/ 1477248 w 2771001"/>
                <a:gd name="connsiteY4" fmla="*/ 0 h 954928"/>
                <a:gd name="connsiteX5" fmla="*/ 1650158 w 2771001"/>
                <a:gd name="connsiteY5" fmla="*/ 954928 h 954928"/>
                <a:gd name="connsiteX6" fmla="*/ 1780629 w 2771001"/>
                <a:gd name="connsiteY6" fmla="*/ 195017 h 954928"/>
                <a:gd name="connsiteX7" fmla="*/ 1888956 w 2771001"/>
                <a:gd name="connsiteY7" fmla="*/ 678633 h 954928"/>
                <a:gd name="connsiteX8" fmla="*/ 1934275 w 2771001"/>
                <a:gd name="connsiteY8" fmla="*/ 499930 h 954928"/>
                <a:gd name="connsiteX9" fmla="*/ 2771001 w 2771001"/>
                <a:gd name="connsiteY9" fmla="*/ 499408 h 954928"/>
                <a:gd name="connsiteX0" fmla="*/ 0 w 2771001"/>
                <a:gd name="connsiteY0" fmla="*/ 468109 h 954928"/>
                <a:gd name="connsiteX1" fmla="*/ 91175 w 2771001"/>
                <a:gd name="connsiteY1" fmla="*/ 477793 h 954928"/>
                <a:gd name="connsiteX2" fmla="*/ 1054539 w 2771001"/>
                <a:gd name="connsiteY2" fmla="*/ 477879 h 954928"/>
                <a:gd name="connsiteX3" fmla="*/ 1170766 w 2771001"/>
                <a:gd name="connsiteY3" fmla="*/ 193042 h 954928"/>
                <a:gd name="connsiteX4" fmla="*/ 1298740 w 2771001"/>
                <a:gd name="connsiteY4" fmla="*/ 748538 h 954928"/>
                <a:gd name="connsiteX5" fmla="*/ 1477248 w 2771001"/>
                <a:gd name="connsiteY5" fmla="*/ 0 h 954928"/>
                <a:gd name="connsiteX6" fmla="*/ 1650158 w 2771001"/>
                <a:gd name="connsiteY6" fmla="*/ 954928 h 954928"/>
                <a:gd name="connsiteX7" fmla="*/ 1780629 w 2771001"/>
                <a:gd name="connsiteY7" fmla="*/ 195017 h 954928"/>
                <a:gd name="connsiteX8" fmla="*/ 1888956 w 2771001"/>
                <a:gd name="connsiteY8" fmla="*/ 678633 h 954928"/>
                <a:gd name="connsiteX9" fmla="*/ 1934275 w 2771001"/>
                <a:gd name="connsiteY9" fmla="*/ 499930 h 954928"/>
                <a:gd name="connsiteX10" fmla="*/ 2771001 w 2771001"/>
                <a:gd name="connsiteY10" fmla="*/ 499408 h 954928"/>
                <a:gd name="connsiteX0" fmla="*/ 0 w 2679828"/>
                <a:gd name="connsiteY0" fmla="*/ 0 h 2104041"/>
                <a:gd name="connsiteX1" fmla="*/ 2 w 2679828"/>
                <a:gd name="connsiteY1" fmla="*/ 1626906 h 2104041"/>
                <a:gd name="connsiteX2" fmla="*/ 963366 w 2679828"/>
                <a:gd name="connsiteY2" fmla="*/ 1626992 h 2104041"/>
                <a:gd name="connsiteX3" fmla="*/ 1079593 w 2679828"/>
                <a:gd name="connsiteY3" fmla="*/ 1342155 h 2104041"/>
                <a:gd name="connsiteX4" fmla="*/ 1207567 w 2679828"/>
                <a:gd name="connsiteY4" fmla="*/ 1897651 h 2104041"/>
                <a:gd name="connsiteX5" fmla="*/ 1386075 w 2679828"/>
                <a:gd name="connsiteY5" fmla="*/ 1149113 h 2104041"/>
                <a:gd name="connsiteX6" fmla="*/ 1558985 w 2679828"/>
                <a:gd name="connsiteY6" fmla="*/ 2104041 h 2104041"/>
                <a:gd name="connsiteX7" fmla="*/ 1689456 w 2679828"/>
                <a:gd name="connsiteY7" fmla="*/ 1344130 h 2104041"/>
                <a:gd name="connsiteX8" fmla="*/ 1797783 w 2679828"/>
                <a:gd name="connsiteY8" fmla="*/ 1827746 h 2104041"/>
                <a:gd name="connsiteX9" fmla="*/ 1843102 w 2679828"/>
                <a:gd name="connsiteY9" fmla="*/ 1649043 h 2104041"/>
                <a:gd name="connsiteX10" fmla="*/ 2679828 w 2679828"/>
                <a:gd name="connsiteY10" fmla="*/ 1648521 h 2104041"/>
                <a:gd name="connsiteX0" fmla="*/ 30390 w 2679827"/>
                <a:gd name="connsiteY0" fmla="*/ 0 h 2523321"/>
                <a:gd name="connsiteX1" fmla="*/ 1 w 2679827"/>
                <a:gd name="connsiteY1" fmla="*/ 2046186 h 2523321"/>
                <a:gd name="connsiteX2" fmla="*/ 963365 w 2679827"/>
                <a:gd name="connsiteY2" fmla="*/ 2046272 h 2523321"/>
                <a:gd name="connsiteX3" fmla="*/ 1079592 w 2679827"/>
                <a:gd name="connsiteY3" fmla="*/ 1761435 h 2523321"/>
                <a:gd name="connsiteX4" fmla="*/ 1207566 w 2679827"/>
                <a:gd name="connsiteY4" fmla="*/ 2316931 h 2523321"/>
                <a:gd name="connsiteX5" fmla="*/ 1386074 w 2679827"/>
                <a:gd name="connsiteY5" fmla="*/ 1568393 h 2523321"/>
                <a:gd name="connsiteX6" fmla="*/ 1558984 w 2679827"/>
                <a:gd name="connsiteY6" fmla="*/ 2523321 h 2523321"/>
                <a:gd name="connsiteX7" fmla="*/ 1689455 w 2679827"/>
                <a:gd name="connsiteY7" fmla="*/ 1763410 h 2523321"/>
                <a:gd name="connsiteX8" fmla="*/ 1797782 w 2679827"/>
                <a:gd name="connsiteY8" fmla="*/ 2247026 h 2523321"/>
                <a:gd name="connsiteX9" fmla="*/ 1843101 w 2679827"/>
                <a:gd name="connsiteY9" fmla="*/ 2068323 h 2523321"/>
                <a:gd name="connsiteX10" fmla="*/ 2679827 w 2679827"/>
                <a:gd name="connsiteY10" fmla="*/ 2067801 h 2523321"/>
                <a:gd name="connsiteX0" fmla="*/ 0 w 2679828"/>
                <a:gd name="connsiteY0" fmla="*/ 0 h 2523321"/>
                <a:gd name="connsiteX1" fmla="*/ 2 w 2679828"/>
                <a:gd name="connsiteY1" fmla="*/ 2046186 h 2523321"/>
                <a:gd name="connsiteX2" fmla="*/ 963366 w 2679828"/>
                <a:gd name="connsiteY2" fmla="*/ 2046272 h 2523321"/>
                <a:gd name="connsiteX3" fmla="*/ 1079593 w 2679828"/>
                <a:gd name="connsiteY3" fmla="*/ 1761435 h 2523321"/>
                <a:gd name="connsiteX4" fmla="*/ 1207567 w 2679828"/>
                <a:gd name="connsiteY4" fmla="*/ 2316931 h 2523321"/>
                <a:gd name="connsiteX5" fmla="*/ 1386075 w 2679828"/>
                <a:gd name="connsiteY5" fmla="*/ 1568393 h 2523321"/>
                <a:gd name="connsiteX6" fmla="*/ 1558985 w 2679828"/>
                <a:gd name="connsiteY6" fmla="*/ 2523321 h 2523321"/>
                <a:gd name="connsiteX7" fmla="*/ 1689456 w 2679828"/>
                <a:gd name="connsiteY7" fmla="*/ 1763410 h 2523321"/>
                <a:gd name="connsiteX8" fmla="*/ 1797783 w 2679828"/>
                <a:gd name="connsiteY8" fmla="*/ 2247026 h 2523321"/>
                <a:gd name="connsiteX9" fmla="*/ 1843102 w 2679828"/>
                <a:gd name="connsiteY9" fmla="*/ 2068323 h 2523321"/>
                <a:gd name="connsiteX10" fmla="*/ 2679828 w 2679828"/>
                <a:gd name="connsiteY10" fmla="*/ 2067801 h 2523321"/>
                <a:gd name="connsiteX0" fmla="*/ 384953 w 3064781"/>
                <a:gd name="connsiteY0" fmla="*/ 0 h 2523321"/>
                <a:gd name="connsiteX1" fmla="*/ 0 w 3064781"/>
                <a:gd name="connsiteY1" fmla="*/ 2076135 h 2523321"/>
                <a:gd name="connsiteX2" fmla="*/ 1348319 w 3064781"/>
                <a:gd name="connsiteY2" fmla="*/ 2046272 h 2523321"/>
                <a:gd name="connsiteX3" fmla="*/ 1464546 w 3064781"/>
                <a:gd name="connsiteY3" fmla="*/ 1761435 h 2523321"/>
                <a:gd name="connsiteX4" fmla="*/ 1592520 w 3064781"/>
                <a:gd name="connsiteY4" fmla="*/ 2316931 h 2523321"/>
                <a:gd name="connsiteX5" fmla="*/ 1771028 w 3064781"/>
                <a:gd name="connsiteY5" fmla="*/ 1568393 h 2523321"/>
                <a:gd name="connsiteX6" fmla="*/ 1943938 w 3064781"/>
                <a:gd name="connsiteY6" fmla="*/ 2523321 h 2523321"/>
                <a:gd name="connsiteX7" fmla="*/ 2074409 w 3064781"/>
                <a:gd name="connsiteY7" fmla="*/ 1763410 h 2523321"/>
                <a:gd name="connsiteX8" fmla="*/ 2182736 w 3064781"/>
                <a:gd name="connsiteY8" fmla="*/ 2247026 h 2523321"/>
                <a:gd name="connsiteX9" fmla="*/ 2228055 w 3064781"/>
                <a:gd name="connsiteY9" fmla="*/ 2068323 h 2523321"/>
                <a:gd name="connsiteX10" fmla="*/ 3064781 w 3064781"/>
                <a:gd name="connsiteY10" fmla="*/ 2067801 h 2523321"/>
                <a:gd name="connsiteX0" fmla="*/ 40519 w 3064781"/>
                <a:gd name="connsiteY0" fmla="*/ 0 h 2658090"/>
                <a:gd name="connsiteX1" fmla="*/ 0 w 3064781"/>
                <a:gd name="connsiteY1" fmla="*/ 2210904 h 2658090"/>
                <a:gd name="connsiteX2" fmla="*/ 1348319 w 3064781"/>
                <a:gd name="connsiteY2" fmla="*/ 2181041 h 2658090"/>
                <a:gd name="connsiteX3" fmla="*/ 1464546 w 3064781"/>
                <a:gd name="connsiteY3" fmla="*/ 1896204 h 2658090"/>
                <a:gd name="connsiteX4" fmla="*/ 1592520 w 3064781"/>
                <a:gd name="connsiteY4" fmla="*/ 2451700 h 2658090"/>
                <a:gd name="connsiteX5" fmla="*/ 1771028 w 3064781"/>
                <a:gd name="connsiteY5" fmla="*/ 1703162 h 2658090"/>
                <a:gd name="connsiteX6" fmla="*/ 1943938 w 3064781"/>
                <a:gd name="connsiteY6" fmla="*/ 2658090 h 2658090"/>
                <a:gd name="connsiteX7" fmla="*/ 2074409 w 3064781"/>
                <a:gd name="connsiteY7" fmla="*/ 1898179 h 2658090"/>
                <a:gd name="connsiteX8" fmla="*/ 2182736 w 3064781"/>
                <a:gd name="connsiteY8" fmla="*/ 2381795 h 2658090"/>
                <a:gd name="connsiteX9" fmla="*/ 2228055 w 3064781"/>
                <a:gd name="connsiteY9" fmla="*/ 2203092 h 2658090"/>
                <a:gd name="connsiteX10" fmla="*/ 3064781 w 3064781"/>
                <a:gd name="connsiteY10" fmla="*/ 2202570 h 2658090"/>
                <a:gd name="connsiteX0" fmla="*/ 0 w 3024262"/>
                <a:gd name="connsiteY0" fmla="*/ 0 h 2658090"/>
                <a:gd name="connsiteX1" fmla="*/ 20263 w 3024262"/>
                <a:gd name="connsiteY1" fmla="*/ 2210904 h 2658090"/>
                <a:gd name="connsiteX2" fmla="*/ 1307800 w 3024262"/>
                <a:gd name="connsiteY2" fmla="*/ 2181041 h 2658090"/>
                <a:gd name="connsiteX3" fmla="*/ 1424027 w 3024262"/>
                <a:gd name="connsiteY3" fmla="*/ 1896204 h 2658090"/>
                <a:gd name="connsiteX4" fmla="*/ 1552001 w 3024262"/>
                <a:gd name="connsiteY4" fmla="*/ 2451700 h 2658090"/>
                <a:gd name="connsiteX5" fmla="*/ 1730509 w 3024262"/>
                <a:gd name="connsiteY5" fmla="*/ 1703162 h 2658090"/>
                <a:gd name="connsiteX6" fmla="*/ 1903419 w 3024262"/>
                <a:gd name="connsiteY6" fmla="*/ 2658090 h 2658090"/>
                <a:gd name="connsiteX7" fmla="*/ 2033890 w 3024262"/>
                <a:gd name="connsiteY7" fmla="*/ 1898179 h 2658090"/>
                <a:gd name="connsiteX8" fmla="*/ 2142217 w 3024262"/>
                <a:gd name="connsiteY8" fmla="*/ 2381795 h 2658090"/>
                <a:gd name="connsiteX9" fmla="*/ 2187536 w 3024262"/>
                <a:gd name="connsiteY9" fmla="*/ 2203092 h 2658090"/>
                <a:gd name="connsiteX10" fmla="*/ 3024262 w 3024262"/>
                <a:gd name="connsiteY10" fmla="*/ 2202570 h 2658090"/>
                <a:gd name="connsiteX0" fmla="*/ 0 w 3024262"/>
                <a:gd name="connsiteY0" fmla="*/ 0 h 2658090"/>
                <a:gd name="connsiteX1" fmla="*/ 10133 w 3024262"/>
                <a:gd name="connsiteY1" fmla="*/ 2210904 h 2658090"/>
                <a:gd name="connsiteX2" fmla="*/ 1307800 w 3024262"/>
                <a:gd name="connsiteY2" fmla="*/ 2181041 h 2658090"/>
                <a:gd name="connsiteX3" fmla="*/ 1424027 w 3024262"/>
                <a:gd name="connsiteY3" fmla="*/ 1896204 h 2658090"/>
                <a:gd name="connsiteX4" fmla="*/ 1552001 w 3024262"/>
                <a:gd name="connsiteY4" fmla="*/ 2451700 h 2658090"/>
                <a:gd name="connsiteX5" fmla="*/ 1730509 w 3024262"/>
                <a:gd name="connsiteY5" fmla="*/ 1703162 h 2658090"/>
                <a:gd name="connsiteX6" fmla="*/ 1903419 w 3024262"/>
                <a:gd name="connsiteY6" fmla="*/ 2658090 h 2658090"/>
                <a:gd name="connsiteX7" fmla="*/ 2033890 w 3024262"/>
                <a:gd name="connsiteY7" fmla="*/ 1898179 h 2658090"/>
                <a:gd name="connsiteX8" fmla="*/ 2142217 w 3024262"/>
                <a:gd name="connsiteY8" fmla="*/ 2381795 h 2658090"/>
                <a:gd name="connsiteX9" fmla="*/ 2187536 w 3024262"/>
                <a:gd name="connsiteY9" fmla="*/ 2203092 h 2658090"/>
                <a:gd name="connsiteX10" fmla="*/ 3024262 w 3024262"/>
                <a:gd name="connsiteY10" fmla="*/ 2202570 h 2658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24262" h="2658090">
                  <a:moveTo>
                    <a:pt x="0" y="0"/>
                  </a:moveTo>
                  <a:cubicBezTo>
                    <a:pt x="1" y="542302"/>
                    <a:pt x="10132" y="1668602"/>
                    <a:pt x="10133" y="2210904"/>
                  </a:cubicBezTo>
                  <a:lnTo>
                    <a:pt x="1307800" y="2181041"/>
                  </a:lnTo>
                  <a:lnTo>
                    <a:pt x="1424027" y="1896204"/>
                  </a:lnTo>
                  <a:lnTo>
                    <a:pt x="1552001" y="2451700"/>
                  </a:lnTo>
                  <a:lnTo>
                    <a:pt x="1730509" y="1703162"/>
                  </a:lnTo>
                  <a:lnTo>
                    <a:pt x="1903419" y="2658090"/>
                  </a:lnTo>
                  <a:lnTo>
                    <a:pt x="2033890" y="1898179"/>
                  </a:lnTo>
                  <a:lnTo>
                    <a:pt x="2142217" y="2381795"/>
                  </a:lnTo>
                  <a:lnTo>
                    <a:pt x="2187536" y="2203092"/>
                  </a:lnTo>
                  <a:lnTo>
                    <a:pt x="3024262" y="2202570"/>
                  </a:lnTo>
                </a:path>
              </a:pathLst>
            </a:custGeom>
            <a:noFill/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5" name="Freeform 26">
              <a:extLst>
                <a:ext uri="{FF2B5EF4-FFF2-40B4-BE49-F238E27FC236}">
                  <a16:creationId xmlns:a16="http://schemas.microsoft.com/office/drawing/2014/main" id="{E93899FC-3E11-408C-B9E0-75B499101C4B}"/>
                </a:ext>
              </a:extLst>
            </p:cNvPr>
            <p:cNvSpPr/>
            <p:nvPr/>
          </p:nvSpPr>
          <p:spPr>
            <a:xfrm>
              <a:off x="2765702" y="3337108"/>
              <a:ext cx="2172317" cy="1187656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35655 w 1459555"/>
                <a:gd name="connsiteY6" fmla="*/ 17838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412484 w 1459555"/>
                <a:gd name="connsiteY2" fmla="*/ 166426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74053 h 951601"/>
                <a:gd name="connsiteX1" fmla="*/ 296257 w 1459555"/>
                <a:gd name="connsiteY1" fmla="*/ 477879 h 951601"/>
                <a:gd name="connsiteX2" fmla="*/ 412484 w 1459555"/>
                <a:gd name="connsiteY2" fmla="*/ 193042 h 951601"/>
                <a:gd name="connsiteX3" fmla="*/ 540458 w 1459555"/>
                <a:gd name="connsiteY3" fmla="*/ 748538 h 951601"/>
                <a:gd name="connsiteX4" fmla="*/ 718966 w 1459555"/>
                <a:gd name="connsiteY4" fmla="*/ 0 h 951601"/>
                <a:gd name="connsiteX5" fmla="*/ 918493 w 1459555"/>
                <a:gd name="connsiteY5" fmla="*/ 951601 h 951601"/>
                <a:gd name="connsiteX6" fmla="*/ 1022347 w 1459555"/>
                <a:gd name="connsiteY6" fmla="*/ 195017 h 951601"/>
                <a:gd name="connsiteX7" fmla="*/ 1130674 w 1459555"/>
                <a:gd name="connsiteY7" fmla="*/ 671630 h 951601"/>
                <a:gd name="connsiteX8" fmla="*/ 1197000 w 1459555"/>
                <a:gd name="connsiteY8" fmla="*/ 422907 h 951601"/>
                <a:gd name="connsiteX9" fmla="*/ 1459555 w 1459555"/>
                <a:gd name="connsiteY9" fmla="*/ 422385 h 951601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22347 w 1459555"/>
                <a:gd name="connsiteY6" fmla="*/ 195017 h 954928"/>
                <a:gd name="connsiteX7" fmla="*/ 1130674 w 1459555"/>
                <a:gd name="connsiteY7" fmla="*/ 671630 h 954928"/>
                <a:gd name="connsiteX8" fmla="*/ 1197000 w 1459555"/>
                <a:gd name="connsiteY8" fmla="*/ 422907 h 954928"/>
                <a:gd name="connsiteX9" fmla="*/ 1459555 w 1459555"/>
                <a:gd name="connsiteY9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130674 w 1459555"/>
                <a:gd name="connsiteY6" fmla="*/ 671630 h 954928"/>
                <a:gd name="connsiteX7" fmla="*/ 1197000 w 1459555"/>
                <a:gd name="connsiteY7" fmla="*/ 422907 h 954928"/>
                <a:gd name="connsiteX8" fmla="*/ 1459555 w 1459555"/>
                <a:gd name="connsiteY8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197000 w 1459555"/>
                <a:gd name="connsiteY6" fmla="*/ 422907 h 954928"/>
                <a:gd name="connsiteX7" fmla="*/ 1459555 w 1459555"/>
                <a:gd name="connsiteY7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91970 w 1459555"/>
                <a:gd name="connsiteY6" fmla="*/ 422907 h 954928"/>
                <a:gd name="connsiteX7" fmla="*/ 1459555 w 1459555"/>
                <a:gd name="connsiteY7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70963 w 1459555"/>
                <a:gd name="connsiteY6" fmla="*/ 422907 h 954928"/>
                <a:gd name="connsiteX7" fmla="*/ 1459555 w 1459555"/>
                <a:gd name="connsiteY7" fmla="*/ 422385 h 954928"/>
                <a:gd name="connsiteX0" fmla="*/ 0 w 1704627"/>
                <a:gd name="connsiteY0" fmla="*/ 474053 h 954928"/>
                <a:gd name="connsiteX1" fmla="*/ 296257 w 1704627"/>
                <a:gd name="connsiteY1" fmla="*/ 477879 h 954928"/>
                <a:gd name="connsiteX2" fmla="*/ 412484 w 1704627"/>
                <a:gd name="connsiteY2" fmla="*/ 193042 h 954928"/>
                <a:gd name="connsiteX3" fmla="*/ 540458 w 1704627"/>
                <a:gd name="connsiteY3" fmla="*/ 748538 h 954928"/>
                <a:gd name="connsiteX4" fmla="*/ 718966 w 1704627"/>
                <a:gd name="connsiteY4" fmla="*/ 0 h 954928"/>
                <a:gd name="connsiteX5" fmla="*/ 891876 w 1704627"/>
                <a:gd name="connsiteY5" fmla="*/ 954928 h 954928"/>
                <a:gd name="connsiteX6" fmla="*/ 1070963 w 1704627"/>
                <a:gd name="connsiteY6" fmla="*/ 422907 h 954928"/>
                <a:gd name="connsiteX7" fmla="*/ 1704627 w 1704627"/>
                <a:gd name="connsiteY7" fmla="*/ 422385 h 954928"/>
                <a:gd name="connsiteX0" fmla="*/ 0 w 1711629"/>
                <a:gd name="connsiteY0" fmla="*/ 474053 h 954928"/>
                <a:gd name="connsiteX1" fmla="*/ 296257 w 1711629"/>
                <a:gd name="connsiteY1" fmla="*/ 477879 h 954928"/>
                <a:gd name="connsiteX2" fmla="*/ 412484 w 1711629"/>
                <a:gd name="connsiteY2" fmla="*/ 193042 h 954928"/>
                <a:gd name="connsiteX3" fmla="*/ 540458 w 1711629"/>
                <a:gd name="connsiteY3" fmla="*/ 748538 h 954928"/>
                <a:gd name="connsiteX4" fmla="*/ 718966 w 1711629"/>
                <a:gd name="connsiteY4" fmla="*/ 0 h 954928"/>
                <a:gd name="connsiteX5" fmla="*/ 891876 w 1711629"/>
                <a:gd name="connsiteY5" fmla="*/ 954928 h 954928"/>
                <a:gd name="connsiteX6" fmla="*/ 1070963 w 1711629"/>
                <a:gd name="connsiteY6" fmla="*/ 422907 h 954928"/>
                <a:gd name="connsiteX7" fmla="*/ 1711629 w 1711629"/>
                <a:gd name="connsiteY7" fmla="*/ 436389 h 954928"/>
                <a:gd name="connsiteX0" fmla="*/ 0 w 1718631"/>
                <a:gd name="connsiteY0" fmla="*/ 474053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74053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88057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88057 h 954928"/>
                <a:gd name="connsiteX1" fmla="*/ 303260 w 1718631"/>
                <a:gd name="connsiteY1" fmla="*/ 484881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25633"/>
                <a:gd name="connsiteY0" fmla="*/ 488057 h 954928"/>
                <a:gd name="connsiteX1" fmla="*/ 310262 w 1725633"/>
                <a:gd name="connsiteY1" fmla="*/ 484881 h 954928"/>
                <a:gd name="connsiteX2" fmla="*/ 419486 w 1725633"/>
                <a:gd name="connsiteY2" fmla="*/ 193042 h 954928"/>
                <a:gd name="connsiteX3" fmla="*/ 547460 w 1725633"/>
                <a:gd name="connsiteY3" fmla="*/ 748538 h 954928"/>
                <a:gd name="connsiteX4" fmla="*/ 725968 w 1725633"/>
                <a:gd name="connsiteY4" fmla="*/ 0 h 954928"/>
                <a:gd name="connsiteX5" fmla="*/ 898878 w 1725633"/>
                <a:gd name="connsiteY5" fmla="*/ 954928 h 954928"/>
                <a:gd name="connsiteX6" fmla="*/ 1077965 w 1725633"/>
                <a:gd name="connsiteY6" fmla="*/ 422907 h 954928"/>
                <a:gd name="connsiteX7" fmla="*/ 1725633 w 1725633"/>
                <a:gd name="connsiteY7" fmla="*/ 422385 h 954928"/>
                <a:gd name="connsiteX0" fmla="*/ 0 w 1725633"/>
                <a:gd name="connsiteY0" fmla="*/ 488057 h 954928"/>
                <a:gd name="connsiteX1" fmla="*/ 310262 w 1725633"/>
                <a:gd name="connsiteY1" fmla="*/ 484881 h 954928"/>
                <a:gd name="connsiteX2" fmla="*/ 419486 w 1725633"/>
                <a:gd name="connsiteY2" fmla="*/ 193042 h 954928"/>
                <a:gd name="connsiteX3" fmla="*/ 547460 w 1725633"/>
                <a:gd name="connsiteY3" fmla="*/ 748538 h 954928"/>
                <a:gd name="connsiteX4" fmla="*/ 725968 w 1725633"/>
                <a:gd name="connsiteY4" fmla="*/ 0 h 954928"/>
                <a:gd name="connsiteX5" fmla="*/ 898878 w 1725633"/>
                <a:gd name="connsiteY5" fmla="*/ 954928 h 954928"/>
                <a:gd name="connsiteX6" fmla="*/ 1042955 w 1725633"/>
                <a:gd name="connsiteY6" fmla="*/ 499930 h 954928"/>
                <a:gd name="connsiteX7" fmla="*/ 1725633 w 1725633"/>
                <a:gd name="connsiteY7" fmla="*/ 422385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513412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513412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84881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98885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98885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46639"/>
                <a:gd name="connsiteY0" fmla="*/ 502061 h 954928"/>
                <a:gd name="connsiteX1" fmla="*/ 310262 w 1746639"/>
                <a:gd name="connsiteY1" fmla="*/ 498885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499408 h 95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39" h="954928">
                  <a:moveTo>
                    <a:pt x="0" y="502061"/>
                  </a:moveTo>
                  <a:lnTo>
                    <a:pt x="310262" y="498885"/>
                  </a:lnTo>
                  <a:lnTo>
                    <a:pt x="419486" y="193042"/>
                  </a:lnTo>
                  <a:lnTo>
                    <a:pt x="547460" y="748538"/>
                  </a:lnTo>
                  <a:lnTo>
                    <a:pt x="725968" y="0"/>
                  </a:lnTo>
                  <a:lnTo>
                    <a:pt x="898878" y="954928"/>
                  </a:lnTo>
                  <a:lnTo>
                    <a:pt x="1042955" y="499930"/>
                  </a:lnTo>
                  <a:lnTo>
                    <a:pt x="1746639" y="499408"/>
                  </a:lnTo>
                </a:path>
              </a:pathLst>
            </a:custGeom>
            <a:noFill/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6" name="Freeform 26">
              <a:extLst>
                <a:ext uri="{FF2B5EF4-FFF2-40B4-BE49-F238E27FC236}">
                  <a16:creationId xmlns:a16="http://schemas.microsoft.com/office/drawing/2014/main" id="{84D2334D-9013-4E00-9C79-935197573E5C}"/>
                </a:ext>
              </a:extLst>
            </p:cNvPr>
            <p:cNvSpPr/>
            <p:nvPr/>
          </p:nvSpPr>
          <p:spPr>
            <a:xfrm>
              <a:off x="8912484" y="3376299"/>
              <a:ext cx="2825464" cy="1187655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35655 w 1459555"/>
                <a:gd name="connsiteY6" fmla="*/ 17838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412484 w 1459555"/>
                <a:gd name="connsiteY2" fmla="*/ 166426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74053 h 951601"/>
                <a:gd name="connsiteX1" fmla="*/ 296257 w 1459555"/>
                <a:gd name="connsiteY1" fmla="*/ 477879 h 951601"/>
                <a:gd name="connsiteX2" fmla="*/ 412484 w 1459555"/>
                <a:gd name="connsiteY2" fmla="*/ 193042 h 951601"/>
                <a:gd name="connsiteX3" fmla="*/ 540458 w 1459555"/>
                <a:gd name="connsiteY3" fmla="*/ 748538 h 951601"/>
                <a:gd name="connsiteX4" fmla="*/ 718966 w 1459555"/>
                <a:gd name="connsiteY4" fmla="*/ 0 h 951601"/>
                <a:gd name="connsiteX5" fmla="*/ 918493 w 1459555"/>
                <a:gd name="connsiteY5" fmla="*/ 951601 h 951601"/>
                <a:gd name="connsiteX6" fmla="*/ 1022347 w 1459555"/>
                <a:gd name="connsiteY6" fmla="*/ 195017 h 951601"/>
                <a:gd name="connsiteX7" fmla="*/ 1130674 w 1459555"/>
                <a:gd name="connsiteY7" fmla="*/ 671630 h 951601"/>
                <a:gd name="connsiteX8" fmla="*/ 1197000 w 1459555"/>
                <a:gd name="connsiteY8" fmla="*/ 422907 h 951601"/>
                <a:gd name="connsiteX9" fmla="*/ 1459555 w 1459555"/>
                <a:gd name="connsiteY9" fmla="*/ 422385 h 951601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22347 w 1459555"/>
                <a:gd name="connsiteY6" fmla="*/ 195017 h 954928"/>
                <a:gd name="connsiteX7" fmla="*/ 1130674 w 1459555"/>
                <a:gd name="connsiteY7" fmla="*/ 671630 h 954928"/>
                <a:gd name="connsiteX8" fmla="*/ 1197000 w 1459555"/>
                <a:gd name="connsiteY8" fmla="*/ 422907 h 954928"/>
                <a:gd name="connsiteX9" fmla="*/ 1459555 w 1459555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43392 h 954928"/>
                <a:gd name="connsiteX0" fmla="*/ 0 w 2264793"/>
                <a:gd name="connsiteY0" fmla="*/ 474053 h 954928"/>
                <a:gd name="connsiteX1" fmla="*/ 296257 w 2264793"/>
                <a:gd name="connsiteY1" fmla="*/ 477879 h 954928"/>
                <a:gd name="connsiteX2" fmla="*/ 412484 w 2264793"/>
                <a:gd name="connsiteY2" fmla="*/ 193042 h 954928"/>
                <a:gd name="connsiteX3" fmla="*/ 540458 w 2264793"/>
                <a:gd name="connsiteY3" fmla="*/ 748538 h 954928"/>
                <a:gd name="connsiteX4" fmla="*/ 718966 w 2264793"/>
                <a:gd name="connsiteY4" fmla="*/ 0 h 954928"/>
                <a:gd name="connsiteX5" fmla="*/ 891876 w 2264793"/>
                <a:gd name="connsiteY5" fmla="*/ 954928 h 954928"/>
                <a:gd name="connsiteX6" fmla="*/ 1022347 w 2264793"/>
                <a:gd name="connsiteY6" fmla="*/ 195017 h 954928"/>
                <a:gd name="connsiteX7" fmla="*/ 1130674 w 2264793"/>
                <a:gd name="connsiteY7" fmla="*/ 671630 h 954928"/>
                <a:gd name="connsiteX8" fmla="*/ 1197000 w 2264793"/>
                <a:gd name="connsiteY8" fmla="*/ 422907 h 954928"/>
                <a:gd name="connsiteX9" fmla="*/ 2264793 w 2264793"/>
                <a:gd name="connsiteY9" fmla="*/ 422385 h 954928"/>
                <a:gd name="connsiteX0" fmla="*/ 0 w 2544876"/>
                <a:gd name="connsiteY0" fmla="*/ 488057 h 954928"/>
                <a:gd name="connsiteX1" fmla="*/ 576340 w 2544876"/>
                <a:gd name="connsiteY1" fmla="*/ 477879 h 954928"/>
                <a:gd name="connsiteX2" fmla="*/ 692567 w 2544876"/>
                <a:gd name="connsiteY2" fmla="*/ 193042 h 954928"/>
                <a:gd name="connsiteX3" fmla="*/ 820541 w 2544876"/>
                <a:gd name="connsiteY3" fmla="*/ 748538 h 954928"/>
                <a:gd name="connsiteX4" fmla="*/ 999049 w 2544876"/>
                <a:gd name="connsiteY4" fmla="*/ 0 h 954928"/>
                <a:gd name="connsiteX5" fmla="*/ 1171959 w 2544876"/>
                <a:gd name="connsiteY5" fmla="*/ 954928 h 954928"/>
                <a:gd name="connsiteX6" fmla="*/ 1302430 w 2544876"/>
                <a:gd name="connsiteY6" fmla="*/ 195017 h 954928"/>
                <a:gd name="connsiteX7" fmla="*/ 1410757 w 2544876"/>
                <a:gd name="connsiteY7" fmla="*/ 671630 h 954928"/>
                <a:gd name="connsiteX8" fmla="*/ 1477083 w 2544876"/>
                <a:gd name="connsiteY8" fmla="*/ 422907 h 954928"/>
                <a:gd name="connsiteX9" fmla="*/ 2544876 w 2544876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56077 w 2523870"/>
                <a:gd name="connsiteY8" fmla="*/ 422907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8633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327812"/>
                <a:gd name="connsiteY0" fmla="*/ 481055 h 954928"/>
                <a:gd name="connsiteX1" fmla="*/ 555334 w 2327812"/>
                <a:gd name="connsiteY1" fmla="*/ 477879 h 954928"/>
                <a:gd name="connsiteX2" fmla="*/ 671561 w 2327812"/>
                <a:gd name="connsiteY2" fmla="*/ 193042 h 954928"/>
                <a:gd name="connsiteX3" fmla="*/ 799535 w 2327812"/>
                <a:gd name="connsiteY3" fmla="*/ 748538 h 954928"/>
                <a:gd name="connsiteX4" fmla="*/ 978043 w 2327812"/>
                <a:gd name="connsiteY4" fmla="*/ 0 h 954928"/>
                <a:gd name="connsiteX5" fmla="*/ 1150953 w 2327812"/>
                <a:gd name="connsiteY5" fmla="*/ 954928 h 954928"/>
                <a:gd name="connsiteX6" fmla="*/ 1281424 w 2327812"/>
                <a:gd name="connsiteY6" fmla="*/ 195017 h 954928"/>
                <a:gd name="connsiteX7" fmla="*/ 1389751 w 2327812"/>
                <a:gd name="connsiteY7" fmla="*/ 678633 h 954928"/>
                <a:gd name="connsiteX8" fmla="*/ 1435070 w 2327812"/>
                <a:gd name="connsiteY8" fmla="*/ 499930 h 954928"/>
                <a:gd name="connsiteX9" fmla="*/ 2327812 w 2327812"/>
                <a:gd name="connsiteY9" fmla="*/ 513412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  <a:gd name="connsiteX0" fmla="*/ 0 w 2264794"/>
                <a:gd name="connsiteY0" fmla="*/ 481055 h 954928"/>
                <a:gd name="connsiteX1" fmla="*/ 555334 w 2264794"/>
                <a:gd name="connsiteY1" fmla="*/ 477879 h 954928"/>
                <a:gd name="connsiteX2" fmla="*/ 671561 w 2264794"/>
                <a:gd name="connsiteY2" fmla="*/ 193042 h 954928"/>
                <a:gd name="connsiteX3" fmla="*/ 799535 w 2264794"/>
                <a:gd name="connsiteY3" fmla="*/ 748538 h 954928"/>
                <a:gd name="connsiteX4" fmla="*/ 978043 w 2264794"/>
                <a:gd name="connsiteY4" fmla="*/ 0 h 954928"/>
                <a:gd name="connsiteX5" fmla="*/ 1150953 w 2264794"/>
                <a:gd name="connsiteY5" fmla="*/ 954928 h 954928"/>
                <a:gd name="connsiteX6" fmla="*/ 1281424 w 2264794"/>
                <a:gd name="connsiteY6" fmla="*/ 195017 h 954928"/>
                <a:gd name="connsiteX7" fmla="*/ 1389751 w 2264794"/>
                <a:gd name="connsiteY7" fmla="*/ 678633 h 954928"/>
                <a:gd name="connsiteX8" fmla="*/ 1435070 w 2264794"/>
                <a:gd name="connsiteY8" fmla="*/ 499930 h 954928"/>
                <a:gd name="connsiteX9" fmla="*/ 2264794 w 2264794"/>
                <a:gd name="connsiteY9" fmla="*/ 485404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1796" h="954928">
                  <a:moveTo>
                    <a:pt x="0" y="481055"/>
                  </a:moveTo>
                  <a:lnTo>
                    <a:pt x="555334" y="477879"/>
                  </a:lnTo>
                  <a:lnTo>
                    <a:pt x="671561" y="193042"/>
                  </a:lnTo>
                  <a:lnTo>
                    <a:pt x="799535" y="748538"/>
                  </a:lnTo>
                  <a:lnTo>
                    <a:pt x="978043" y="0"/>
                  </a:lnTo>
                  <a:lnTo>
                    <a:pt x="1150953" y="954928"/>
                  </a:lnTo>
                  <a:lnTo>
                    <a:pt x="1281424" y="195017"/>
                  </a:lnTo>
                  <a:lnTo>
                    <a:pt x="1389751" y="678633"/>
                  </a:lnTo>
                  <a:lnTo>
                    <a:pt x="1435070" y="499930"/>
                  </a:lnTo>
                  <a:lnTo>
                    <a:pt x="2271796" y="499408"/>
                  </a:lnTo>
                </a:path>
              </a:pathLst>
            </a:custGeom>
            <a:noFill/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7" name="Freeform 26">
              <a:extLst>
                <a:ext uri="{FF2B5EF4-FFF2-40B4-BE49-F238E27FC236}">
                  <a16:creationId xmlns:a16="http://schemas.microsoft.com/office/drawing/2014/main" id="{0595918C-4859-40A4-9F2A-8D07C35DD5CF}"/>
                </a:ext>
              </a:extLst>
            </p:cNvPr>
            <p:cNvSpPr/>
            <p:nvPr/>
          </p:nvSpPr>
          <p:spPr>
            <a:xfrm>
              <a:off x="4633214" y="3358795"/>
              <a:ext cx="2825464" cy="1187656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35655 w 1459555"/>
                <a:gd name="connsiteY6" fmla="*/ 17838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412484 w 1459555"/>
                <a:gd name="connsiteY2" fmla="*/ 166426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74053 h 951601"/>
                <a:gd name="connsiteX1" fmla="*/ 296257 w 1459555"/>
                <a:gd name="connsiteY1" fmla="*/ 477879 h 951601"/>
                <a:gd name="connsiteX2" fmla="*/ 412484 w 1459555"/>
                <a:gd name="connsiteY2" fmla="*/ 193042 h 951601"/>
                <a:gd name="connsiteX3" fmla="*/ 540458 w 1459555"/>
                <a:gd name="connsiteY3" fmla="*/ 748538 h 951601"/>
                <a:gd name="connsiteX4" fmla="*/ 718966 w 1459555"/>
                <a:gd name="connsiteY4" fmla="*/ 0 h 951601"/>
                <a:gd name="connsiteX5" fmla="*/ 918493 w 1459555"/>
                <a:gd name="connsiteY5" fmla="*/ 951601 h 951601"/>
                <a:gd name="connsiteX6" fmla="*/ 1022347 w 1459555"/>
                <a:gd name="connsiteY6" fmla="*/ 195017 h 951601"/>
                <a:gd name="connsiteX7" fmla="*/ 1130674 w 1459555"/>
                <a:gd name="connsiteY7" fmla="*/ 671630 h 951601"/>
                <a:gd name="connsiteX8" fmla="*/ 1197000 w 1459555"/>
                <a:gd name="connsiteY8" fmla="*/ 422907 h 951601"/>
                <a:gd name="connsiteX9" fmla="*/ 1459555 w 1459555"/>
                <a:gd name="connsiteY9" fmla="*/ 422385 h 951601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22347 w 1459555"/>
                <a:gd name="connsiteY6" fmla="*/ 195017 h 954928"/>
                <a:gd name="connsiteX7" fmla="*/ 1130674 w 1459555"/>
                <a:gd name="connsiteY7" fmla="*/ 671630 h 954928"/>
                <a:gd name="connsiteX8" fmla="*/ 1197000 w 1459555"/>
                <a:gd name="connsiteY8" fmla="*/ 422907 h 954928"/>
                <a:gd name="connsiteX9" fmla="*/ 1459555 w 1459555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22385 h 954928"/>
                <a:gd name="connsiteX0" fmla="*/ 0 w 2257791"/>
                <a:gd name="connsiteY0" fmla="*/ 474053 h 954928"/>
                <a:gd name="connsiteX1" fmla="*/ 296257 w 2257791"/>
                <a:gd name="connsiteY1" fmla="*/ 477879 h 954928"/>
                <a:gd name="connsiteX2" fmla="*/ 412484 w 2257791"/>
                <a:gd name="connsiteY2" fmla="*/ 193042 h 954928"/>
                <a:gd name="connsiteX3" fmla="*/ 540458 w 2257791"/>
                <a:gd name="connsiteY3" fmla="*/ 748538 h 954928"/>
                <a:gd name="connsiteX4" fmla="*/ 718966 w 2257791"/>
                <a:gd name="connsiteY4" fmla="*/ 0 h 954928"/>
                <a:gd name="connsiteX5" fmla="*/ 891876 w 2257791"/>
                <a:gd name="connsiteY5" fmla="*/ 954928 h 954928"/>
                <a:gd name="connsiteX6" fmla="*/ 1022347 w 2257791"/>
                <a:gd name="connsiteY6" fmla="*/ 195017 h 954928"/>
                <a:gd name="connsiteX7" fmla="*/ 1130674 w 2257791"/>
                <a:gd name="connsiteY7" fmla="*/ 671630 h 954928"/>
                <a:gd name="connsiteX8" fmla="*/ 1197000 w 2257791"/>
                <a:gd name="connsiteY8" fmla="*/ 422907 h 954928"/>
                <a:gd name="connsiteX9" fmla="*/ 2257791 w 2257791"/>
                <a:gd name="connsiteY9" fmla="*/ 443392 h 954928"/>
                <a:gd name="connsiteX0" fmla="*/ 0 w 2264793"/>
                <a:gd name="connsiteY0" fmla="*/ 474053 h 954928"/>
                <a:gd name="connsiteX1" fmla="*/ 296257 w 2264793"/>
                <a:gd name="connsiteY1" fmla="*/ 477879 h 954928"/>
                <a:gd name="connsiteX2" fmla="*/ 412484 w 2264793"/>
                <a:gd name="connsiteY2" fmla="*/ 193042 h 954928"/>
                <a:gd name="connsiteX3" fmla="*/ 540458 w 2264793"/>
                <a:gd name="connsiteY3" fmla="*/ 748538 h 954928"/>
                <a:gd name="connsiteX4" fmla="*/ 718966 w 2264793"/>
                <a:gd name="connsiteY4" fmla="*/ 0 h 954928"/>
                <a:gd name="connsiteX5" fmla="*/ 891876 w 2264793"/>
                <a:gd name="connsiteY5" fmla="*/ 954928 h 954928"/>
                <a:gd name="connsiteX6" fmla="*/ 1022347 w 2264793"/>
                <a:gd name="connsiteY6" fmla="*/ 195017 h 954928"/>
                <a:gd name="connsiteX7" fmla="*/ 1130674 w 2264793"/>
                <a:gd name="connsiteY7" fmla="*/ 671630 h 954928"/>
                <a:gd name="connsiteX8" fmla="*/ 1197000 w 2264793"/>
                <a:gd name="connsiteY8" fmla="*/ 422907 h 954928"/>
                <a:gd name="connsiteX9" fmla="*/ 2264793 w 2264793"/>
                <a:gd name="connsiteY9" fmla="*/ 422385 h 954928"/>
                <a:gd name="connsiteX0" fmla="*/ 0 w 2544876"/>
                <a:gd name="connsiteY0" fmla="*/ 488057 h 954928"/>
                <a:gd name="connsiteX1" fmla="*/ 576340 w 2544876"/>
                <a:gd name="connsiteY1" fmla="*/ 477879 h 954928"/>
                <a:gd name="connsiteX2" fmla="*/ 692567 w 2544876"/>
                <a:gd name="connsiteY2" fmla="*/ 193042 h 954928"/>
                <a:gd name="connsiteX3" fmla="*/ 820541 w 2544876"/>
                <a:gd name="connsiteY3" fmla="*/ 748538 h 954928"/>
                <a:gd name="connsiteX4" fmla="*/ 999049 w 2544876"/>
                <a:gd name="connsiteY4" fmla="*/ 0 h 954928"/>
                <a:gd name="connsiteX5" fmla="*/ 1171959 w 2544876"/>
                <a:gd name="connsiteY5" fmla="*/ 954928 h 954928"/>
                <a:gd name="connsiteX6" fmla="*/ 1302430 w 2544876"/>
                <a:gd name="connsiteY6" fmla="*/ 195017 h 954928"/>
                <a:gd name="connsiteX7" fmla="*/ 1410757 w 2544876"/>
                <a:gd name="connsiteY7" fmla="*/ 671630 h 954928"/>
                <a:gd name="connsiteX8" fmla="*/ 1477083 w 2544876"/>
                <a:gd name="connsiteY8" fmla="*/ 422907 h 954928"/>
                <a:gd name="connsiteX9" fmla="*/ 2544876 w 2544876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56077 w 2523870"/>
                <a:gd name="connsiteY8" fmla="*/ 422907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1630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523870"/>
                <a:gd name="connsiteY0" fmla="*/ 481055 h 954928"/>
                <a:gd name="connsiteX1" fmla="*/ 555334 w 2523870"/>
                <a:gd name="connsiteY1" fmla="*/ 477879 h 954928"/>
                <a:gd name="connsiteX2" fmla="*/ 671561 w 2523870"/>
                <a:gd name="connsiteY2" fmla="*/ 193042 h 954928"/>
                <a:gd name="connsiteX3" fmla="*/ 799535 w 2523870"/>
                <a:gd name="connsiteY3" fmla="*/ 748538 h 954928"/>
                <a:gd name="connsiteX4" fmla="*/ 978043 w 2523870"/>
                <a:gd name="connsiteY4" fmla="*/ 0 h 954928"/>
                <a:gd name="connsiteX5" fmla="*/ 1150953 w 2523870"/>
                <a:gd name="connsiteY5" fmla="*/ 954928 h 954928"/>
                <a:gd name="connsiteX6" fmla="*/ 1281424 w 2523870"/>
                <a:gd name="connsiteY6" fmla="*/ 195017 h 954928"/>
                <a:gd name="connsiteX7" fmla="*/ 1389751 w 2523870"/>
                <a:gd name="connsiteY7" fmla="*/ 678633 h 954928"/>
                <a:gd name="connsiteX8" fmla="*/ 1435070 w 2523870"/>
                <a:gd name="connsiteY8" fmla="*/ 499930 h 954928"/>
                <a:gd name="connsiteX9" fmla="*/ 2523870 w 2523870"/>
                <a:gd name="connsiteY9" fmla="*/ 422385 h 954928"/>
                <a:gd name="connsiteX0" fmla="*/ 0 w 2327812"/>
                <a:gd name="connsiteY0" fmla="*/ 481055 h 954928"/>
                <a:gd name="connsiteX1" fmla="*/ 555334 w 2327812"/>
                <a:gd name="connsiteY1" fmla="*/ 477879 h 954928"/>
                <a:gd name="connsiteX2" fmla="*/ 671561 w 2327812"/>
                <a:gd name="connsiteY2" fmla="*/ 193042 h 954928"/>
                <a:gd name="connsiteX3" fmla="*/ 799535 w 2327812"/>
                <a:gd name="connsiteY3" fmla="*/ 748538 h 954928"/>
                <a:gd name="connsiteX4" fmla="*/ 978043 w 2327812"/>
                <a:gd name="connsiteY4" fmla="*/ 0 h 954928"/>
                <a:gd name="connsiteX5" fmla="*/ 1150953 w 2327812"/>
                <a:gd name="connsiteY5" fmla="*/ 954928 h 954928"/>
                <a:gd name="connsiteX6" fmla="*/ 1281424 w 2327812"/>
                <a:gd name="connsiteY6" fmla="*/ 195017 h 954928"/>
                <a:gd name="connsiteX7" fmla="*/ 1389751 w 2327812"/>
                <a:gd name="connsiteY7" fmla="*/ 678633 h 954928"/>
                <a:gd name="connsiteX8" fmla="*/ 1435070 w 2327812"/>
                <a:gd name="connsiteY8" fmla="*/ 499930 h 954928"/>
                <a:gd name="connsiteX9" fmla="*/ 2327812 w 2327812"/>
                <a:gd name="connsiteY9" fmla="*/ 513412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  <a:gd name="connsiteX0" fmla="*/ 0 w 2264794"/>
                <a:gd name="connsiteY0" fmla="*/ 481055 h 954928"/>
                <a:gd name="connsiteX1" fmla="*/ 555334 w 2264794"/>
                <a:gd name="connsiteY1" fmla="*/ 477879 h 954928"/>
                <a:gd name="connsiteX2" fmla="*/ 671561 w 2264794"/>
                <a:gd name="connsiteY2" fmla="*/ 193042 h 954928"/>
                <a:gd name="connsiteX3" fmla="*/ 799535 w 2264794"/>
                <a:gd name="connsiteY3" fmla="*/ 748538 h 954928"/>
                <a:gd name="connsiteX4" fmla="*/ 978043 w 2264794"/>
                <a:gd name="connsiteY4" fmla="*/ 0 h 954928"/>
                <a:gd name="connsiteX5" fmla="*/ 1150953 w 2264794"/>
                <a:gd name="connsiteY5" fmla="*/ 954928 h 954928"/>
                <a:gd name="connsiteX6" fmla="*/ 1281424 w 2264794"/>
                <a:gd name="connsiteY6" fmla="*/ 195017 h 954928"/>
                <a:gd name="connsiteX7" fmla="*/ 1389751 w 2264794"/>
                <a:gd name="connsiteY7" fmla="*/ 678633 h 954928"/>
                <a:gd name="connsiteX8" fmla="*/ 1435070 w 2264794"/>
                <a:gd name="connsiteY8" fmla="*/ 499930 h 954928"/>
                <a:gd name="connsiteX9" fmla="*/ 2264794 w 2264794"/>
                <a:gd name="connsiteY9" fmla="*/ 485404 h 954928"/>
                <a:gd name="connsiteX0" fmla="*/ 0 w 2271796"/>
                <a:gd name="connsiteY0" fmla="*/ 481055 h 954928"/>
                <a:gd name="connsiteX1" fmla="*/ 555334 w 2271796"/>
                <a:gd name="connsiteY1" fmla="*/ 477879 h 954928"/>
                <a:gd name="connsiteX2" fmla="*/ 671561 w 2271796"/>
                <a:gd name="connsiteY2" fmla="*/ 193042 h 954928"/>
                <a:gd name="connsiteX3" fmla="*/ 799535 w 2271796"/>
                <a:gd name="connsiteY3" fmla="*/ 748538 h 954928"/>
                <a:gd name="connsiteX4" fmla="*/ 978043 w 2271796"/>
                <a:gd name="connsiteY4" fmla="*/ 0 h 954928"/>
                <a:gd name="connsiteX5" fmla="*/ 1150953 w 2271796"/>
                <a:gd name="connsiteY5" fmla="*/ 954928 h 954928"/>
                <a:gd name="connsiteX6" fmla="*/ 1281424 w 2271796"/>
                <a:gd name="connsiteY6" fmla="*/ 195017 h 954928"/>
                <a:gd name="connsiteX7" fmla="*/ 1389751 w 2271796"/>
                <a:gd name="connsiteY7" fmla="*/ 678633 h 954928"/>
                <a:gd name="connsiteX8" fmla="*/ 1435070 w 2271796"/>
                <a:gd name="connsiteY8" fmla="*/ 499930 h 954928"/>
                <a:gd name="connsiteX9" fmla="*/ 2271796 w 2271796"/>
                <a:gd name="connsiteY9" fmla="*/ 499408 h 95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1796" h="954928">
                  <a:moveTo>
                    <a:pt x="0" y="481055"/>
                  </a:moveTo>
                  <a:lnTo>
                    <a:pt x="555334" y="477879"/>
                  </a:lnTo>
                  <a:lnTo>
                    <a:pt x="671561" y="193042"/>
                  </a:lnTo>
                  <a:lnTo>
                    <a:pt x="799535" y="748538"/>
                  </a:lnTo>
                  <a:lnTo>
                    <a:pt x="978043" y="0"/>
                  </a:lnTo>
                  <a:lnTo>
                    <a:pt x="1150953" y="954928"/>
                  </a:lnTo>
                  <a:lnTo>
                    <a:pt x="1281424" y="195017"/>
                  </a:lnTo>
                  <a:lnTo>
                    <a:pt x="1389751" y="678633"/>
                  </a:lnTo>
                  <a:lnTo>
                    <a:pt x="1435070" y="499930"/>
                  </a:lnTo>
                  <a:lnTo>
                    <a:pt x="2271796" y="499408"/>
                  </a:lnTo>
                </a:path>
              </a:pathLst>
            </a:custGeom>
            <a:noFill/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8" name="Freeform 26">
              <a:extLst>
                <a:ext uri="{FF2B5EF4-FFF2-40B4-BE49-F238E27FC236}">
                  <a16:creationId xmlns:a16="http://schemas.microsoft.com/office/drawing/2014/main" id="{776DE839-D5E4-47C5-A7AC-BEE4F14DAA27}"/>
                </a:ext>
              </a:extLst>
            </p:cNvPr>
            <p:cNvSpPr/>
            <p:nvPr/>
          </p:nvSpPr>
          <p:spPr>
            <a:xfrm>
              <a:off x="7084203" y="3358795"/>
              <a:ext cx="2172317" cy="1187656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35655 w 1459555"/>
                <a:gd name="connsiteY6" fmla="*/ 17838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412484 w 1459555"/>
                <a:gd name="connsiteY2" fmla="*/ 166426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22347 w 1459555"/>
                <a:gd name="connsiteY6" fmla="*/ 168401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74053 h 951601"/>
                <a:gd name="connsiteX1" fmla="*/ 296257 w 1459555"/>
                <a:gd name="connsiteY1" fmla="*/ 477879 h 951601"/>
                <a:gd name="connsiteX2" fmla="*/ 412484 w 1459555"/>
                <a:gd name="connsiteY2" fmla="*/ 193042 h 951601"/>
                <a:gd name="connsiteX3" fmla="*/ 540458 w 1459555"/>
                <a:gd name="connsiteY3" fmla="*/ 748538 h 951601"/>
                <a:gd name="connsiteX4" fmla="*/ 718966 w 1459555"/>
                <a:gd name="connsiteY4" fmla="*/ 0 h 951601"/>
                <a:gd name="connsiteX5" fmla="*/ 918493 w 1459555"/>
                <a:gd name="connsiteY5" fmla="*/ 951601 h 951601"/>
                <a:gd name="connsiteX6" fmla="*/ 1022347 w 1459555"/>
                <a:gd name="connsiteY6" fmla="*/ 195017 h 951601"/>
                <a:gd name="connsiteX7" fmla="*/ 1130674 w 1459555"/>
                <a:gd name="connsiteY7" fmla="*/ 671630 h 951601"/>
                <a:gd name="connsiteX8" fmla="*/ 1197000 w 1459555"/>
                <a:gd name="connsiteY8" fmla="*/ 422907 h 951601"/>
                <a:gd name="connsiteX9" fmla="*/ 1459555 w 1459555"/>
                <a:gd name="connsiteY9" fmla="*/ 422385 h 951601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22347 w 1459555"/>
                <a:gd name="connsiteY6" fmla="*/ 195017 h 954928"/>
                <a:gd name="connsiteX7" fmla="*/ 1130674 w 1459555"/>
                <a:gd name="connsiteY7" fmla="*/ 671630 h 954928"/>
                <a:gd name="connsiteX8" fmla="*/ 1197000 w 1459555"/>
                <a:gd name="connsiteY8" fmla="*/ 422907 h 954928"/>
                <a:gd name="connsiteX9" fmla="*/ 1459555 w 1459555"/>
                <a:gd name="connsiteY9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130674 w 1459555"/>
                <a:gd name="connsiteY6" fmla="*/ 671630 h 954928"/>
                <a:gd name="connsiteX7" fmla="*/ 1197000 w 1459555"/>
                <a:gd name="connsiteY7" fmla="*/ 422907 h 954928"/>
                <a:gd name="connsiteX8" fmla="*/ 1459555 w 1459555"/>
                <a:gd name="connsiteY8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197000 w 1459555"/>
                <a:gd name="connsiteY6" fmla="*/ 422907 h 954928"/>
                <a:gd name="connsiteX7" fmla="*/ 1459555 w 1459555"/>
                <a:gd name="connsiteY7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91970 w 1459555"/>
                <a:gd name="connsiteY6" fmla="*/ 422907 h 954928"/>
                <a:gd name="connsiteX7" fmla="*/ 1459555 w 1459555"/>
                <a:gd name="connsiteY7" fmla="*/ 422385 h 954928"/>
                <a:gd name="connsiteX0" fmla="*/ 0 w 1459555"/>
                <a:gd name="connsiteY0" fmla="*/ 474053 h 954928"/>
                <a:gd name="connsiteX1" fmla="*/ 296257 w 1459555"/>
                <a:gd name="connsiteY1" fmla="*/ 477879 h 954928"/>
                <a:gd name="connsiteX2" fmla="*/ 412484 w 1459555"/>
                <a:gd name="connsiteY2" fmla="*/ 193042 h 954928"/>
                <a:gd name="connsiteX3" fmla="*/ 540458 w 1459555"/>
                <a:gd name="connsiteY3" fmla="*/ 748538 h 954928"/>
                <a:gd name="connsiteX4" fmla="*/ 718966 w 1459555"/>
                <a:gd name="connsiteY4" fmla="*/ 0 h 954928"/>
                <a:gd name="connsiteX5" fmla="*/ 891876 w 1459555"/>
                <a:gd name="connsiteY5" fmla="*/ 954928 h 954928"/>
                <a:gd name="connsiteX6" fmla="*/ 1070963 w 1459555"/>
                <a:gd name="connsiteY6" fmla="*/ 422907 h 954928"/>
                <a:gd name="connsiteX7" fmla="*/ 1459555 w 1459555"/>
                <a:gd name="connsiteY7" fmla="*/ 422385 h 954928"/>
                <a:gd name="connsiteX0" fmla="*/ 0 w 1704627"/>
                <a:gd name="connsiteY0" fmla="*/ 474053 h 954928"/>
                <a:gd name="connsiteX1" fmla="*/ 296257 w 1704627"/>
                <a:gd name="connsiteY1" fmla="*/ 477879 h 954928"/>
                <a:gd name="connsiteX2" fmla="*/ 412484 w 1704627"/>
                <a:gd name="connsiteY2" fmla="*/ 193042 h 954928"/>
                <a:gd name="connsiteX3" fmla="*/ 540458 w 1704627"/>
                <a:gd name="connsiteY3" fmla="*/ 748538 h 954928"/>
                <a:gd name="connsiteX4" fmla="*/ 718966 w 1704627"/>
                <a:gd name="connsiteY4" fmla="*/ 0 h 954928"/>
                <a:gd name="connsiteX5" fmla="*/ 891876 w 1704627"/>
                <a:gd name="connsiteY5" fmla="*/ 954928 h 954928"/>
                <a:gd name="connsiteX6" fmla="*/ 1070963 w 1704627"/>
                <a:gd name="connsiteY6" fmla="*/ 422907 h 954928"/>
                <a:gd name="connsiteX7" fmla="*/ 1704627 w 1704627"/>
                <a:gd name="connsiteY7" fmla="*/ 422385 h 954928"/>
                <a:gd name="connsiteX0" fmla="*/ 0 w 1711629"/>
                <a:gd name="connsiteY0" fmla="*/ 474053 h 954928"/>
                <a:gd name="connsiteX1" fmla="*/ 296257 w 1711629"/>
                <a:gd name="connsiteY1" fmla="*/ 477879 h 954928"/>
                <a:gd name="connsiteX2" fmla="*/ 412484 w 1711629"/>
                <a:gd name="connsiteY2" fmla="*/ 193042 h 954928"/>
                <a:gd name="connsiteX3" fmla="*/ 540458 w 1711629"/>
                <a:gd name="connsiteY3" fmla="*/ 748538 h 954928"/>
                <a:gd name="connsiteX4" fmla="*/ 718966 w 1711629"/>
                <a:gd name="connsiteY4" fmla="*/ 0 h 954928"/>
                <a:gd name="connsiteX5" fmla="*/ 891876 w 1711629"/>
                <a:gd name="connsiteY5" fmla="*/ 954928 h 954928"/>
                <a:gd name="connsiteX6" fmla="*/ 1070963 w 1711629"/>
                <a:gd name="connsiteY6" fmla="*/ 422907 h 954928"/>
                <a:gd name="connsiteX7" fmla="*/ 1711629 w 1711629"/>
                <a:gd name="connsiteY7" fmla="*/ 436389 h 954928"/>
                <a:gd name="connsiteX0" fmla="*/ 0 w 1718631"/>
                <a:gd name="connsiteY0" fmla="*/ 474053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74053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88057 h 954928"/>
                <a:gd name="connsiteX1" fmla="*/ 296257 w 1718631"/>
                <a:gd name="connsiteY1" fmla="*/ 477879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18631"/>
                <a:gd name="connsiteY0" fmla="*/ 488057 h 954928"/>
                <a:gd name="connsiteX1" fmla="*/ 303260 w 1718631"/>
                <a:gd name="connsiteY1" fmla="*/ 484881 h 954928"/>
                <a:gd name="connsiteX2" fmla="*/ 412484 w 1718631"/>
                <a:gd name="connsiteY2" fmla="*/ 193042 h 954928"/>
                <a:gd name="connsiteX3" fmla="*/ 540458 w 1718631"/>
                <a:gd name="connsiteY3" fmla="*/ 748538 h 954928"/>
                <a:gd name="connsiteX4" fmla="*/ 718966 w 1718631"/>
                <a:gd name="connsiteY4" fmla="*/ 0 h 954928"/>
                <a:gd name="connsiteX5" fmla="*/ 891876 w 1718631"/>
                <a:gd name="connsiteY5" fmla="*/ 954928 h 954928"/>
                <a:gd name="connsiteX6" fmla="*/ 1070963 w 1718631"/>
                <a:gd name="connsiteY6" fmla="*/ 422907 h 954928"/>
                <a:gd name="connsiteX7" fmla="*/ 1718631 w 1718631"/>
                <a:gd name="connsiteY7" fmla="*/ 422385 h 954928"/>
                <a:gd name="connsiteX0" fmla="*/ 0 w 1725633"/>
                <a:gd name="connsiteY0" fmla="*/ 488057 h 954928"/>
                <a:gd name="connsiteX1" fmla="*/ 310262 w 1725633"/>
                <a:gd name="connsiteY1" fmla="*/ 484881 h 954928"/>
                <a:gd name="connsiteX2" fmla="*/ 419486 w 1725633"/>
                <a:gd name="connsiteY2" fmla="*/ 193042 h 954928"/>
                <a:gd name="connsiteX3" fmla="*/ 547460 w 1725633"/>
                <a:gd name="connsiteY3" fmla="*/ 748538 h 954928"/>
                <a:gd name="connsiteX4" fmla="*/ 725968 w 1725633"/>
                <a:gd name="connsiteY4" fmla="*/ 0 h 954928"/>
                <a:gd name="connsiteX5" fmla="*/ 898878 w 1725633"/>
                <a:gd name="connsiteY5" fmla="*/ 954928 h 954928"/>
                <a:gd name="connsiteX6" fmla="*/ 1077965 w 1725633"/>
                <a:gd name="connsiteY6" fmla="*/ 422907 h 954928"/>
                <a:gd name="connsiteX7" fmla="*/ 1725633 w 1725633"/>
                <a:gd name="connsiteY7" fmla="*/ 422385 h 954928"/>
                <a:gd name="connsiteX0" fmla="*/ 0 w 1725633"/>
                <a:gd name="connsiteY0" fmla="*/ 488057 h 954928"/>
                <a:gd name="connsiteX1" fmla="*/ 310262 w 1725633"/>
                <a:gd name="connsiteY1" fmla="*/ 484881 h 954928"/>
                <a:gd name="connsiteX2" fmla="*/ 419486 w 1725633"/>
                <a:gd name="connsiteY2" fmla="*/ 193042 h 954928"/>
                <a:gd name="connsiteX3" fmla="*/ 547460 w 1725633"/>
                <a:gd name="connsiteY3" fmla="*/ 748538 h 954928"/>
                <a:gd name="connsiteX4" fmla="*/ 725968 w 1725633"/>
                <a:gd name="connsiteY4" fmla="*/ 0 h 954928"/>
                <a:gd name="connsiteX5" fmla="*/ 898878 w 1725633"/>
                <a:gd name="connsiteY5" fmla="*/ 954928 h 954928"/>
                <a:gd name="connsiteX6" fmla="*/ 1042955 w 1725633"/>
                <a:gd name="connsiteY6" fmla="*/ 499930 h 954928"/>
                <a:gd name="connsiteX7" fmla="*/ 1725633 w 1725633"/>
                <a:gd name="connsiteY7" fmla="*/ 422385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513412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513412 h 954928"/>
                <a:gd name="connsiteX0" fmla="*/ 0 w 1746639"/>
                <a:gd name="connsiteY0" fmla="*/ 488057 h 954928"/>
                <a:gd name="connsiteX1" fmla="*/ 310262 w 1746639"/>
                <a:gd name="connsiteY1" fmla="*/ 484881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84881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98885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39637"/>
                <a:gd name="connsiteY0" fmla="*/ 495060 h 954928"/>
                <a:gd name="connsiteX1" fmla="*/ 303260 w 1739637"/>
                <a:gd name="connsiteY1" fmla="*/ 498885 h 954928"/>
                <a:gd name="connsiteX2" fmla="*/ 412484 w 1739637"/>
                <a:gd name="connsiteY2" fmla="*/ 193042 h 954928"/>
                <a:gd name="connsiteX3" fmla="*/ 540458 w 1739637"/>
                <a:gd name="connsiteY3" fmla="*/ 748538 h 954928"/>
                <a:gd name="connsiteX4" fmla="*/ 718966 w 1739637"/>
                <a:gd name="connsiteY4" fmla="*/ 0 h 954928"/>
                <a:gd name="connsiteX5" fmla="*/ 891876 w 1739637"/>
                <a:gd name="connsiteY5" fmla="*/ 954928 h 954928"/>
                <a:gd name="connsiteX6" fmla="*/ 1035953 w 1739637"/>
                <a:gd name="connsiteY6" fmla="*/ 499930 h 954928"/>
                <a:gd name="connsiteX7" fmla="*/ 1739637 w 1739637"/>
                <a:gd name="connsiteY7" fmla="*/ 499408 h 954928"/>
                <a:gd name="connsiteX0" fmla="*/ 0 w 1746639"/>
                <a:gd name="connsiteY0" fmla="*/ 502061 h 954928"/>
                <a:gd name="connsiteX1" fmla="*/ 310262 w 1746639"/>
                <a:gd name="connsiteY1" fmla="*/ 498885 h 954928"/>
                <a:gd name="connsiteX2" fmla="*/ 419486 w 1746639"/>
                <a:gd name="connsiteY2" fmla="*/ 193042 h 954928"/>
                <a:gd name="connsiteX3" fmla="*/ 547460 w 1746639"/>
                <a:gd name="connsiteY3" fmla="*/ 748538 h 954928"/>
                <a:gd name="connsiteX4" fmla="*/ 725968 w 1746639"/>
                <a:gd name="connsiteY4" fmla="*/ 0 h 954928"/>
                <a:gd name="connsiteX5" fmla="*/ 898878 w 1746639"/>
                <a:gd name="connsiteY5" fmla="*/ 954928 h 954928"/>
                <a:gd name="connsiteX6" fmla="*/ 1042955 w 1746639"/>
                <a:gd name="connsiteY6" fmla="*/ 499930 h 954928"/>
                <a:gd name="connsiteX7" fmla="*/ 1746639 w 1746639"/>
                <a:gd name="connsiteY7" fmla="*/ 499408 h 95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46639" h="954928">
                  <a:moveTo>
                    <a:pt x="0" y="502061"/>
                  </a:moveTo>
                  <a:lnTo>
                    <a:pt x="310262" y="498885"/>
                  </a:lnTo>
                  <a:lnTo>
                    <a:pt x="419486" y="193042"/>
                  </a:lnTo>
                  <a:lnTo>
                    <a:pt x="547460" y="748538"/>
                  </a:lnTo>
                  <a:lnTo>
                    <a:pt x="725968" y="0"/>
                  </a:lnTo>
                  <a:lnTo>
                    <a:pt x="898878" y="954928"/>
                  </a:lnTo>
                  <a:lnTo>
                    <a:pt x="1042955" y="499930"/>
                  </a:lnTo>
                  <a:lnTo>
                    <a:pt x="1746639" y="499408"/>
                  </a:lnTo>
                </a:path>
              </a:pathLst>
            </a:custGeom>
            <a:noFill/>
            <a:ln w="76200" cap="rnd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19" name="TextBox 818">
            <a:extLst>
              <a:ext uri="{FF2B5EF4-FFF2-40B4-BE49-F238E27FC236}">
                <a16:creationId xmlns:a16="http://schemas.microsoft.com/office/drawing/2014/main" id="{C7AC26DB-0D23-4FA2-A436-7373F3969D57}"/>
              </a:ext>
            </a:extLst>
          </p:cNvPr>
          <p:cNvSpPr txBox="1"/>
          <p:nvPr/>
        </p:nvSpPr>
        <p:spPr>
          <a:xfrm>
            <a:off x="7252346" y="3166635"/>
            <a:ext cx="895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20" name="TextBox 819">
            <a:extLst>
              <a:ext uri="{FF2B5EF4-FFF2-40B4-BE49-F238E27FC236}">
                <a16:creationId xmlns:a16="http://schemas.microsoft.com/office/drawing/2014/main" id="{DA7E2524-873C-4E58-8181-A45D524B28E0}"/>
              </a:ext>
            </a:extLst>
          </p:cNvPr>
          <p:cNvSpPr txBox="1"/>
          <p:nvPr/>
        </p:nvSpPr>
        <p:spPr>
          <a:xfrm>
            <a:off x="5628964" y="4585649"/>
            <a:ext cx="895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21" name="TextBox 820">
            <a:extLst>
              <a:ext uri="{FF2B5EF4-FFF2-40B4-BE49-F238E27FC236}">
                <a16:creationId xmlns:a16="http://schemas.microsoft.com/office/drawing/2014/main" id="{45CF52D6-6BBB-48BB-8D10-161E5660D66D}"/>
              </a:ext>
            </a:extLst>
          </p:cNvPr>
          <p:cNvSpPr txBox="1"/>
          <p:nvPr/>
        </p:nvSpPr>
        <p:spPr>
          <a:xfrm>
            <a:off x="4005582" y="3166635"/>
            <a:ext cx="895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822" name="TextBox 821">
            <a:extLst>
              <a:ext uri="{FF2B5EF4-FFF2-40B4-BE49-F238E27FC236}">
                <a16:creationId xmlns:a16="http://schemas.microsoft.com/office/drawing/2014/main" id="{D7CF0BE4-B35B-4189-8534-968BD5801FDE}"/>
              </a:ext>
            </a:extLst>
          </p:cNvPr>
          <p:cNvSpPr txBox="1"/>
          <p:nvPr/>
        </p:nvSpPr>
        <p:spPr>
          <a:xfrm>
            <a:off x="2382200" y="4585649"/>
            <a:ext cx="895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23" name="TextBox 822">
            <a:extLst>
              <a:ext uri="{FF2B5EF4-FFF2-40B4-BE49-F238E27FC236}">
                <a16:creationId xmlns:a16="http://schemas.microsoft.com/office/drawing/2014/main" id="{7DE89DBC-8CC0-4D9A-88D2-EA1D6BE80A90}"/>
              </a:ext>
            </a:extLst>
          </p:cNvPr>
          <p:cNvSpPr txBox="1"/>
          <p:nvPr/>
        </p:nvSpPr>
        <p:spPr>
          <a:xfrm>
            <a:off x="8875728" y="4585649"/>
            <a:ext cx="895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824" name="그룹 16">
            <a:extLst>
              <a:ext uri="{FF2B5EF4-FFF2-40B4-BE49-F238E27FC236}">
                <a16:creationId xmlns:a16="http://schemas.microsoft.com/office/drawing/2014/main" id="{586F13A8-76D8-4ACD-807D-53407A4FB2B2}"/>
              </a:ext>
            </a:extLst>
          </p:cNvPr>
          <p:cNvGrpSpPr/>
          <p:nvPr/>
        </p:nvGrpSpPr>
        <p:grpSpPr>
          <a:xfrm>
            <a:off x="1958517" y="5033089"/>
            <a:ext cx="1737808" cy="1292497"/>
            <a:chOff x="3053433" y="4944816"/>
            <a:chExt cx="1737808" cy="1292497"/>
          </a:xfrm>
          <a:noFill/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C9E6B9F1-59AE-4F62-94D2-41A5E8223FC9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B48CAE4D-F2E4-4A24-8BC5-3C06DC8888AD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27" name="그룹 15">
            <a:extLst>
              <a:ext uri="{FF2B5EF4-FFF2-40B4-BE49-F238E27FC236}">
                <a16:creationId xmlns:a16="http://schemas.microsoft.com/office/drawing/2014/main" id="{8CF5806C-D189-40D7-8F0F-A30CF4DCF154}"/>
              </a:ext>
            </a:extLst>
          </p:cNvPr>
          <p:cNvGrpSpPr/>
          <p:nvPr/>
        </p:nvGrpSpPr>
        <p:grpSpPr>
          <a:xfrm>
            <a:off x="5206465" y="5033089"/>
            <a:ext cx="1737808" cy="1292497"/>
            <a:chOff x="6536724" y="4944816"/>
            <a:chExt cx="1737808" cy="1292497"/>
          </a:xfrm>
          <a:noFill/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977642F0-D8B9-4D7F-B689-4E9DD26E6043}"/>
                </a:ext>
              </a:extLst>
            </p:cNvPr>
            <p:cNvSpPr txBox="1"/>
            <p:nvPr/>
          </p:nvSpPr>
          <p:spPr>
            <a:xfrm>
              <a:off x="6536724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F0E7A926-07B0-47BD-98EA-8FEA9422CA3A}"/>
                </a:ext>
              </a:extLst>
            </p:cNvPr>
            <p:cNvSpPr txBox="1"/>
            <p:nvPr/>
          </p:nvSpPr>
          <p:spPr>
            <a:xfrm>
              <a:off x="6540674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0" name="그룹 17">
            <a:extLst>
              <a:ext uri="{FF2B5EF4-FFF2-40B4-BE49-F238E27FC236}">
                <a16:creationId xmlns:a16="http://schemas.microsoft.com/office/drawing/2014/main" id="{7D39ABFF-9F07-480E-9660-12B12EEF49FE}"/>
              </a:ext>
            </a:extLst>
          </p:cNvPr>
          <p:cNvGrpSpPr/>
          <p:nvPr/>
        </p:nvGrpSpPr>
        <p:grpSpPr>
          <a:xfrm>
            <a:off x="6830439" y="1793281"/>
            <a:ext cx="1737808" cy="1292497"/>
            <a:chOff x="8219896" y="1769522"/>
            <a:chExt cx="1737808" cy="1292497"/>
          </a:xfrm>
          <a:noFill/>
        </p:grpSpPr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26D8197C-237C-4FC6-9933-439B24418F61}"/>
                </a:ext>
              </a:extLst>
            </p:cNvPr>
            <p:cNvSpPr txBox="1"/>
            <p:nvPr/>
          </p:nvSpPr>
          <p:spPr>
            <a:xfrm>
              <a:off x="8219896" y="1769522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4200E619-B0CB-4F8A-BCB8-B2CA2DAEC3F4}"/>
                </a:ext>
              </a:extLst>
            </p:cNvPr>
            <p:cNvSpPr txBox="1"/>
            <p:nvPr/>
          </p:nvSpPr>
          <p:spPr>
            <a:xfrm>
              <a:off x="8223056" y="2046356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3" name="그룹 13">
            <a:extLst>
              <a:ext uri="{FF2B5EF4-FFF2-40B4-BE49-F238E27FC236}">
                <a16:creationId xmlns:a16="http://schemas.microsoft.com/office/drawing/2014/main" id="{6C4C30A4-D8E8-49D9-A6AF-95DF118B2B31}"/>
              </a:ext>
            </a:extLst>
          </p:cNvPr>
          <p:cNvGrpSpPr/>
          <p:nvPr/>
        </p:nvGrpSpPr>
        <p:grpSpPr>
          <a:xfrm>
            <a:off x="3582491" y="1793281"/>
            <a:ext cx="1737808" cy="1292497"/>
            <a:chOff x="4853553" y="1740338"/>
            <a:chExt cx="1737808" cy="1292497"/>
          </a:xfrm>
          <a:noFill/>
        </p:grpSpPr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B22E43FD-155C-4497-B4E4-C71C9A15D270}"/>
                </a:ext>
              </a:extLst>
            </p:cNvPr>
            <p:cNvSpPr txBox="1"/>
            <p:nvPr/>
          </p:nvSpPr>
          <p:spPr>
            <a:xfrm>
              <a:off x="4853553" y="1740338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5" name="TextBox 834">
              <a:extLst>
                <a:ext uri="{FF2B5EF4-FFF2-40B4-BE49-F238E27FC236}">
                  <a16:creationId xmlns:a16="http://schemas.microsoft.com/office/drawing/2014/main" id="{905FA8D0-21EA-4125-B495-E23A898CA466}"/>
                </a:ext>
              </a:extLst>
            </p:cNvPr>
            <p:cNvSpPr txBox="1"/>
            <p:nvPr/>
          </p:nvSpPr>
          <p:spPr>
            <a:xfrm>
              <a:off x="4858293" y="2017172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6" name="그룹 11">
            <a:extLst>
              <a:ext uri="{FF2B5EF4-FFF2-40B4-BE49-F238E27FC236}">
                <a16:creationId xmlns:a16="http://schemas.microsoft.com/office/drawing/2014/main" id="{DE9A0B40-1EFC-4F6F-81A4-6E7F466BB71B}"/>
              </a:ext>
            </a:extLst>
          </p:cNvPr>
          <p:cNvGrpSpPr/>
          <p:nvPr/>
        </p:nvGrpSpPr>
        <p:grpSpPr>
          <a:xfrm>
            <a:off x="8454414" y="5033089"/>
            <a:ext cx="1737809" cy="1292497"/>
            <a:chOff x="1487211" y="1740338"/>
            <a:chExt cx="1737809" cy="1292497"/>
          </a:xfrm>
          <a:noFill/>
        </p:grpSpPr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F98C8B0A-29ED-4725-B54B-684E85E0A88D}"/>
                </a:ext>
              </a:extLst>
            </p:cNvPr>
            <p:cNvSpPr txBox="1"/>
            <p:nvPr/>
          </p:nvSpPr>
          <p:spPr>
            <a:xfrm>
              <a:off x="1487211" y="1740338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8" name="TextBox 837">
              <a:extLst>
                <a:ext uri="{FF2B5EF4-FFF2-40B4-BE49-F238E27FC236}">
                  <a16:creationId xmlns:a16="http://schemas.microsoft.com/office/drawing/2014/main" id="{EA59E38E-4C58-4E91-A144-EE33C93249C9}"/>
                </a:ext>
              </a:extLst>
            </p:cNvPr>
            <p:cNvSpPr txBox="1"/>
            <p:nvPr/>
          </p:nvSpPr>
          <p:spPr>
            <a:xfrm>
              <a:off x="1493531" y="2017172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sp>
        <p:nvSpPr>
          <p:cNvPr id="839" name="Heart 38">
            <a:extLst>
              <a:ext uri="{FF2B5EF4-FFF2-40B4-BE49-F238E27FC236}">
                <a16:creationId xmlns:a16="http://schemas.microsoft.com/office/drawing/2014/main" id="{2F3858D3-E17D-4586-AC98-480CDE125728}"/>
              </a:ext>
            </a:extLst>
          </p:cNvPr>
          <p:cNvSpPr/>
          <p:nvPr/>
        </p:nvSpPr>
        <p:spPr>
          <a:xfrm rot="20630200">
            <a:off x="10019829" y="3349740"/>
            <a:ext cx="1570871" cy="1422305"/>
          </a:xfrm>
          <a:custGeom>
            <a:avLst/>
            <a:gdLst>
              <a:gd name="connsiteX0" fmla="*/ 890820 w 1781639"/>
              <a:gd name="connsiteY0" fmla="*/ 461125 h 1844501"/>
              <a:gd name="connsiteX1" fmla="*/ 890820 w 1781639"/>
              <a:gd name="connsiteY1" fmla="*/ 1844501 h 1844501"/>
              <a:gd name="connsiteX2" fmla="*/ 890820 w 1781639"/>
              <a:gd name="connsiteY2" fmla="*/ 461125 h 1844501"/>
              <a:gd name="connsiteX0" fmla="*/ 900697 w 1798010"/>
              <a:gd name="connsiteY0" fmla="*/ 438276 h 1821652"/>
              <a:gd name="connsiteX1" fmla="*/ 900697 w 1798010"/>
              <a:gd name="connsiteY1" fmla="*/ 1821652 h 1821652"/>
              <a:gd name="connsiteX2" fmla="*/ 900697 w 1798010"/>
              <a:gd name="connsiteY2" fmla="*/ 438276 h 1821652"/>
              <a:gd name="connsiteX0" fmla="*/ 900697 w 1791294"/>
              <a:gd name="connsiteY0" fmla="*/ 256318 h 1639694"/>
              <a:gd name="connsiteX1" fmla="*/ 900697 w 1791294"/>
              <a:gd name="connsiteY1" fmla="*/ 1639694 h 1639694"/>
              <a:gd name="connsiteX2" fmla="*/ 900697 w 1791294"/>
              <a:gd name="connsiteY2" fmla="*/ 256318 h 1639694"/>
              <a:gd name="connsiteX0" fmla="*/ 900697 w 1786633"/>
              <a:gd name="connsiteY0" fmla="*/ 247316 h 1630692"/>
              <a:gd name="connsiteX1" fmla="*/ 900697 w 1786633"/>
              <a:gd name="connsiteY1" fmla="*/ 1630692 h 1630692"/>
              <a:gd name="connsiteX2" fmla="*/ 900697 w 1786633"/>
              <a:gd name="connsiteY2" fmla="*/ 247316 h 1630692"/>
              <a:gd name="connsiteX0" fmla="*/ 900697 w 1787297"/>
              <a:gd name="connsiteY0" fmla="*/ 247316 h 1630692"/>
              <a:gd name="connsiteX1" fmla="*/ 900697 w 1787297"/>
              <a:gd name="connsiteY1" fmla="*/ 1630692 h 1630692"/>
              <a:gd name="connsiteX2" fmla="*/ 900697 w 1787297"/>
              <a:gd name="connsiteY2" fmla="*/ 247316 h 1630692"/>
              <a:gd name="connsiteX0" fmla="*/ 900697 w 1789293"/>
              <a:gd name="connsiteY0" fmla="*/ 248439 h 1631815"/>
              <a:gd name="connsiteX1" fmla="*/ 900697 w 1789293"/>
              <a:gd name="connsiteY1" fmla="*/ 1631815 h 1631815"/>
              <a:gd name="connsiteX2" fmla="*/ 900697 w 1789293"/>
              <a:gd name="connsiteY2" fmla="*/ 248439 h 1631815"/>
              <a:gd name="connsiteX0" fmla="*/ 900697 w 1790626"/>
              <a:gd name="connsiteY0" fmla="*/ 250689 h 1634065"/>
              <a:gd name="connsiteX1" fmla="*/ 900697 w 1790626"/>
              <a:gd name="connsiteY1" fmla="*/ 1634065 h 1634065"/>
              <a:gd name="connsiteX2" fmla="*/ 900697 w 1790626"/>
              <a:gd name="connsiteY2" fmla="*/ 250689 h 1634065"/>
              <a:gd name="connsiteX0" fmla="*/ 900697 w 1792632"/>
              <a:gd name="connsiteY0" fmla="*/ 247316 h 1630692"/>
              <a:gd name="connsiteX1" fmla="*/ 900697 w 1792632"/>
              <a:gd name="connsiteY1" fmla="*/ 1630692 h 1630692"/>
              <a:gd name="connsiteX2" fmla="*/ 900697 w 1792632"/>
              <a:gd name="connsiteY2" fmla="*/ 247316 h 1630692"/>
              <a:gd name="connsiteX0" fmla="*/ 907623 w 1799558"/>
              <a:gd name="connsiteY0" fmla="*/ 246191 h 1629567"/>
              <a:gd name="connsiteX1" fmla="*/ 907623 w 1799558"/>
              <a:gd name="connsiteY1" fmla="*/ 1629567 h 1629567"/>
              <a:gd name="connsiteX2" fmla="*/ 907623 w 1799558"/>
              <a:gd name="connsiteY2" fmla="*/ 246191 h 1629567"/>
              <a:gd name="connsiteX0" fmla="*/ 907623 w 1806494"/>
              <a:gd name="connsiteY0" fmla="*/ 240577 h 1623953"/>
              <a:gd name="connsiteX1" fmla="*/ 907623 w 1806494"/>
              <a:gd name="connsiteY1" fmla="*/ 1623953 h 1623953"/>
              <a:gd name="connsiteX2" fmla="*/ 907623 w 1806494"/>
              <a:gd name="connsiteY2" fmla="*/ 240577 h 1623953"/>
              <a:gd name="connsiteX0" fmla="*/ 895538 w 1794409"/>
              <a:gd name="connsiteY0" fmla="*/ 243927 h 1627303"/>
              <a:gd name="connsiteX1" fmla="*/ 895538 w 1794409"/>
              <a:gd name="connsiteY1" fmla="*/ 1627303 h 1627303"/>
              <a:gd name="connsiteX2" fmla="*/ 895538 w 1794409"/>
              <a:gd name="connsiteY2" fmla="*/ 243927 h 1627303"/>
              <a:gd name="connsiteX0" fmla="*/ 899541 w 1798412"/>
              <a:gd name="connsiteY0" fmla="*/ 238685 h 1622061"/>
              <a:gd name="connsiteX1" fmla="*/ 899541 w 1798412"/>
              <a:gd name="connsiteY1" fmla="*/ 1622061 h 1622061"/>
              <a:gd name="connsiteX2" fmla="*/ 899541 w 1798412"/>
              <a:gd name="connsiteY2" fmla="*/ 238685 h 1622061"/>
              <a:gd name="connsiteX0" fmla="*/ 901553 w 1800424"/>
              <a:gd name="connsiteY0" fmla="*/ 238685 h 1622061"/>
              <a:gd name="connsiteX1" fmla="*/ 901553 w 1800424"/>
              <a:gd name="connsiteY1" fmla="*/ 1622061 h 1622061"/>
              <a:gd name="connsiteX2" fmla="*/ 901553 w 1800424"/>
              <a:gd name="connsiteY2" fmla="*/ 238685 h 1622061"/>
              <a:gd name="connsiteX0" fmla="*/ 899542 w 1798413"/>
              <a:gd name="connsiteY0" fmla="*/ 246163 h 1629539"/>
              <a:gd name="connsiteX1" fmla="*/ 899542 w 1798413"/>
              <a:gd name="connsiteY1" fmla="*/ 1629539 h 1629539"/>
              <a:gd name="connsiteX2" fmla="*/ 899542 w 1798413"/>
              <a:gd name="connsiteY2" fmla="*/ 246163 h 1629539"/>
              <a:gd name="connsiteX0" fmla="*/ 899542 w 1800423"/>
              <a:gd name="connsiteY0" fmla="*/ 246163 h 1629539"/>
              <a:gd name="connsiteX1" fmla="*/ 899542 w 1800423"/>
              <a:gd name="connsiteY1" fmla="*/ 1629539 h 1629539"/>
              <a:gd name="connsiteX2" fmla="*/ 899542 w 1800423"/>
              <a:gd name="connsiteY2" fmla="*/ 246163 h 1629539"/>
              <a:gd name="connsiteX0" fmla="*/ 899542 w 1799752"/>
              <a:gd name="connsiteY0" fmla="*/ 246163 h 1629539"/>
              <a:gd name="connsiteX1" fmla="*/ 899542 w 1799752"/>
              <a:gd name="connsiteY1" fmla="*/ 1629539 h 1629539"/>
              <a:gd name="connsiteX2" fmla="*/ 899542 w 1799752"/>
              <a:gd name="connsiteY2" fmla="*/ 246163 h 1629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9752" h="1629539">
                <a:moveTo>
                  <a:pt x="899542" y="246163"/>
                </a:moveTo>
                <a:cubicBezTo>
                  <a:pt x="1254995" y="-397486"/>
                  <a:pt x="2734018" y="295944"/>
                  <a:pt x="899542" y="1629539"/>
                </a:cubicBezTo>
                <a:cubicBezTo>
                  <a:pt x="-934936" y="290704"/>
                  <a:pt x="546708" y="-402727"/>
                  <a:pt x="899542" y="2461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0" name="Group 839">
            <a:extLst>
              <a:ext uri="{FF2B5EF4-FFF2-40B4-BE49-F238E27FC236}">
                <a16:creationId xmlns:a16="http://schemas.microsoft.com/office/drawing/2014/main" id="{6C9428B7-D5F8-49ED-B631-931D71C5DF3C}"/>
              </a:ext>
            </a:extLst>
          </p:cNvPr>
          <p:cNvGrpSpPr/>
          <p:nvPr/>
        </p:nvGrpSpPr>
        <p:grpSpPr>
          <a:xfrm>
            <a:off x="10830660" y="3838202"/>
            <a:ext cx="1361340" cy="916724"/>
            <a:chOff x="5034533" y="3271226"/>
            <a:chExt cx="1124070" cy="756947"/>
          </a:xfrm>
        </p:grpSpPr>
        <p:sp>
          <p:nvSpPr>
            <p:cNvPr id="841" name="Freeform: Shape 840">
              <a:extLst>
                <a:ext uri="{FF2B5EF4-FFF2-40B4-BE49-F238E27FC236}">
                  <a16:creationId xmlns:a16="http://schemas.microsoft.com/office/drawing/2014/main" id="{CC0143E2-09A4-452A-9E8D-A840671464C4}"/>
                </a:ext>
              </a:extLst>
            </p:cNvPr>
            <p:cNvSpPr/>
            <p:nvPr/>
          </p:nvSpPr>
          <p:spPr>
            <a:xfrm>
              <a:off x="5034533" y="3271226"/>
              <a:ext cx="866132" cy="560007"/>
            </a:xfrm>
            <a:custGeom>
              <a:avLst/>
              <a:gdLst>
                <a:gd name="connsiteX0" fmla="*/ 469195 w 2203450"/>
                <a:gd name="connsiteY0" fmla="*/ 1210519 h 1422400"/>
                <a:gd name="connsiteX1" fmla="*/ 526345 w 2203450"/>
                <a:gd name="connsiteY1" fmla="*/ 1114634 h 1422400"/>
                <a:gd name="connsiteX2" fmla="*/ 412045 w 2203450"/>
                <a:gd name="connsiteY2" fmla="*/ 1181309 h 1422400"/>
                <a:gd name="connsiteX3" fmla="*/ 309810 w 2203450"/>
                <a:gd name="connsiteY3" fmla="*/ 1211154 h 1422400"/>
                <a:gd name="connsiteX4" fmla="*/ 246310 w 2203450"/>
                <a:gd name="connsiteY4" fmla="*/ 1183214 h 1422400"/>
                <a:gd name="connsiteX5" fmla="*/ 253295 w 2203450"/>
                <a:gd name="connsiteY5" fmla="*/ 1111459 h 1422400"/>
                <a:gd name="connsiteX6" fmla="*/ 363785 w 2203450"/>
                <a:gd name="connsiteY6" fmla="*/ 990809 h 1422400"/>
                <a:gd name="connsiteX7" fmla="*/ 820985 w 2203450"/>
                <a:gd name="connsiteY7" fmla="*/ 581234 h 1422400"/>
                <a:gd name="connsiteX8" fmla="*/ 838765 w 2203450"/>
                <a:gd name="connsiteY8" fmla="*/ 562819 h 1422400"/>
                <a:gd name="connsiteX9" fmla="*/ 629851 w 2203450"/>
                <a:gd name="connsiteY9" fmla="*/ 662514 h 1422400"/>
                <a:gd name="connsiteX10" fmla="*/ 274885 w 2203450"/>
                <a:gd name="connsiteY10" fmla="*/ 922864 h 1422400"/>
                <a:gd name="connsiteX11" fmla="*/ 153601 w 2203450"/>
                <a:gd name="connsiteY11" fmla="*/ 974299 h 1422400"/>
                <a:gd name="connsiteX12" fmla="*/ 58985 w 2203450"/>
                <a:gd name="connsiteY12" fmla="*/ 936834 h 1422400"/>
                <a:gd name="connsiteX13" fmla="*/ 57715 w 2203450"/>
                <a:gd name="connsiteY13" fmla="*/ 818089 h 1422400"/>
                <a:gd name="connsiteX14" fmla="*/ 92005 w 2203450"/>
                <a:gd name="connsiteY14" fmla="*/ 780624 h 1422400"/>
                <a:gd name="connsiteX15" fmla="*/ 428555 w 2203450"/>
                <a:gd name="connsiteY15" fmla="*/ 502494 h 1422400"/>
                <a:gd name="connsiteX16" fmla="*/ 824160 w 2203450"/>
                <a:gd name="connsiteY16" fmla="*/ 285959 h 1422400"/>
                <a:gd name="connsiteX17" fmla="*/ 847655 w 2203450"/>
                <a:gd name="connsiteY17" fmla="*/ 276434 h 1422400"/>
                <a:gd name="connsiteX18" fmla="*/ 853370 w 2203450"/>
                <a:gd name="connsiteY18" fmla="*/ 268814 h 1422400"/>
                <a:gd name="connsiteX19" fmla="*/ 702876 w 2203450"/>
                <a:gd name="connsiteY19" fmla="*/ 240874 h 1422400"/>
                <a:gd name="connsiteX20" fmla="*/ 358705 w 2203450"/>
                <a:gd name="connsiteY20" fmla="*/ 268179 h 1422400"/>
                <a:gd name="connsiteX21" fmla="*/ 156776 w 2203450"/>
                <a:gd name="connsiteY21" fmla="*/ 285324 h 1422400"/>
                <a:gd name="connsiteX22" fmla="*/ 47555 w 2203450"/>
                <a:gd name="connsiteY22" fmla="*/ 268814 h 1422400"/>
                <a:gd name="connsiteX23" fmla="*/ 23426 w 2203450"/>
                <a:gd name="connsiteY23" fmla="*/ 172929 h 1422400"/>
                <a:gd name="connsiteX24" fmla="*/ 163760 w 2203450"/>
                <a:gd name="connsiteY24" fmla="*/ 95459 h 1422400"/>
                <a:gd name="connsiteX25" fmla="*/ 666045 w 2203450"/>
                <a:gd name="connsiteY25" fmla="*/ 209 h 1422400"/>
                <a:gd name="connsiteX26" fmla="*/ 905440 w 2203450"/>
                <a:gd name="connsiteY26" fmla="*/ 21164 h 1422400"/>
                <a:gd name="connsiteX27" fmla="*/ 1097211 w 2203450"/>
                <a:gd name="connsiteY27" fmla="*/ 43389 h 1422400"/>
                <a:gd name="connsiteX28" fmla="*/ 1329620 w 2203450"/>
                <a:gd name="connsiteY28" fmla="*/ 103714 h 1422400"/>
                <a:gd name="connsiteX29" fmla="*/ 1528376 w 2203450"/>
                <a:gd name="connsiteY29" fmla="*/ 278339 h 1422400"/>
                <a:gd name="connsiteX30" fmla="*/ 1802061 w 2203450"/>
                <a:gd name="connsiteY30" fmla="*/ 609809 h 1422400"/>
                <a:gd name="connsiteX31" fmla="*/ 1847145 w 2203450"/>
                <a:gd name="connsiteY31" fmla="*/ 669499 h 1422400"/>
                <a:gd name="connsiteX32" fmla="*/ 1991290 w 2203450"/>
                <a:gd name="connsiteY32" fmla="*/ 753954 h 1422400"/>
                <a:gd name="connsiteX33" fmla="*/ 2192586 w 2203450"/>
                <a:gd name="connsiteY33" fmla="*/ 794594 h 1422400"/>
                <a:gd name="connsiteX34" fmla="*/ 2202111 w 2203450"/>
                <a:gd name="connsiteY34" fmla="*/ 801579 h 1422400"/>
                <a:gd name="connsiteX35" fmla="*/ 2206555 w 2203450"/>
                <a:gd name="connsiteY35" fmla="*/ 833964 h 1422400"/>
                <a:gd name="connsiteX36" fmla="*/ 2104955 w 2203450"/>
                <a:gd name="connsiteY36" fmla="*/ 1215599 h 1422400"/>
                <a:gd name="connsiteX37" fmla="*/ 2058601 w 2203450"/>
                <a:gd name="connsiteY37" fmla="*/ 1386414 h 1422400"/>
                <a:gd name="connsiteX38" fmla="*/ 2040820 w 2203450"/>
                <a:gd name="connsiteY38" fmla="*/ 1422609 h 1422400"/>
                <a:gd name="connsiteX39" fmla="*/ 1988115 w 2203450"/>
                <a:gd name="connsiteY39" fmla="*/ 1421974 h 1422400"/>
                <a:gd name="connsiteX40" fmla="*/ 1661090 w 2203450"/>
                <a:gd name="connsiteY40" fmla="*/ 1386414 h 1422400"/>
                <a:gd name="connsiteX41" fmla="*/ 1388676 w 2203450"/>
                <a:gd name="connsiteY41" fmla="*/ 1265129 h 1422400"/>
                <a:gd name="connsiteX42" fmla="*/ 1081336 w 2203450"/>
                <a:gd name="connsiteY42" fmla="*/ 1010494 h 1422400"/>
                <a:gd name="connsiteX43" fmla="*/ 1038790 w 2203450"/>
                <a:gd name="connsiteY43" fmla="*/ 1004779 h 1422400"/>
                <a:gd name="connsiteX44" fmla="*/ 723195 w 2203450"/>
                <a:gd name="connsiteY44" fmla="*/ 1198454 h 1422400"/>
                <a:gd name="connsiteX45" fmla="*/ 551110 w 2203450"/>
                <a:gd name="connsiteY45" fmla="*/ 1274654 h 1422400"/>
                <a:gd name="connsiteX46" fmla="*/ 516185 w 2203450"/>
                <a:gd name="connsiteY46" fmla="*/ 1277194 h 1422400"/>
                <a:gd name="connsiteX47" fmla="*/ 469195 w 2203450"/>
                <a:gd name="connsiteY47" fmla="*/ 1210519 h 1422400"/>
                <a:gd name="connsiteX0" fmla="*/ 469195 w 2208886"/>
                <a:gd name="connsiteY0" fmla="*/ 1211683 h 1429043"/>
                <a:gd name="connsiteX1" fmla="*/ 526345 w 2208886"/>
                <a:gd name="connsiteY1" fmla="*/ 1115798 h 1429043"/>
                <a:gd name="connsiteX2" fmla="*/ 412045 w 2208886"/>
                <a:gd name="connsiteY2" fmla="*/ 1182473 h 1429043"/>
                <a:gd name="connsiteX3" fmla="*/ 309810 w 2208886"/>
                <a:gd name="connsiteY3" fmla="*/ 1212318 h 1429043"/>
                <a:gd name="connsiteX4" fmla="*/ 246310 w 2208886"/>
                <a:gd name="connsiteY4" fmla="*/ 1184378 h 1429043"/>
                <a:gd name="connsiteX5" fmla="*/ 253295 w 2208886"/>
                <a:gd name="connsiteY5" fmla="*/ 1112623 h 1429043"/>
                <a:gd name="connsiteX6" fmla="*/ 363785 w 2208886"/>
                <a:gd name="connsiteY6" fmla="*/ 991973 h 1429043"/>
                <a:gd name="connsiteX7" fmla="*/ 820985 w 2208886"/>
                <a:gd name="connsiteY7" fmla="*/ 582398 h 1429043"/>
                <a:gd name="connsiteX8" fmla="*/ 838765 w 2208886"/>
                <a:gd name="connsiteY8" fmla="*/ 563983 h 1429043"/>
                <a:gd name="connsiteX9" fmla="*/ 629851 w 2208886"/>
                <a:gd name="connsiteY9" fmla="*/ 663678 h 1429043"/>
                <a:gd name="connsiteX10" fmla="*/ 274885 w 2208886"/>
                <a:gd name="connsiteY10" fmla="*/ 924028 h 1429043"/>
                <a:gd name="connsiteX11" fmla="*/ 153601 w 2208886"/>
                <a:gd name="connsiteY11" fmla="*/ 975463 h 1429043"/>
                <a:gd name="connsiteX12" fmla="*/ 58985 w 2208886"/>
                <a:gd name="connsiteY12" fmla="*/ 937998 h 1429043"/>
                <a:gd name="connsiteX13" fmla="*/ 57715 w 2208886"/>
                <a:gd name="connsiteY13" fmla="*/ 819253 h 1429043"/>
                <a:gd name="connsiteX14" fmla="*/ 92005 w 2208886"/>
                <a:gd name="connsiteY14" fmla="*/ 781788 h 1429043"/>
                <a:gd name="connsiteX15" fmla="*/ 428555 w 2208886"/>
                <a:gd name="connsiteY15" fmla="*/ 503658 h 1429043"/>
                <a:gd name="connsiteX16" fmla="*/ 824160 w 2208886"/>
                <a:gd name="connsiteY16" fmla="*/ 287123 h 1429043"/>
                <a:gd name="connsiteX17" fmla="*/ 847655 w 2208886"/>
                <a:gd name="connsiteY17" fmla="*/ 277598 h 1429043"/>
                <a:gd name="connsiteX18" fmla="*/ 853370 w 2208886"/>
                <a:gd name="connsiteY18" fmla="*/ 269978 h 1429043"/>
                <a:gd name="connsiteX19" fmla="*/ 702876 w 2208886"/>
                <a:gd name="connsiteY19" fmla="*/ 242038 h 1429043"/>
                <a:gd name="connsiteX20" fmla="*/ 358705 w 2208886"/>
                <a:gd name="connsiteY20" fmla="*/ 269343 h 1429043"/>
                <a:gd name="connsiteX21" fmla="*/ 156776 w 2208886"/>
                <a:gd name="connsiteY21" fmla="*/ 286488 h 1429043"/>
                <a:gd name="connsiteX22" fmla="*/ 47555 w 2208886"/>
                <a:gd name="connsiteY22" fmla="*/ 269978 h 1429043"/>
                <a:gd name="connsiteX23" fmla="*/ 23426 w 2208886"/>
                <a:gd name="connsiteY23" fmla="*/ 174093 h 1429043"/>
                <a:gd name="connsiteX24" fmla="*/ 163760 w 2208886"/>
                <a:gd name="connsiteY24" fmla="*/ 96623 h 1429043"/>
                <a:gd name="connsiteX25" fmla="*/ 666045 w 2208886"/>
                <a:gd name="connsiteY25" fmla="*/ 1373 h 1429043"/>
                <a:gd name="connsiteX26" fmla="*/ 1097211 w 2208886"/>
                <a:gd name="connsiteY26" fmla="*/ 44553 h 1429043"/>
                <a:gd name="connsiteX27" fmla="*/ 1329620 w 2208886"/>
                <a:gd name="connsiteY27" fmla="*/ 104878 h 1429043"/>
                <a:gd name="connsiteX28" fmla="*/ 1528376 w 2208886"/>
                <a:gd name="connsiteY28" fmla="*/ 279503 h 1429043"/>
                <a:gd name="connsiteX29" fmla="*/ 1802061 w 2208886"/>
                <a:gd name="connsiteY29" fmla="*/ 610973 h 1429043"/>
                <a:gd name="connsiteX30" fmla="*/ 1847145 w 2208886"/>
                <a:gd name="connsiteY30" fmla="*/ 670663 h 1429043"/>
                <a:gd name="connsiteX31" fmla="*/ 1991290 w 2208886"/>
                <a:gd name="connsiteY31" fmla="*/ 755118 h 1429043"/>
                <a:gd name="connsiteX32" fmla="*/ 2192586 w 2208886"/>
                <a:gd name="connsiteY32" fmla="*/ 795758 h 1429043"/>
                <a:gd name="connsiteX33" fmla="*/ 2202111 w 2208886"/>
                <a:gd name="connsiteY33" fmla="*/ 802743 h 1429043"/>
                <a:gd name="connsiteX34" fmla="*/ 2206555 w 2208886"/>
                <a:gd name="connsiteY34" fmla="*/ 835128 h 1429043"/>
                <a:gd name="connsiteX35" fmla="*/ 2104955 w 2208886"/>
                <a:gd name="connsiteY35" fmla="*/ 1216763 h 1429043"/>
                <a:gd name="connsiteX36" fmla="*/ 2058601 w 2208886"/>
                <a:gd name="connsiteY36" fmla="*/ 1387578 h 1429043"/>
                <a:gd name="connsiteX37" fmla="*/ 2040820 w 2208886"/>
                <a:gd name="connsiteY37" fmla="*/ 1423773 h 1429043"/>
                <a:gd name="connsiteX38" fmla="*/ 1988115 w 2208886"/>
                <a:gd name="connsiteY38" fmla="*/ 1423138 h 1429043"/>
                <a:gd name="connsiteX39" fmla="*/ 1661090 w 2208886"/>
                <a:gd name="connsiteY39" fmla="*/ 1387578 h 1429043"/>
                <a:gd name="connsiteX40" fmla="*/ 1388676 w 2208886"/>
                <a:gd name="connsiteY40" fmla="*/ 1266293 h 1429043"/>
                <a:gd name="connsiteX41" fmla="*/ 1081336 w 2208886"/>
                <a:gd name="connsiteY41" fmla="*/ 1011658 h 1429043"/>
                <a:gd name="connsiteX42" fmla="*/ 1038790 w 2208886"/>
                <a:gd name="connsiteY42" fmla="*/ 1005943 h 1429043"/>
                <a:gd name="connsiteX43" fmla="*/ 723195 w 2208886"/>
                <a:gd name="connsiteY43" fmla="*/ 1199618 h 1429043"/>
                <a:gd name="connsiteX44" fmla="*/ 551110 w 2208886"/>
                <a:gd name="connsiteY44" fmla="*/ 1275818 h 1429043"/>
                <a:gd name="connsiteX45" fmla="*/ 516185 w 2208886"/>
                <a:gd name="connsiteY45" fmla="*/ 1278358 h 1429043"/>
                <a:gd name="connsiteX46" fmla="*/ 469195 w 2208886"/>
                <a:gd name="connsiteY46" fmla="*/ 1211683 h 1429043"/>
                <a:gd name="connsiteX0" fmla="*/ 469195 w 2202110"/>
                <a:gd name="connsiteY0" fmla="*/ 1211683 h 1429043"/>
                <a:gd name="connsiteX1" fmla="*/ 526345 w 2202110"/>
                <a:gd name="connsiteY1" fmla="*/ 1115798 h 1429043"/>
                <a:gd name="connsiteX2" fmla="*/ 412045 w 2202110"/>
                <a:gd name="connsiteY2" fmla="*/ 1182473 h 1429043"/>
                <a:gd name="connsiteX3" fmla="*/ 309810 w 2202110"/>
                <a:gd name="connsiteY3" fmla="*/ 1212318 h 1429043"/>
                <a:gd name="connsiteX4" fmla="*/ 246310 w 2202110"/>
                <a:gd name="connsiteY4" fmla="*/ 1184378 h 1429043"/>
                <a:gd name="connsiteX5" fmla="*/ 253295 w 2202110"/>
                <a:gd name="connsiteY5" fmla="*/ 1112623 h 1429043"/>
                <a:gd name="connsiteX6" fmla="*/ 363785 w 2202110"/>
                <a:gd name="connsiteY6" fmla="*/ 991973 h 1429043"/>
                <a:gd name="connsiteX7" fmla="*/ 820985 w 2202110"/>
                <a:gd name="connsiteY7" fmla="*/ 582398 h 1429043"/>
                <a:gd name="connsiteX8" fmla="*/ 838765 w 2202110"/>
                <a:gd name="connsiteY8" fmla="*/ 563983 h 1429043"/>
                <a:gd name="connsiteX9" fmla="*/ 629851 w 2202110"/>
                <a:gd name="connsiteY9" fmla="*/ 663678 h 1429043"/>
                <a:gd name="connsiteX10" fmla="*/ 274885 w 2202110"/>
                <a:gd name="connsiteY10" fmla="*/ 924028 h 1429043"/>
                <a:gd name="connsiteX11" fmla="*/ 153601 w 2202110"/>
                <a:gd name="connsiteY11" fmla="*/ 975463 h 1429043"/>
                <a:gd name="connsiteX12" fmla="*/ 58985 w 2202110"/>
                <a:gd name="connsiteY12" fmla="*/ 937998 h 1429043"/>
                <a:gd name="connsiteX13" fmla="*/ 57715 w 2202110"/>
                <a:gd name="connsiteY13" fmla="*/ 819253 h 1429043"/>
                <a:gd name="connsiteX14" fmla="*/ 92005 w 2202110"/>
                <a:gd name="connsiteY14" fmla="*/ 781788 h 1429043"/>
                <a:gd name="connsiteX15" fmla="*/ 428555 w 2202110"/>
                <a:gd name="connsiteY15" fmla="*/ 503658 h 1429043"/>
                <a:gd name="connsiteX16" fmla="*/ 824160 w 2202110"/>
                <a:gd name="connsiteY16" fmla="*/ 287123 h 1429043"/>
                <a:gd name="connsiteX17" fmla="*/ 847655 w 2202110"/>
                <a:gd name="connsiteY17" fmla="*/ 277598 h 1429043"/>
                <a:gd name="connsiteX18" fmla="*/ 853370 w 2202110"/>
                <a:gd name="connsiteY18" fmla="*/ 269978 h 1429043"/>
                <a:gd name="connsiteX19" fmla="*/ 702876 w 2202110"/>
                <a:gd name="connsiteY19" fmla="*/ 242038 h 1429043"/>
                <a:gd name="connsiteX20" fmla="*/ 358705 w 2202110"/>
                <a:gd name="connsiteY20" fmla="*/ 269343 h 1429043"/>
                <a:gd name="connsiteX21" fmla="*/ 156776 w 2202110"/>
                <a:gd name="connsiteY21" fmla="*/ 286488 h 1429043"/>
                <a:gd name="connsiteX22" fmla="*/ 47555 w 2202110"/>
                <a:gd name="connsiteY22" fmla="*/ 269978 h 1429043"/>
                <a:gd name="connsiteX23" fmla="*/ 23426 w 2202110"/>
                <a:gd name="connsiteY23" fmla="*/ 174093 h 1429043"/>
                <a:gd name="connsiteX24" fmla="*/ 163760 w 2202110"/>
                <a:gd name="connsiteY24" fmla="*/ 96623 h 1429043"/>
                <a:gd name="connsiteX25" fmla="*/ 666045 w 2202110"/>
                <a:gd name="connsiteY25" fmla="*/ 1373 h 1429043"/>
                <a:gd name="connsiteX26" fmla="*/ 1097211 w 2202110"/>
                <a:gd name="connsiteY26" fmla="*/ 44553 h 1429043"/>
                <a:gd name="connsiteX27" fmla="*/ 1329620 w 2202110"/>
                <a:gd name="connsiteY27" fmla="*/ 104878 h 1429043"/>
                <a:gd name="connsiteX28" fmla="*/ 1528376 w 2202110"/>
                <a:gd name="connsiteY28" fmla="*/ 279503 h 1429043"/>
                <a:gd name="connsiteX29" fmla="*/ 1802061 w 2202110"/>
                <a:gd name="connsiteY29" fmla="*/ 610973 h 1429043"/>
                <a:gd name="connsiteX30" fmla="*/ 1847145 w 2202110"/>
                <a:gd name="connsiteY30" fmla="*/ 670663 h 1429043"/>
                <a:gd name="connsiteX31" fmla="*/ 1991290 w 2202110"/>
                <a:gd name="connsiteY31" fmla="*/ 755118 h 1429043"/>
                <a:gd name="connsiteX32" fmla="*/ 2192586 w 2202110"/>
                <a:gd name="connsiteY32" fmla="*/ 795758 h 1429043"/>
                <a:gd name="connsiteX33" fmla="*/ 2202111 w 2202110"/>
                <a:gd name="connsiteY33" fmla="*/ 802743 h 1429043"/>
                <a:gd name="connsiteX34" fmla="*/ 2104955 w 2202110"/>
                <a:gd name="connsiteY34" fmla="*/ 1216763 h 1429043"/>
                <a:gd name="connsiteX35" fmla="*/ 2058601 w 2202110"/>
                <a:gd name="connsiteY35" fmla="*/ 1387578 h 1429043"/>
                <a:gd name="connsiteX36" fmla="*/ 2040820 w 2202110"/>
                <a:gd name="connsiteY36" fmla="*/ 1423773 h 1429043"/>
                <a:gd name="connsiteX37" fmla="*/ 1988115 w 2202110"/>
                <a:gd name="connsiteY37" fmla="*/ 1423138 h 1429043"/>
                <a:gd name="connsiteX38" fmla="*/ 1661090 w 2202110"/>
                <a:gd name="connsiteY38" fmla="*/ 1387578 h 1429043"/>
                <a:gd name="connsiteX39" fmla="*/ 1388676 w 2202110"/>
                <a:gd name="connsiteY39" fmla="*/ 1266293 h 1429043"/>
                <a:gd name="connsiteX40" fmla="*/ 1081336 w 2202110"/>
                <a:gd name="connsiteY40" fmla="*/ 1011658 h 1429043"/>
                <a:gd name="connsiteX41" fmla="*/ 1038790 w 2202110"/>
                <a:gd name="connsiteY41" fmla="*/ 1005943 h 1429043"/>
                <a:gd name="connsiteX42" fmla="*/ 723195 w 2202110"/>
                <a:gd name="connsiteY42" fmla="*/ 1199618 h 1429043"/>
                <a:gd name="connsiteX43" fmla="*/ 551110 w 2202110"/>
                <a:gd name="connsiteY43" fmla="*/ 1275818 h 1429043"/>
                <a:gd name="connsiteX44" fmla="*/ 516185 w 2202110"/>
                <a:gd name="connsiteY44" fmla="*/ 1278358 h 1429043"/>
                <a:gd name="connsiteX45" fmla="*/ 469195 w 2202110"/>
                <a:gd name="connsiteY45" fmla="*/ 1211683 h 1429043"/>
                <a:gd name="connsiteX0" fmla="*/ 469195 w 2202110"/>
                <a:gd name="connsiteY0" fmla="*/ 1211683 h 1429043"/>
                <a:gd name="connsiteX1" fmla="*/ 526345 w 2202110"/>
                <a:gd name="connsiteY1" fmla="*/ 1115798 h 1429043"/>
                <a:gd name="connsiteX2" fmla="*/ 412045 w 2202110"/>
                <a:gd name="connsiteY2" fmla="*/ 1182473 h 1429043"/>
                <a:gd name="connsiteX3" fmla="*/ 309810 w 2202110"/>
                <a:gd name="connsiteY3" fmla="*/ 1212318 h 1429043"/>
                <a:gd name="connsiteX4" fmla="*/ 246310 w 2202110"/>
                <a:gd name="connsiteY4" fmla="*/ 1184378 h 1429043"/>
                <a:gd name="connsiteX5" fmla="*/ 253295 w 2202110"/>
                <a:gd name="connsiteY5" fmla="*/ 1112623 h 1429043"/>
                <a:gd name="connsiteX6" fmla="*/ 363785 w 2202110"/>
                <a:gd name="connsiteY6" fmla="*/ 991973 h 1429043"/>
                <a:gd name="connsiteX7" fmla="*/ 820985 w 2202110"/>
                <a:gd name="connsiteY7" fmla="*/ 582398 h 1429043"/>
                <a:gd name="connsiteX8" fmla="*/ 838765 w 2202110"/>
                <a:gd name="connsiteY8" fmla="*/ 563983 h 1429043"/>
                <a:gd name="connsiteX9" fmla="*/ 629851 w 2202110"/>
                <a:gd name="connsiteY9" fmla="*/ 663678 h 1429043"/>
                <a:gd name="connsiteX10" fmla="*/ 274885 w 2202110"/>
                <a:gd name="connsiteY10" fmla="*/ 924028 h 1429043"/>
                <a:gd name="connsiteX11" fmla="*/ 153601 w 2202110"/>
                <a:gd name="connsiteY11" fmla="*/ 975463 h 1429043"/>
                <a:gd name="connsiteX12" fmla="*/ 58985 w 2202110"/>
                <a:gd name="connsiteY12" fmla="*/ 937998 h 1429043"/>
                <a:gd name="connsiteX13" fmla="*/ 57715 w 2202110"/>
                <a:gd name="connsiteY13" fmla="*/ 819253 h 1429043"/>
                <a:gd name="connsiteX14" fmla="*/ 92005 w 2202110"/>
                <a:gd name="connsiteY14" fmla="*/ 781788 h 1429043"/>
                <a:gd name="connsiteX15" fmla="*/ 428555 w 2202110"/>
                <a:gd name="connsiteY15" fmla="*/ 503658 h 1429043"/>
                <a:gd name="connsiteX16" fmla="*/ 824160 w 2202110"/>
                <a:gd name="connsiteY16" fmla="*/ 287123 h 1429043"/>
                <a:gd name="connsiteX17" fmla="*/ 847655 w 2202110"/>
                <a:gd name="connsiteY17" fmla="*/ 277598 h 1429043"/>
                <a:gd name="connsiteX18" fmla="*/ 853370 w 2202110"/>
                <a:gd name="connsiteY18" fmla="*/ 269978 h 1429043"/>
                <a:gd name="connsiteX19" fmla="*/ 702876 w 2202110"/>
                <a:gd name="connsiteY19" fmla="*/ 242038 h 1429043"/>
                <a:gd name="connsiteX20" fmla="*/ 358705 w 2202110"/>
                <a:gd name="connsiteY20" fmla="*/ 269343 h 1429043"/>
                <a:gd name="connsiteX21" fmla="*/ 156776 w 2202110"/>
                <a:gd name="connsiteY21" fmla="*/ 286488 h 1429043"/>
                <a:gd name="connsiteX22" fmla="*/ 47555 w 2202110"/>
                <a:gd name="connsiteY22" fmla="*/ 269978 h 1429043"/>
                <a:gd name="connsiteX23" fmla="*/ 23426 w 2202110"/>
                <a:gd name="connsiteY23" fmla="*/ 174093 h 1429043"/>
                <a:gd name="connsiteX24" fmla="*/ 163760 w 2202110"/>
                <a:gd name="connsiteY24" fmla="*/ 96623 h 1429043"/>
                <a:gd name="connsiteX25" fmla="*/ 666045 w 2202110"/>
                <a:gd name="connsiteY25" fmla="*/ 1373 h 1429043"/>
                <a:gd name="connsiteX26" fmla="*/ 1097211 w 2202110"/>
                <a:gd name="connsiteY26" fmla="*/ 44553 h 1429043"/>
                <a:gd name="connsiteX27" fmla="*/ 1329620 w 2202110"/>
                <a:gd name="connsiteY27" fmla="*/ 104878 h 1429043"/>
                <a:gd name="connsiteX28" fmla="*/ 1528376 w 2202110"/>
                <a:gd name="connsiteY28" fmla="*/ 279503 h 1429043"/>
                <a:gd name="connsiteX29" fmla="*/ 1802061 w 2202110"/>
                <a:gd name="connsiteY29" fmla="*/ 610973 h 1429043"/>
                <a:gd name="connsiteX30" fmla="*/ 1847145 w 2202110"/>
                <a:gd name="connsiteY30" fmla="*/ 670663 h 1429043"/>
                <a:gd name="connsiteX31" fmla="*/ 1991290 w 2202110"/>
                <a:gd name="connsiteY31" fmla="*/ 755118 h 1429043"/>
                <a:gd name="connsiteX32" fmla="*/ 2192586 w 2202110"/>
                <a:gd name="connsiteY32" fmla="*/ 795758 h 1429043"/>
                <a:gd name="connsiteX33" fmla="*/ 2202111 w 2202110"/>
                <a:gd name="connsiteY33" fmla="*/ 802743 h 1429043"/>
                <a:gd name="connsiteX34" fmla="*/ 2058601 w 2202110"/>
                <a:gd name="connsiteY34" fmla="*/ 1387578 h 1429043"/>
                <a:gd name="connsiteX35" fmla="*/ 2040820 w 2202110"/>
                <a:gd name="connsiteY35" fmla="*/ 1423773 h 1429043"/>
                <a:gd name="connsiteX36" fmla="*/ 1988115 w 2202110"/>
                <a:gd name="connsiteY36" fmla="*/ 1423138 h 1429043"/>
                <a:gd name="connsiteX37" fmla="*/ 1661090 w 2202110"/>
                <a:gd name="connsiteY37" fmla="*/ 1387578 h 1429043"/>
                <a:gd name="connsiteX38" fmla="*/ 1388676 w 2202110"/>
                <a:gd name="connsiteY38" fmla="*/ 1266293 h 1429043"/>
                <a:gd name="connsiteX39" fmla="*/ 1081336 w 2202110"/>
                <a:gd name="connsiteY39" fmla="*/ 1011658 h 1429043"/>
                <a:gd name="connsiteX40" fmla="*/ 1038790 w 2202110"/>
                <a:gd name="connsiteY40" fmla="*/ 1005943 h 1429043"/>
                <a:gd name="connsiteX41" fmla="*/ 723195 w 2202110"/>
                <a:gd name="connsiteY41" fmla="*/ 1199618 h 1429043"/>
                <a:gd name="connsiteX42" fmla="*/ 551110 w 2202110"/>
                <a:gd name="connsiteY42" fmla="*/ 1275818 h 1429043"/>
                <a:gd name="connsiteX43" fmla="*/ 516185 w 2202110"/>
                <a:gd name="connsiteY43" fmla="*/ 1278358 h 1429043"/>
                <a:gd name="connsiteX44" fmla="*/ 469195 w 2202110"/>
                <a:gd name="connsiteY44" fmla="*/ 1211683 h 1429043"/>
                <a:gd name="connsiteX0" fmla="*/ 469195 w 2202110"/>
                <a:gd name="connsiteY0" fmla="*/ 1211683 h 1429043"/>
                <a:gd name="connsiteX1" fmla="*/ 526345 w 2202110"/>
                <a:gd name="connsiteY1" fmla="*/ 1115798 h 1429043"/>
                <a:gd name="connsiteX2" fmla="*/ 412045 w 2202110"/>
                <a:gd name="connsiteY2" fmla="*/ 1182473 h 1429043"/>
                <a:gd name="connsiteX3" fmla="*/ 309810 w 2202110"/>
                <a:gd name="connsiteY3" fmla="*/ 1212318 h 1429043"/>
                <a:gd name="connsiteX4" fmla="*/ 246310 w 2202110"/>
                <a:gd name="connsiteY4" fmla="*/ 1184378 h 1429043"/>
                <a:gd name="connsiteX5" fmla="*/ 253295 w 2202110"/>
                <a:gd name="connsiteY5" fmla="*/ 1112623 h 1429043"/>
                <a:gd name="connsiteX6" fmla="*/ 363785 w 2202110"/>
                <a:gd name="connsiteY6" fmla="*/ 991973 h 1429043"/>
                <a:gd name="connsiteX7" fmla="*/ 820985 w 2202110"/>
                <a:gd name="connsiteY7" fmla="*/ 582398 h 1429043"/>
                <a:gd name="connsiteX8" fmla="*/ 838765 w 2202110"/>
                <a:gd name="connsiteY8" fmla="*/ 563983 h 1429043"/>
                <a:gd name="connsiteX9" fmla="*/ 629851 w 2202110"/>
                <a:gd name="connsiteY9" fmla="*/ 663678 h 1429043"/>
                <a:gd name="connsiteX10" fmla="*/ 274885 w 2202110"/>
                <a:gd name="connsiteY10" fmla="*/ 924028 h 1429043"/>
                <a:gd name="connsiteX11" fmla="*/ 153601 w 2202110"/>
                <a:gd name="connsiteY11" fmla="*/ 975463 h 1429043"/>
                <a:gd name="connsiteX12" fmla="*/ 58985 w 2202110"/>
                <a:gd name="connsiteY12" fmla="*/ 937998 h 1429043"/>
                <a:gd name="connsiteX13" fmla="*/ 57715 w 2202110"/>
                <a:gd name="connsiteY13" fmla="*/ 819253 h 1429043"/>
                <a:gd name="connsiteX14" fmla="*/ 92005 w 2202110"/>
                <a:gd name="connsiteY14" fmla="*/ 781788 h 1429043"/>
                <a:gd name="connsiteX15" fmla="*/ 428555 w 2202110"/>
                <a:gd name="connsiteY15" fmla="*/ 503658 h 1429043"/>
                <a:gd name="connsiteX16" fmla="*/ 824160 w 2202110"/>
                <a:gd name="connsiteY16" fmla="*/ 287123 h 1429043"/>
                <a:gd name="connsiteX17" fmla="*/ 847655 w 2202110"/>
                <a:gd name="connsiteY17" fmla="*/ 277598 h 1429043"/>
                <a:gd name="connsiteX18" fmla="*/ 853370 w 2202110"/>
                <a:gd name="connsiteY18" fmla="*/ 269978 h 1429043"/>
                <a:gd name="connsiteX19" fmla="*/ 702876 w 2202110"/>
                <a:gd name="connsiteY19" fmla="*/ 242038 h 1429043"/>
                <a:gd name="connsiteX20" fmla="*/ 358705 w 2202110"/>
                <a:gd name="connsiteY20" fmla="*/ 269343 h 1429043"/>
                <a:gd name="connsiteX21" fmla="*/ 156776 w 2202110"/>
                <a:gd name="connsiteY21" fmla="*/ 286488 h 1429043"/>
                <a:gd name="connsiteX22" fmla="*/ 47555 w 2202110"/>
                <a:gd name="connsiteY22" fmla="*/ 269978 h 1429043"/>
                <a:gd name="connsiteX23" fmla="*/ 23426 w 2202110"/>
                <a:gd name="connsiteY23" fmla="*/ 174093 h 1429043"/>
                <a:gd name="connsiteX24" fmla="*/ 163760 w 2202110"/>
                <a:gd name="connsiteY24" fmla="*/ 96623 h 1429043"/>
                <a:gd name="connsiteX25" fmla="*/ 666045 w 2202110"/>
                <a:gd name="connsiteY25" fmla="*/ 1373 h 1429043"/>
                <a:gd name="connsiteX26" fmla="*/ 1097211 w 2202110"/>
                <a:gd name="connsiteY26" fmla="*/ 44553 h 1429043"/>
                <a:gd name="connsiteX27" fmla="*/ 1329620 w 2202110"/>
                <a:gd name="connsiteY27" fmla="*/ 104878 h 1429043"/>
                <a:gd name="connsiteX28" fmla="*/ 1528376 w 2202110"/>
                <a:gd name="connsiteY28" fmla="*/ 279503 h 1429043"/>
                <a:gd name="connsiteX29" fmla="*/ 1802061 w 2202110"/>
                <a:gd name="connsiteY29" fmla="*/ 610973 h 1429043"/>
                <a:gd name="connsiteX30" fmla="*/ 1847145 w 2202110"/>
                <a:gd name="connsiteY30" fmla="*/ 670663 h 1429043"/>
                <a:gd name="connsiteX31" fmla="*/ 1991290 w 2202110"/>
                <a:gd name="connsiteY31" fmla="*/ 755118 h 1429043"/>
                <a:gd name="connsiteX32" fmla="*/ 2192586 w 2202110"/>
                <a:gd name="connsiteY32" fmla="*/ 795758 h 1429043"/>
                <a:gd name="connsiteX33" fmla="*/ 2202111 w 2202110"/>
                <a:gd name="connsiteY33" fmla="*/ 802743 h 1429043"/>
                <a:gd name="connsiteX34" fmla="*/ 2040820 w 2202110"/>
                <a:gd name="connsiteY34" fmla="*/ 1423773 h 1429043"/>
                <a:gd name="connsiteX35" fmla="*/ 1988115 w 2202110"/>
                <a:gd name="connsiteY35" fmla="*/ 1423138 h 1429043"/>
                <a:gd name="connsiteX36" fmla="*/ 1661090 w 2202110"/>
                <a:gd name="connsiteY36" fmla="*/ 1387578 h 1429043"/>
                <a:gd name="connsiteX37" fmla="*/ 1388676 w 2202110"/>
                <a:gd name="connsiteY37" fmla="*/ 1266293 h 1429043"/>
                <a:gd name="connsiteX38" fmla="*/ 1081336 w 2202110"/>
                <a:gd name="connsiteY38" fmla="*/ 1011658 h 1429043"/>
                <a:gd name="connsiteX39" fmla="*/ 1038790 w 2202110"/>
                <a:gd name="connsiteY39" fmla="*/ 1005943 h 1429043"/>
                <a:gd name="connsiteX40" fmla="*/ 723195 w 2202110"/>
                <a:gd name="connsiteY40" fmla="*/ 1199618 h 1429043"/>
                <a:gd name="connsiteX41" fmla="*/ 551110 w 2202110"/>
                <a:gd name="connsiteY41" fmla="*/ 1275818 h 1429043"/>
                <a:gd name="connsiteX42" fmla="*/ 516185 w 2202110"/>
                <a:gd name="connsiteY42" fmla="*/ 1278358 h 1429043"/>
                <a:gd name="connsiteX43" fmla="*/ 469195 w 2202110"/>
                <a:gd name="connsiteY43" fmla="*/ 1211683 h 1429043"/>
                <a:gd name="connsiteX0" fmla="*/ 469195 w 2202110"/>
                <a:gd name="connsiteY0" fmla="*/ 1211683 h 1463900"/>
                <a:gd name="connsiteX1" fmla="*/ 526345 w 2202110"/>
                <a:gd name="connsiteY1" fmla="*/ 1115798 h 1463900"/>
                <a:gd name="connsiteX2" fmla="*/ 412045 w 2202110"/>
                <a:gd name="connsiteY2" fmla="*/ 1182473 h 1463900"/>
                <a:gd name="connsiteX3" fmla="*/ 309810 w 2202110"/>
                <a:gd name="connsiteY3" fmla="*/ 1212318 h 1463900"/>
                <a:gd name="connsiteX4" fmla="*/ 246310 w 2202110"/>
                <a:gd name="connsiteY4" fmla="*/ 1184378 h 1463900"/>
                <a:gd name="connsiteX5" fmla="*/ 253295 w 2202110"/>
                <a:gd name="connsiteY5" fmla="*/ 1112623 h 1463900"/>
                <a:gd name="connsiteX6" fmla="*/ 363785 w 2202110"/>
                <a:gd name="connsiteY6" fmla="*/ 991973 h 1463900"/>
                <a:gd name="connsiteX7" fmla="*/ 820985 w 2202110"/>
                <a:gd name="connsiteY7" fmla="*/ 582398 h 1463900"/>
                <a:gd name="connsiteX8" fmla="*/ 838765 w 2202110"/>
                <a:gd name="connsiteY8" fmla="*/ 563983 h 1463900"/>
                <a:gd name="connsiteX9" fmla="*/ 629851 w 2202110"/>
                <a:gd name="connsiteY9" fmla="*/ 663678 h 1463900"/>
                <a:gd name="connsiteX10" fmla="*/ 274885 w 2202110"/>
                <a:gd name="connsiteY10" fmla="*/ 924028 h 1463900"/>
                <a:gd name="connsiteX11" fmla="*/ 153601 w 2202110"/>
                <a:gd name="connsiteY11" fmla="*/ 975463 h 1463900"/>
                <a:gd name="connsiteX12" fmla="*/ 58985 w 2202110"/>
                <a:gd name="connsiteY12" fmla="*/ 937998 h 1463900"/>
                <a:gd name="connsiteX13" fmla="*/ 57715 w 2202110"/>
                <a:gd name="connsiteY13" fmla="*/ 819253 h 1463900"/>
                <a:gd name="connsiteX14" fmla="*/ 92005 w 2202110"/>
                <a:gd name="connsiteY14" fmla="*/ 781788 h 1463900"/>
                <a:gd name="connsiteX15" fmla="*/ 428555 w 2202110"/>
                <a:gd name="connsiteY15" fmla="*/ 503658 h 1463900"/>
                <a:gd name="connsiteX16" fmla="*/ 824160 w 2202110"/>
                <a:gd name="connsiteY16" fmla="*/ 287123 h 1463900"/>
                <a:gd name="connsiteX17" fmla="*/ 847655 w 2202110"/>
                <a:gd name="connsiteY17" fmla="*/ 277598 h 1463900"/>
                <a:gd name="connsiteX18" fmla="*/ 853370 w 2202110"/>
                <a:gd name="connsiteY18" fmla="*/ 269978 h 1463900"/>
                <a:gd name="connsiteX19" fmla="*/ 702876 w 2202110"/>
                <a:gd name="connsiteY19" fmla="*/ 242038 h 1463900"/>
                <a:gd name="connsiteX20" fmla="*/ 358705 w 2202110"/>
                <a:gd name="connsiteY20" fmla="*/ 269343 h 1463900"/>
                <a:gd name="connsiteX21" fmla="*/ 156776 w 2202110"/>
                <a:gd name="connsiteY21" fmla="*/ 286488 h 1463900"/>
                <a:gd name="connsiteX22" fmla="*/ 47555 w 2202110"/>
                <a:gd name="connsiteY22" fmla="*/ 269978 h 1463900"/>
                <a:gd name="connsiteX23" fmla="*/ 23426 w 2202110"/>
                <a:gd name="connsiteY23" fmla="*/ 174093 h 1463900"/>
                <a:gd name="connsiteX24" fmla="*/ 163760 w 2202110"/>
                <a:gd name="connsiteY24" fmla="*/ 96623 h 1463900"/>
                <a:gd name="connsiteX25" fmla="*/ 666045 w 2202110"/>
                <a:gd name="connsiteY25" fmla="*/ 1373 h 1463900"/>
                <a:gd name="connsiteX26" fmla="*/ 1097211 w 2202110"/>
                <a:gd name="connsiteY26" fmla="*/ 44553 h 1463900"/>
                <a:gd name="connsiteX27" fmla="*/ 1329620 w 2202110"/>
                <a:gd name="connsiteY27" fmla="*/ 104878 h 1463900"/>
                <a:gd name="connsiteX28" fmla="*/ 1528376 w 2202110"/>
                <a:gd name="connsiteY28" fmla="*/ 279503 h 1463900"/>
                <a:gd name="connsiteX29" fmla="*/ 1802061 w 2202110"/>
                <a:gd name="connsiteY29" fmla="*/ 610973 h 1463900"/>
                <a:gd name="connsiteX30" fmla="*/ 1847145 w 2202110"/>
                <a:gd name="connsiteY30" fmla="*/ 670663 h 1463900"/>
                <a:gd name="connsiteX31" fmla="*/ 1991290 w 2202110"/>
                <a:gd name="connsiteY31" fmla="*/ 755118 h 1463900"/>
                <a:gd name="connsiteX32" fmla="*/ 2192586 w 2202110"/>
                <a:gd name="connsiteY32" fmla="*/ 795758 h 1463900"/>
                <a:gd name="connsiteX33" fmla="*/ 2202111 w 2202110"/>
                <a:gd name="connsiteY33" fmla="*/ 802743 h 1463900"/>
                <a:gd name="connsiteX34" fmla="*/ 2040820 w 2202110"/>
                <a:gd name="connsiteY34" fmla="*/ 1423773 h 1463900"/>
                <a:gd name="connsiteX35" fmla="*/ 1661090 w 2202110"/>
                <a:gd name="connsiteY35" fmla="*/ 1387578 h 1463900"/>
                <a:gd name="connsiteX36" fmla="*/ 1388676 w 2202110"/>
                <a:gd name="connsiteY36" fmla="*/ 1266293 h 1463900"/>
                <a:gd name="connsiteX37" fmla="*/ 1081336 w 2202110"/>
                <a:gd name="connsiteY37" fmla="*/ 1011658 h 1463900"/>
                <a:gd name="connsiteX38" fmla="*/ 1038790 w 2202110"/>
                <a:gd name="connsiteY38" fmla="*/ 1005943 h 1463900"/>
                <a:gd name="connsiteX39" fmla="*/ 723195 w 2202110"/>
                <a:gd name="connsiteY39" fmla="*/ 1199618 h 1463900"/>
                <a:gd name="connsiteX40" fmla="*/ 551110 w 2202110"/>
                <a:gd name="connsiteY40" fmla="*/ 1275818 h 1463900"/>
                <a:gd name="connsiteX41" fmla="*/ 516185 w 2202110"/>
                <a:gd name="connsiteY41" fmla="*/ 1278358 h 1463900"/>
                <a:gd name="connsiteX42" fmla="*/ 469195 w 2202110"/>
                <a:gd name="connsiteY42" fmla="*/ 1211683 h 1463900"/>
                <a:gd name="connsiteX0" fmla="*/ 469195 w 2202110"/>
                <a:gd name="connsiteY0" fmla="*/ 1211683 h 1432963"/>
                <a:gd name="connsiteX1" fmla="*/ 526345 w 2202110"/>
                <a:gd name="connsiteY1" fmla="*/ 1115798 h 1432963"/>
                <a:gd name="connsiteX2" fmla="*/ 412045 w 2202110"/>
                <a:gd name="connsiteY2" fmla="*/ 1182473 h 1432963"/>
                <a:gd name="connsiteX3" fmla="*/ 309810 w 2202110"/>
                <a:gd name="connsiteY3" fmla="*/ 1212318 h 1432963"/>
                <a:gd name="connsiteX4" fmla="*/ 246310 w 2202110"/>
                <a:gd name="connsiteY4" fmla="*/ 1184378 h 1432963"/>
                <a:gd name="connsiteX5" fmla="*/ 253295 w 2202110"/>
                <a:gd name="connsiteY5" fmla="*/ 1112623 h 1432963"/>
                <a:gd name="connsiteX6" fmla="*/ 363785 w 2202110"/>
                <a:gd name="connsiteY6" fmla="*/ 991973 h 1432963"/>
                <a:gd name="connsiteX7" fmla="*/ 820985 w 2202110"/>
                <a:gd name="connsiteY7" fmla="*/ 582398 h 1432963"/>
                <a:gd name="connsiteX8" fmla="*/ 838765 w 2202110"/>
                <a:gd name="connsiteY8" fmla="*/ 563983 h 1432963"/>
                <a:gd name="connsiteX9" fmla="*/ 629851 w 2202110"/>
                <a:gd name="connsiteY9" fmla="*/ 663678 h 1432963"/>
                <a:gd name="connsiteX10" fmla="*/ 274885 w 2202110"/>
                <a:gd name="connsiteY10" fmla="*/ 924028 h 1432963"/>
                <a:gd name="connsiteX11" fmla="*/ 153601 w 2202110"/>
                <a:gd name="connsiteY11" fmla="*/ 975463 h 1432963"/>
                <a:gd name="connsiteX12" fmla="*/ 58985 w 2202110"/>
                <a:gd name="connsiteY12" fmla="*/ 937998 h 1432963"/>
                <a:gd name="connsiteX13" fmla="*/ 57715 w 2202110"/>
                <a:gd name="connsiteY13" fmla="*/ 819253 h 1432963"/>
                <a:gd name="connsiteX14" fmla="*/ 92005 w 2202110"/>
                <a:gd name="connsiteY14" fmla="*/ 781788 h 1432963"/>
                <a:gd name="connsiteX15" fmla="*/ 428555 w 2202110"/>
                <a:gd name="connsiteY15" fmla="*/ 503658 h 1432963"/>
                <a:gd name="connsiteX16" fmla="*/ 824160 w 2202110"/>
                <a:gd name="connsiteY16" fmla="*/ 287123 h 1432963"/>
                <a:gd name="connsiteX17" fmla="*/ 847655 w 2202110"/>
                <a:gd name="connsiteY17" fmla="*/ 277598 h 1432963"/>
                <a:gd name="connsiteX18" fmla="*/ 853370 w 2202110"/>
                <a:gd name="connsiteY18" fmla="*/ 269978 h 1432963"/>
                <a:gd name="connsiteX19" fmla="*/ 702876 w 2202110"/>
                <a:gd name="connsiteY19" fmla="*/ 242038 h 1432963"/>
                <a:gd name="connsiteX20" fmla="*/ 358705 w 2202110"/>
                <a:gd name="connsiteY20" fmla="*/ 269343 h 1432963"/>
                <a:gd name="connsiteX21" fmla="*/ 156776 w 2202110"/>
                <a:gd name="connsiteY21" fmla="*/ 286488 h 1432963"/>
                <a:gd name="connsiteX22" fmla="*/ 47555 w 2202110"/>
                <a:gd name="connsiteY22" fmla="*/ 269978 h 1432963"/>
                <a:gd name="connsiteX23" fmla="*/ 23426 w 2202110"/>
                <a:gd name="connsiteY23" fmla="*/ 174093 h 1432963"/>
                <a:gd name="connsiteX24" fmla="*/ 163760 w 2202110"/>
                <a:gd name="connsiteY24" fmla="*/ 96623 h 1432963"/>
                <a:gd name="connsiteX25" fmla="*/ 666045 w 2202110"/>
                <a:gd name="connsiteY25" fmla="*/ 1373 h 1432963"/>
                <a:gd name="connsiteX26" fmla="*/ 1097211 w 2202110"/>
                <a:gd name="connsiteY26" fmla="*/ 44553 h 1432963"/>
                <a:gd name="connsiteX27" fmla="*/ 1329620 w 2202110"/>
                <a:gd name="connsiteY27" fmla="*/ 104878 h 1432963"/>
                <a:gd name="connsiteX28" fmla="*/ 1528376 w 2202110"/>
                <a:gd name="connsiteY28" fmla="*/ 279503 h 1432963"/>
                <a:gd name="connsiteX29" fmla="*/ 1802061 w 2202110"/>
                <a:gd name="connsiteY29" fmla="*/ 610973 h 1432963"/>
                <a:gd name="connsiteX30" fmla="*/ 1847145 w 2202110"/>
                <a:gd name="connsiteY30" fmla="*/ 670663 h 1432963"/>
                <a:gd name="connsiteX31" fmla="*/ 1991290 w 2202110"/>
                <a:gd name="connsiteY31" fmla="*/ 755118 h 1432963"/>
                <a:gd name="connsiteX32" fmla="*/ 2192586 w 2202110"/>
                <a:gd name="connsiteY32" fmla="*/ 795758 h 1432963"/>
                <a:gd name="connsiteX33" fmla="*/ 2202111 w 2202110"/>
                <a:gd name="connsiteY33" fmla="*/ 802743 h 1432963"/>
                <a:gd name="connsiteX34" fmla="*/ 2040820 w 2202110"/>
                <a:gd name="connsiteY34" fmla="*/ 1423773 h 1432963"/>
                <a:gd name="connsiteX35" fmla="*/ 1661090 w 2202110"/>
                <a:gd name="connsiteY35" fmla="*/ 1387578 h 1432963"/>
                <a:gd name="connsiteX36" fmla="*/ 1388676 w 2202110"/>
                <a:gd name="connsiteY36" fmla="*/ 1266293 h 1432963"/>
                <a:gd name="connsiteX37" fmla="*/ 1081336 w 2202110"/>
                <a:gd name="connsiteY37" fmla="*/ 1011658 h 1432963"/>
                <a:gd name="connsiteX38" fmla="*/ 1038790 w 2202110"/>
                <a:gd name="connsiteY38" fmla="*/ 1005943 h 1432963"/>
                <a:gd name="connsiteX39" fmla="*/ 723195 w 2202110"/>
                <a:gd name="connsiteY39" fmla="*/ 1199618 h 1432963"/>
                <a:gd name="connsiteX40" fmla="*/ 551110 w 2202110"/>
                <a:gd name="connsiteY40" fmla="*/ 1275818 h 1432963"/>
                <a:gd name="connsiteX41" fmla="*/ 516185 w 2202110"/>
                <a:gd name="connsiteY41" fmla="*/ 1278358 h 1432963"/>
                <a:gd name="connsiteX42" fmla="*/ 469195 w 2202110"/>
                <a:gd name="connsiteY42" fmla="*/ 1211683 h 1432963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528376 w 2202110"/>
                <a:gd name="connsiteY28" fmla="*/ 279503 h 1423797"/>
                <a:gd name="connsiteX29" fmla="*/ 1802061 w 2202110"/>
                <a:gd name="connsiteY29" fmla="*/ 610973 h 1423797"/>
                <a:gd name="connsiteX30" fmla="*/ 1847145 w 2202110"/>
                <a:gd name="connsiteY30" fmla="*/ 670663 h 1423797"/>
                <a:gd name="connsiteX31" fmla="*/ 1991290 w 2202110"/>
                <a:gd name="connsiteY31" fmla="*/ 755118 h 1423797"/>
                <a:gd name="connsiteX32" fmla="*/ 2192586 w 2202110"/>
                <a:gd name="connsiteY32" fmla="*/ 795758 h 1423797"/>
                <a:gd name="connsiteX33" fmla="*/ 2202111 w 2202110"/>
                <a:gd name="connsiteY33" fmla="*/ 802743 h 1423797"/>
                <a:gd name="connsiteX34" fmla="*/ 2040820 w 2202110"/>
                <a:gd name="connsiteY34" fmla="*/ 1423773 h 1423797"/>
                <a:gd name="connsiteX35" fmla="*/ 1661090 w 2202110"/>
                <a:gd name="connsiteY35" fmla="*/ 1387578 h 1423797"/>
                <a:gd name="connsiteX36" fmla="*/ 1388676 w 2202110"/>
                <a:gd name="connsiteY36" fmla="*/ 1266293 h 1423797"/>
                <a:gd name="connsiteX37" fmla="*/ 1081336 w 2202110"/>
                <a:gd name="connsiteY37" fmla="*/ 1011658 h 1423797"/>
                <a:gd name="connsiteX38" fmla="*/ 1038790 w 2202110"/>
                <a:gd name="connsiteY38" fmla="*/ 1005943 h 1423797"/>
                <a:gd name="connsiteX39" fmla="*/ 723195 w 2202110"/>
                <a:gd name="connsiteY39" fmla="*/ 1199618 h 1423797"/>
                <a:gd name="connsiteX40" fmla="*/ 551110 w 2202110"/>
                <a:gd name="connsiteY40" fmla="*/ 1275818 h 1423797"/>
                <a:gd name="connsiteX41" fmla="*/ 516185 w 2202110"/>
                <a:gd name="connsiteY41" fmla="*/ 1278358 h 1423797"/>
                <a:gd name="connsiteX42" fmla="*/ 469195 w 2202110"/>
                <a:gd name="connsiteY42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528376 w 2202110"/>
                <a:gd name="connsiteY28" fmla="*/ 279503 h 1423797"/>
                <a:gd name="connsiteX29" fmla="*/ 1847145 w 2202110"/>
                <a:gd name="connsiteY29" fmla="*/ 670663 h 1423797"/>
                <a:gd name="connsiteX30" fmla="*/ 1991290 w 2202110"/>
                <a:gd name="connsiteY30" fmla="*/ 755118 h 1423797"/>
                <a:gd name="connsiteX31" fmla="*/ 2192586 w 2202110"/>
                <a:gd name="connsiteY31" fmla="*/ 795758 h 1423797"/>
                <a:gd name="connsiteX32" fmla="*/ 2202111 w 2202110"/>
                <a:gd name="connsiteY32" fmla="*/ 802743 h 1423797"/>
                <a:gd name="connsiteX33" fmla="*/ 2040820 w 2202110"/>
                <a:gd name="connsiteY33" fmla="*/ 1423773 h 1423797"/>
                <a:gd name="connsiteX34" fmla="*/ 1661090 w 2202110"/>
                <a:gd name="connsiteY34" fmla="*/ 1387578 h 1423797"/>
                <a:gd name="connsiteX35" fmla="*/ 1388676 w 2202110"/>
                <a:gd name="connsiteY35" fmla="*/ 1266293 h 1423797"/>
                <a:gd name="connsiteX36" fmla="*/ 1081336 w 2202110"/>
                <a:gd name="connsiteY36" fmla="*/ 1011658 h 1423797"/>
                <a:gd name="connsiteX37" fmla="*/ 1038790 w 2202110"/>
                <a:gd name="connsiteY37" fmla="*/ 1005943 h 1423797"/>
                <a:gd name="connsiteX38" fmla="*/ 723195 w 2202110"/>
                <a:gd name="connsiteY38" fmla="*/ 1199618 h 1423797"/>
                <a:gd name="connsiteX39" fmla="*/ 551110 w 2202110"/>
                <a:gd name="connsiteY39" fmla="*/ 1275818 h 1423797"/>
                <a:gd name="connsiteX40" fmla="*/ 516185 w 2202110"/>
                <a:gd name="connsiteY40" fmla="*/ 1278358 h 1423797"/>
                <a:gd name="connsiteX41" fmla="*/ 469195 w 2202110"/>
                <a:gd name="connsiteY41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847145 w 2202110"/>
                <a:gd name="connsiteY28" fmla="*/ 670663 h 1423797"/>
                <a:gd name="connsiteX29" fmla="*/ 1991290 w 2202110"/>
                <a:gd name="connsiteY29" fmla="*/ 755118 h 1423797"/>
                <a:gd name="connsiteX30" fmla="*/ 2192586 w 2202110"/>
                <a:gd name="connsiteY30" fmla="*/ 795758 h 1423797"/>
                <a:gd name="connsiteX31" fmla="*/ 2202111 w 2202110"/>
                <a:gd name="connsiteY31" fmla="*/ 802743 h 1423797"/>
                <a:gd name="connsiteX32" fmla="*/ 2040820 w 2202110"/>
                <a:gd name="connsiteY32" fmla="*/ 1423773 h 1423797"/>
                <a:gd name="connsiteX33" fmla="*/ 1661090 w 2202110"/>
                <a:gd name="connsiteY33" fmla="*/ 1387578 h 1423797"/>
                <a:gd name="connsiteX34" fmla="*/ 1388676 w 2202110"/>
                <a:gd name="connsiteY34" fmla="*/ 1266293 h 1423797"/>
                <a:gd name="connsiteX35" fmla="*/ 1081336 w 2202110"/>
                <a:gd name="connsiteY35" fmla="*/ 1011658 h 1423797"/>
                <a:gd name="connsiteX36" fmla="*/ 1038790 w 2202110"/>
                <a:gd name="connsiteY36" fmla="*/ 1005943 h 1423797"/>
                <a:gd name="connsiteX37" fmla="*/ 723195 w 2202110"/>
                <a:gd name="connsiteY37" fmla="*/ 1199618 h 1423797"/>
                <a:gd name="connsiteX38" fmla="*/ 551110 w 2202110"/>
                <a:gd name="connsiteY38" fmla="*/ 1275818 h 1423797"/>
                <a:gd name="connsiteX39" fmla="*/ 516185 w 2202110"/>
                <a:gd name="connsiteY39" fmla="*/ 1278358 h 1423797"/>
                <a:gd name="connsiteX40" fmla="*/ 469195 w 2202110"/>
                <a:gd name="connsiteY40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847145 w 2202110"/>
                <a:gd name="connsiteY28" fmla="*/ 670663 h 1423797"/>
                <a:gd name="connsiteX29" fmla="*/ 1991290 w 2202110"/>
                <a:gd name="connsiteY29" fmla="*/ 755118 h 1423797"/>
                <a:gd name="connsiteX30" fmla="*/ 2192586 w 2202110"/>
                <a:gd name="connsiteY30" fmla="*/ 795758 h 1423797"/>
                <a:gd name="connsiteX31" fmla="*/ 2202111 w 2202110"/>
                <a:gd name="connsiteY31" fmla="*/ 802743 h 1423797"/>
                <a:gd name="connsiteX32" fmla="*/ 2040820 w 2202110"/>
                <a:gd name="connsiteY32" fmla="*/ 1423773 h 1423797"/>
                <a:gd name="connsiteX33" fmla="*/ 1661090 w 2202110"/>
                <a:gd name="connsiteY33" fmla="*/ 1387578 h 1423797"/>
                <a:gd name="connsiteX34" fmla="*/ 1388676 w 2202110"/>
                <a:gd name="connsiteY34" fmla="*/ 1266293 h 1423797"/>
                <a:gd name="connsiteX35" fmla="*/ 1081336 w 2202110"/>
                <a:gd name="connsiteY35" fmla="*/ 1011658 h 1423797"/>
                <a:gd name="connsiteX36" fmla="*/ 1038790 w 2202110"/>
                <a:gd name="connsiteY36" fmla="*/ 1005943 h 1423797"/>
                <a:gd name="connsiteX37" fmla="*/ 723195 w 2202110"/>
                <a:gd name="connsiteY37" fmla="*/ 1199618 h 1423797"/>
                <a:gd name="connsiteX38" fmla="*/ 551110 w 2202110"/>
                <a:gd name="connsiteY38" fmla="*/ 1275818 h 1423797"/>
                <a:gd name="connsiteX39" fmla="*/ 516185 w 2202110"/>
                <a:gd name="connsiteY39" fmla="*/ 1278358 h 1423797"/>
                <a:gd name="connsiteX40" fmla="*/ 469195 w 2202110"/>
                <a:gd name="connsiteY40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847145 w 2202110"/>
                <a:gd name="connsiteY28" fmla="*/ 670663 h 1423797"/>
                <a:gd name="connsiteX29" fmla="*/ 1991290 w 2202110"/>
                <a:gd name="connsiteY29" fmla="*/ 755118 h 1423797"/>
                <a:gd name="connsiteX30" fmla="*/ 2192586 w 2202110"/>
                <a:gd name="connsiteY30" fmla="*/ 795758 h 1423797"/>
                <a:gd name="connsiteX31" fmla="*/ 2202111 w 2202110"/>
                <a:gd name="connsiteY31" fmla="*/ 802743 h 1423797"/>
                <a:gd name="connsiteX32" fmla="*/ 2040820 w 2202110"/>
                <a:gd name="connsiteY32" fmla="*/ 1423773 h 1423797"/>
                <a:gd name="connsiteX33" fmla="*/ 1661090 w 2202110"/>
                <a:gd name="connsiteY33" fmla="*/ 1387578 h 1423797"/>
                <a:gd name="connsiteX34" fmla="*/ 1388676 w 2202110"/>
                <a:gd name="connsiteY34" fmla="*/ 1266293 h 1423797"/>
                <a:gd name="connsiteX35" fmla="*/ 1081336 w 2202110"/>
                <a:gd name="connsiteY35" fmla="*/ 1011658 h 1423797"/>
                <a:gd name="connsiteX36" fmla="*/ 723195 w 2202110"/>
                <a:gd name="connsiteY36" fmla="*/ 1199618 h 1423797"/>
                <a:gd name="connsiteX37" fmla="*/ 551110 w 2202110"/>
                <a:gd name="connsiteY37" fmla="*/ 1275818 h 1423797"/>
                <a:gd name="connsiteX38" fmla="*/ 516185 w 2202110"/>
                <a:gd name="connsiteY38" fmla="*/ 1278358 h 1423797"/>
                <a:gd name="connsiteX39" fmla="*/ 469195 w 2202110"/>
                <a:gd name="connsiteY39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847145 w 2202110"/>
                <a:gd name="connsiteY28" fmla="*/ 670663 h 1423797"/>
                <a:gd name="connsiteX29" fmla="*/ 1991290 w 2202110"/>
                <a:gd name="connsiteY29" fmla="*/ 755118 h 1423797"/>
                <a:gd name="connsiteX30" fmla="*/ 2192586 w 2202110"/>
                <a:gd name="connsiteY30" fmla="*/ 795758 h 1423797"/>
                <a:gd name="connsiteX31" fmla="*/ 2202111 w 2202110"/>
                <a:gd name="connsiteY31" fmla="*/ 802743 h 1423797"/>
                <a:gd name="connsiteX32" fmla="*/ 2040820 w 2202110"/>
                <a:gd name="connsiteY32" fmla="*/ 1423773 h 1423797"/>
                <a:gd name="connsiteX33" fmla="*/ 1661090 w 2202110"/>
                <a:gd name="connsiteY33" fmla="*/ 1387578 h 1423797"/>
                <a:gd name="connsiteX34" fmla="*/ 1388676 w 2202110"/>
                <a:gd name="connsiteY34" fmla="*/ 1266293 h 1423797"/>
                <a:gd name="connsiteX35" fmla="*/ 1081336 w 2202110"/>
                <a:gd name="connsiteY35" fmla="*/ 1011658 h 1423797"/>
                <a:gd name="connsiteX36" fmla="*/ 723195 w 2202110"/>
                <a:gd name="connsiteY36" fmla="*/ 1199618 h 1423797"/>
                <a:gd name="connsiteX37" fmla="*/ 551110 w 2202110"/>
                <a:gd name="connsiteY37" fmla="*/ 1275818 h 1423797"/>
                <a:gd name="connsiteX38" fmla="*/ 516185 w 2202110"/>
                <a:gd name="connsiteY38" fmla="*/ 1278358 h 1423797"/>
                <a:gd name="connsiteX39" fmla="*/ 469195 w 2202110"/>
                <a:gd name="connsiteY39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24160 w 2202110"/>
                <a:gd name="connsiteY16" fmla="*/ 287123 h 1423797"/>
                <a:gd name="connsiteX17" fmla="*/ 847655 w 2202110"/>
                <a:gd name="connsiteY17" fmla="*/ 277598 h 1423797"/>
                <a:gd name="connsiteX18" fmla="*/ 853370 w 2202110"/>
                <a:gd name="connsiteY18" fmla="*/ 269978 h 1423797"/>
                <a:gd name="connsiteX19" fmla="*/ 702876 w 2202110"/>
                <a:gd name="connsiteY19" fmla="*/ 242038 h 1423797"/>
                <a:gd name="connsiteX20" fmla="*/ 358705 w 2202110"/>
                <a:gd name="connsiteY20" fmla="*/ 269343 h 1423797"/>
                <a:gd name="connsiteX21" fmla="*/ 156776 w 2202110"/>
                <a:gd name="connsiteY21" fmla="*/ 286488 h 1423797"/>
                <a:gd name="connsiteX22" fmla="*/ 47555 w 2202110"/>
                <a:gd name="connsiteY22" fmla="*/ 269978 h 1423797"/>
                <a:gd name="connsiteX23" fmla="*/ 23426 w 2202110"/>
                <a:gd name="connsiteY23" fmla="*/ 174093 h 1423797"/>
                <a:gd name="connsiteX24" fmla="*/ 163760 w 2202110"/>
                <a:gd name="connsiteY24" fmla="*/ 96623 h 1423797"/>
                <a:gd name="connsiteX25" fmla="*/ 666045 w 2202110"/>
                <a:gd name="connsiteY25" fmla="*/ 1373 h 1423797"/>
                <a:gd name="connsiteX26" fmla="*/ 1097211 w 2202110"/>
                <a:gd name="connsiteY26" fmla="*/ 44553 h 1423797"/>
                <a:gd name="connsiteX27" fmla="*/ 1329620 w 2202110"/>
                <a:gd name="connsiteY27" fmla="*/ 104878 h 1423797"/>
                <a:gd name="connsiteX28" fmla="*/ 1847145 w 2202110"/>
                <a:gd name="connsiteY28" fmla="*/ 670663 h 1423797"/>
                <a:gd name="connsiteX29" fmla="*/ 1991290 w 2202110"/>
                <a:gd name="connsiteY29" fmla="*/ 755118 h 1423797"/>
                <a:gd name="connsiteX30" fmla="*/ 2192586 w 2202110"/>
                <a:gd name="connsiteY30" fmla="*/ 795758 h 1423797"/>
                <a:gd name="connsiteX31" fmla="*/ 2202111 w 2202110"/>
                <a:gd name="connsiteY31" fmla="*/ 802743 h 1423797"/>
                <a:gd name="connsiteX32" fmla="*/ 2040820 w 2202110"/>
                <a:gd name="connsiteY32" fmla="*/ 1423773 h 1423797"/>
                <a:gd name="connsiteX33" fmla="*/ 1661090 w 2202110"/>
                <a:gd name="connsiteY33" fmla="*/ 1387578 h 1423797"/>
                <a:gd name="connsiteX34" fmla="*/ 1388676 w 2202110"/>
                <a:gd name="connsiteY34" fmla="*/ 1266293 h 1423797"/>
                <a:gd name="connsiteX35" fmla="*/ 1081336 w 2202110"/>
                <a:gd name="connsiteY35" fmla="*/ 1011658 h 1423797"/>
                <a:gd name="connsiteX36" fmla="*/ 723195 w 2202110"/>
                <a:gd name="connsiteY36" fmla="*/ 1199618 h 1423797"/>
                <a:gd name="connsiteX37" fmla="*/ 516185 w 2202110"/>
                <a:gd name="connsiteY37" fmla="*/ 1278358 h 1423797"/>
                <a:gd name="connsiteX38" fmla="*/ 469195 w 2202110"/>
                <a:gd name="connsiteY38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47655 w 2202110"/>
                <a:gd name="connsiteY16" fmla="*/ 277598 h 1423797"/>
                <a:gd name="connsiteX17" fmla="*/ 853370 w 2202110"/>
                <a:gd name="connsiteY17" fmla="*/ 269978 h 1423797"/>
                <a:gd name="connsiteX18" fmla="*/ 702876 w 2202110"/>
                <a:gd name="connsiteY18" fmla="*/ 242038 h 1423797"/>
                <a:gd name="connsiteX19" fmla="*/ 358705 w 2202110"/>
                <a:gd name="connsiteY19" fmla="*/ 269343 h 1423797"/>
                <a:gd name="connsiteX20" fmla="*/ 156776 w 2202110"/>
                <a:gd name="connsiteY20" fmla="*/ 286488 h 1423797"/>
                <a:gd name="connsiteX21" fmla="*/ 47555 w 2202110"/>
                <a:gd name="connsiteY21" fmla="*/ 269978 h 1423797"/>
                <a:gd name="connsiteX22" fmla="*/ 23426 w 2202110"/>
                <a:gd name="connsiteY22" fmla="*/ 174093 h 1423797"/>
                <a:gd name="connsiteX23" fmla="*/ 163760 w 2202110"/>
                <a:gd name="connsiteY23" fmla="*/ 96623 h 1423797"/>
                <a:gd name="connsiteX24" fmla="*/ 666045 w 2202110"/>
                <a:gd name="connsiteY24" fmla="*/ 1373 h 1423797"/>
                <a:gd name="connsiteX25" fmla="*/ 1097211 w 2202110"/>
                <a:gd name="connsiteY25" fmla="*/ 44553 h 1423797"/>
                <a:gd name="connsiteX26" fmla="*/ 1329620 w 2202110"/>
                <a:gd name="connsiteY26" fmla="*/ 104878 h 1423797"/>
                <a:gd name="connsiteX27" fmla="*/ 1847145 w 2202110"/>
                <a:gd name="connsiteY27" fmla="*/ 670663 h 1423797"/>
                <a:gd name="connsiteX28" fmla="*/ 1991290 w 2202110"/>
                <a:gd name="connsiteY28" fmla="*/ 755118 h 1423797"/>
                <a:gd name="connsiteX29" fmla="*/ 2192586 w 2202110"/>
                <a:gd name="connsiteY29" fmla="*/ 795758 h 1423797"/>
                <a:gd name="connsiteX30" fmla="*/ 2202111 w 2202110"/>
                <a:gd name="connsiteY30" fmla="*/ 802743 h 1423797"/>
                <a:gd name="connsiteX31" fmla="*/ 2040820 w 2202110"/>
                <a:gd name="connsiteY31" fmla="*/ 1423773 h 1423797"/>
                <a:gd name="connsiteX32" fmla="*/ 1661090 w 2202110"/>
                <a:gd name="connsiteY32" fmla="*/ 1387578 h 1423797"/>
                <a:gd name="connsiteX33" fmla="*/ 1388676 w 2202110"/>
                <a:gd name="connsiteY33" fmla="*/ 1266293 h 1423797"/>
                <a:gd name="connsiteX34" fmla="*/ 1081336 w 2202110"/>
                <a:gd name="connsiteY34" fmla="*/ 1011658 h 1423797"/>
                <a:gd name="connsiteX35" fmla="*/ 723195 w 2202110"/>
                <a:gd name="connsiteY35" fmla="*/ 1199618 h 1423797"/>
                <a:gd name="connsiteX36" fmla="*/ 516185 w 2202110"/>
                <a:gd name="connsiteY36" fmla="*/ 1278358 h 1423797"/>
                <a:gd name="connsiteX37" fmla="*/ 469195 w 2202110"/>
                <a:gd name="connsiteY37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838765 w 2202110"/>
                <a:gd name="connsiteY8" fmla="*/ 563983 h 1423797"/>
                <a:gd name="connsiteX9" fmla="*/ 629851 w 2202110"/>
                <a:gd name="connsiteY9" fmla="*/ 663678 h 1423797"/>
                <a:gd name="connsiteX10" fmla="*/ 274885 w 2202110"/>
                <a:gd name="connsiteY10" fmla="*/ 924028 h 1423797"/>
                <a:gd name="connsiteX11" fmla="*/ 153601 w 2202110"/>
                <a:gd name="connsiteY11" fmla="*/ 975463 h 1423797"/>
                <a:gd name="connsiteX12" fmla="*/ 58985 w 2202110"/>
                <a:gd name="connsiteY12" fmla="*/ 937998 h 1423797"/>
                <a:gd name="connsiteX13" fmla="*/ 57715 w 2202110"/>
                <a:gd name="connsiteY13" fmla="*/ 819253 h 1423797"/>
                <a:gd name="connsiteX14" fmla="*/ 92005 w 2202110"/>
                <a:gd name="connsiteY14" fmla="*/ 781788 h 1423797"/>
                <a:gd name="connsiteX15" fmla="*/ 428555 w 2202110"/>
                <a:gd name="connsiteY15" fmla="*/ 503658 h 1423797"/>
                <a:gd name="connsiteX16" fmla="*/ 847655 w 2202110"/>
                <a:gd name="connsiteY16" fmla="*/ 277598 h 1423797"/>
                <a:gd name="connsiteX17" fmla="*/ 853370 w 2202110"/>
                <a:gd name="connsiteY17" fmla="*/ 269978 h 1423797"/>
                <a:gd name="connsiteX18" fmla="*/ 702876 w 2202110"/>
                <a:gd name="connsiteY18" fmla="*/ 242038 h 1423797"/>
                <a:gd name="connsiteX19" fmla="*/ 156776 w 2202110"/>
                <a:gd name="connsiteY19" fmla="*/ 286488 h 1423797"/>
                <a:gd name="connsiteX20" fmla="*/ 47555 w 2202110"/>
                <a:gd name="connsiteY20" fmla="*/ 269978 h 1423797"/>
                <a:gd name="connsiteX21" fmla="*/ 23426 w 2202110"/>
                <a:gd name="connsiteY21" fmla="*/ 174093 h 1423797"/>
                <a:gd name="connsiteX22" fmla="*/ 163760 w 2202110"/>
                <a:gd name="connsiteY22" fmla="*/ 96623 h 1423797"/>
                <a:gd name="connsiteX23" fmla="*/ 666045 w 2202110"/>
                <a:gd name="connsiteY23" fmla="*/ 1373 h 1423797"/>
                <a:gd name="connsiteX24" fmla="*/ 1097211 w 2202110"/>
                <a:gd name="connsiteY24" fmla="*/ 44553 h 1423797"/>
                <a:gd name="connsiteX25" fmla="*/ 1329620 w 2202110"/>
                <a:gd name="connsiteY25" fmla="*/ 104878 h 1423797"/>
                <a:gd name="connsiteX26" fmla="*/ 1847145 w 2202110"/>
                <a:gd name="connsiteY26" fmla="*/ 670663 h 1423797"/>
                <a:gd name="connsiteX27" fmla="*/ 1991290 w 2202110"/>
                <a:gd name="connsiteY27" fmla="*/ 755118 h 1423797"/>
                <a:gd name="connsiteX28" fmla="*/ 2192586 w 2202110"/>
                <a:gd name="connsiteY28" fmla="*/ 795758 h 1423797"/>
                <a:gd name="connsiteX29" fmla="*/ 2202111 w 2202110"/>
                <a:gd name="connsiteY29" fmla="*/ 802743 h 1423797"/>
                <a:gd name="connsiteX30" fmla="*/ 2040820 w 2202110"/>
                <a:gd name="connsiteY30" fmla="*/ 1423773 h 1423797"/>
                <a:gd name="connsiteX31" fmla="*/ 1661090 w 2202110"/>
                <a:gd name="connsiteY31" fmla="*/ 1387578 h 1423797"/>
                <a:gd name="connsiteX32" fmla="*/ 1388676 w 2202110"/>
                <a:gd name="connsiteY32" fmla="*/ 1266293 h 1423797"/>
                <a:gd name="connsiteX33" fmla="*/ 1081336 w 2202110"/>
                <a:gd name="connsiteY33" fmla="*/ 1011658 h 1423797"/>
                <a:gd name="connsiteX34" fmla="*/ 723195 w 2202110"/>
                <a:gd name="connsiteY34" fmla="*/ 1199618 h 1423797"/>
                <a:gd name="connsiteX35" fmla="*/ 516185 w 2202110"/>
                <a:gd name="connsiteY35" fmla="*/ 1278358 h 1423797"/>
                <a:gd name="connsiteX36" fmla="*/ 469195 w 2202110"/>
                <a:gd name="connsiteY36" fmla="*/ 1211683 h 1423797"/>
                <a:gd name="connsiteX0" fmla="*/ 469195 w 2202110"/>
                <a:gd name="connsiteY0" fmla="*/ 1211683 h 1423797"/>
                <a:gd name="connsiteX1" fmla="*/ 526345 w 2202110"/>
                <a:gd name="connsiteY1" fmla="*/ 1115798 h 1423797"/>
                <a:gd name="connsiteX2" fmla="*/ 412045 w 2202110"/>
                <a:gd name="connsiteY2" fmla="*/ 1182473 h 1423797"/>
                <a:gd name="connsiteX3" fmla="*/ 309810 w 2202110"/>
                <a:gd name="connsiteY3" fmla="*/ 1212318 h 1423797"/>
                <a:gd name="connsiteX4" fmla="*/ 246310 w 2202110"/>
                <a:gd name="connsiteY4" fmla="*/ 1184378 h 1423797"/>
                <a:gd name="connsiteX5" fmla="*/ 253295 w 2202110"/>
                <a:gd name="connsiteY5" fmla="*/ 1112623 h 1423797"/>
                <a:gd name="connsiteX6" fmla="*/ 363785 w 2202110"/>
                <a:gd name="connsiteY6" fmla="*/ 991973 h 1423797"/>
                <a:gd name="connsiteX7" fmla="*/ 820985 w 2202110"/>
                <a:gd name="connsiteY7" fmla="*/ 582398 h 1423797"/>
                <a:gd name="connsiteX8" fmla="*/ 629851 w 2202110"/>
                <a:gd name="connsiteY8" fmla="*/ 663678 h 1423797"/>
                <a:gd name="connsiteX9" fmla="*/ 274885 w 2202110"/>
                <a:gd name="connsiteY9" fmla="*/ 924028 h 1423797"/>
                <a:gd name="connsiteX10" fmla="*/ 153601 w 2202110"/>
                <a:gd name="connsiteY10" fmla="*/ 975463 h 1423797"/>
                <a:gd name="connsiteX11" fmla="*/ 58985 w 2202110"/>
                <a:gd name="connsiteY11" fmla="*/ 937998 h 1423797"/>
                <a:gd name="connsiteX12" fmla="*/ 57715 w 2202110"/>
                <a:gd name="connsiteY12" fmla="*/ 819253 h 1423797"/>
                <a:gd name="connsiteX13" fmla="*/ 92005 w 2202110"/>
                <a:gd name="connsiteY13" fmla="*/ 781788 h 1423797"/>
                <a:gd name="connsiteX14" fmla="*/ 428555 w 2202110"/>
                <a:gd name="connsiteY14" fmla="*/ 503658 h 1423797"/>
                <a:gd name="connsiteX15" fmla="*/ 847655 w 2202110"/>
                <a:gd name="connsiteY15" fmla="*/ 277598 h 1423797"/>
                <a:gd name="connsiteX16" fmla="*/ 853370 w 2202110"/>
                <a:gd name="connsiteY16" fmla="*/ 269978 h 1423797"/>
                <a:gd name="connsiteX17" fmla="*/ 702876 w 2202110"/>
                <a:gd name="connsiteY17" fmla="*/ 242038 h 1423797"/>
                <a:gd name="connsiteX18" fmla="*/ 156776 w 2202110"/>
                <a:gd name="connsiteY18" fmla="*/ 286488 h 1423797"/>
                <a:gd name="connsiteX19" fmla="*/ 47555 w 2202110"/>
                <a:gd name="connsiteY19" fmla="*/ 269978 h 1423797"/>
                <a:gd name="connsiteX20" fmla="*/ 23426 w 2202110"/>
                <a:gd name="connsiteY20" fmla="*/ 174093 h 1423797"/>
                <a:gd name="connsiteX21" fmla="*/ 163760 w 2202110"/>
                <a:gd name="connsiteY21" fmla="*/ 96623 h 1423797"/>
                <a:gd name="connsiteX22" fmla="*/ 666045 w 2202110"/>
                <a:gd name="connsiteY22" fmla="*/ 1373 h 1423797"/>
                <a:gd name="connsiteX23" fmla="*/ 1097211 w 2202110"/>
                <a:gd name="connsiteY23" fmla="*/ 44553 h 1423797"/>
                <a:gd name="connsiteX24" fmla="*/ 1329620 w 2202110"/>
                <a:gd name="connsiteY24" fmla="*/ 104878 h 1423797"/>
                <a:gd name="connsiteX25" fmla="*/ 1847145 w 2202110"/>
                <a:gd name="connsiteY25" fmla="*/ 670663 h 1423797"/>
                <a:gd name="connsiteX26" fmla="*/ 1991290 w 2202110"/>
                <a:gd name="connsiteY26" fmla="*/ 755118 h 1423797"/>
                <a:gd name="connsiteX27" fmla="*/ 2192586 w 2202110"/>
                <a:gd name="connsiteY27" fmla="*/ 795758 h 1423797"/>
                <a:gd name="connsiteX28" fmla="*/ 2202111 w 2202110"/>
                <a:gd name="connsiteY28" fmla="*/ 802743 h 1423797"/>
                <a:gd name="connsiteX29" fmla="*/ 2040820 w 2202110"/>
                <a:gd name="connsiteY29" fmla="*/ 1423773 h 1423797"/>
                <a:gd name="connsiteX30" fmla="*/ 1661090 w 2202110"/>
                <a:gd name="connsiteY30" fmla="*/ 1387578 h 1423797"/>
                <a:gd name="connsiteX31" fmla="*/ 1388676 w 2202110"/>
                <a:gd name="connsiteY31" fmla="*/ 1266293 h 1423797"/>
                <a:gd name="connsiteX32" fmla="*/ 1081336 w 2202110"/>
                <a:gd name="connsiteY32" fmla="*/ 1011658 h 1423797"/>
                <a:gd name="connsiteX33" fmla="*/ 723195 w 2202110"/>
                <a:gd name="connsiteY33" fmla="*/ 1199618 h 1423797"/>
                <a:gd name="connsiteX34" fmla="*/ 516185 w 2202110"/>
                <a:gd name="connsiteY34" fmla="*/ 1278358 h 1423797"/>
                <a:gd name="connsiteX35" fmla="*/ 469195 w 2202110"/>
                <a:gd name="connsiteY35" fmla="*/ 1211683 h 1423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202110" h="1423797">
                  <a:moveTo>
                    <a:pt x="469195" y="1211683"/>
                  </a:moveTo>
                  <a:cubicBezTo>
                    <a:pt x="488245" y="1179933"/>
                    <a:pt x="507295" y="1147548"/>
                    <a:pt x="526345" y="1115798"/>
                  </a:cubicBezTo>
                  <a:cubicBezTo>
                    <a:pt x="486976" y="1137388"/>
                    <a:pt x="452051" y="1163423"/>
                    <a:pt x="412045" y="1182473"/>
                  </a:cubicBezTo>
                  <a:cubicBezTo>
                    <a:pt x="379660" y="1197713"/>
                    <a:pt x="346640" y="1212318"/>
                    <a:pt x="309810" y="1212318"/>
                  </a:cubicBezTo>
                  <a:cubicBezTo>
                    <a:pt x="284410" y="1212318"/>
                    <a:pt x="260280" y="1207238"/>
                    <a:pt x="246310" y="1184378"/>
                  </a:cubicBezTo>
                  <a:cubicBezTo>
                    <a:pt x="231705" y="1159613"/>
                    <a:pt x="239960" y="1134848"/>
                    <a:pt x="253295" y="1112623"/>
                  </a:cubicBezTo>
                  <a:cubicBezTo>
                    <a:pt x="281870" y="1064998"/>
                    <a:pt x="323145" y="1028168"/>
                    <a:pt x="363785" y="991973"/>
                  </a:cubicBezTo>
                  <a:cubicBezTo>
                    <a:pt x="516185" y="855448"/>
                    <a:pt x="776641" y="637114"/>
                    <a:pt x="820985" y="582398"/>
                  </a:cubicBezTo>
                  <a:cubicBezTo>
                    <a:pt x="865329" y="527682"/>
                    <a:pt x="720868" y="606740"/>
                    <a:pt x="629851" y="663678"/>
                  </a:cubicBezTo>
                  <a:cubicBezTo>
                    <a:pt x="538834" y="720616"/>
                    <a:pt x="397440" y="842748"/>
                    <a:pt x="274885" y="924028"/>
                  </a:cubicBezTo>
                  <a:cubicBezTo>
                    <a:pt x="238055" y="948793"/>
                    <a:pt x="199320" y="971018"/>
                    <a:pt x="153601" y="975463"/>
                  </a:cubicBezTo>
                  <a:cubicBezTo>
                    <a:pt x="116135" y="978638"/>
                    <a:pt x="81210" y="973558"/>
                    <a:pt x="58985" y="937998"/>
                  </a:cubicBezTo>
                  <a:cubicBezTo>
                    <a:pt x="34855" y="898628"/>
                    <a:pt x="29776" y="858623"/>
                    <a:pt x="57715" y="819253"/>
                  </a:cubicBezTo>
                  <a:cubicBezTo>
                    <a:pt x="67240" y="805918"/>
                    <a:pt x="78670" y="791948"/>
                    <a:pt x="92005" y="781788"/>
                  </a:cubicBezTo>
                  <a:cubicBezTo>
                    <a:pt x="208845" y="694158"/>
                    <a:pt x="302613" y="587690"/>
                    <a:pt x="428555" y="503658"/>
                  </a:cubicBezTo>
                  <a:cubicBezTo>
                    <a:pt x="554497" y="419626"/>
                    <a:pt x="776853" y="316545"/>
                    <a:pt x="847655" y="277598"/>
                  </a:cubicBezTo>
                  <a:cubicBezTo>
                    <a:pt x="849560" y="276963"/>
                    <a:pt x="850195" y="274423"/>
                    <a:pt x="853370" y="269978"/>
                  </a:cubicBezTo>
                  <a:cubicBezTo>
                    <a:pt x="803840" y="251563"/>
                    <a:pt x="818975" y="239286"/>
                    <a:pt x="702876" y="242038"/>
                  </a:cubicBezTo>
                  <a:cubicBezTo>
                    <a:pt x="586777" y="244790"/>
                    <a:pt x="265996" y="281831"/>
                    <a:pt x="156776" y="286488"/>
                  </a:cubicBezTo>
                  <a:cubicBezTo>
                    <a:pt x="47556" y="291145"/>
                    <a:pt x="83115" y="281408"/>
                    <a:pt x="47555" y="269978"/>
                  </a:cubicBezTo>
                  <a:cubicBezTo>
                    <a:pt x="-5149" y="252833"/>
                    <a:pt x="-15310" y="214098"/>
                    <a:pt x="23426" y="174093"/>
                  </a:cubicBezTo>
                  <a:cubicBezTo>
                    <a:pt x="62160" y="134723"/>
                    <a:pt x="112960" y="115038"/>
                    <a:pt x="163760" y="96623"/>
                  </a:cubicBezTo>
                  <a:cubicBezTo>
                    <a:pt x="326320" y="38838"/>
                    <a:pt x="510470" y="10051"/>
                    <a:pt x="666045" y="1373"/>
                  </a:cubicBezTo>
                  <a:cubicBezTo>
                    <a:pt x="821620" y="-7305"/>
                    <a:pt x="986615" y="27302"/>
                    <a:pt x="1097211" y="44553"/>
                  </a:cubicBezTo>
                  <a:cubicBezTo>
                    <a:pt x="1175315" y="61063"/>
                    <a:pt x="1236919" y="65105"/>
                    <a:pt x="1329620" y="104878"/>
                  </a:cubicBezTo>
                  <a:cubicBezTo>
                    <a:pt x="1479253" y="169077"/>
                    <a:pt x="1736867" y="562290"/>
                    <a:pt x="1847145" y="670663"/>
                  </a:cubicBezTo>
                  <a:cubicBezTo>
                    <a:pt x="1957423" y="779036"/>
                    <a:pt x="1936045" y="740513"/>
                    <a:pt x="1991290" y="755118"/>
                  </a:cubicBezTo>
                  <a:cubicBezTo>
                    <a:pt x="2057330" y="772898"/>
                    <a:pt x="2124005" y="791313"/>
                    <a:pt x="2192586" y="795758"/>
                  </a:cubicBezTo>
                  <a:cubicBezTo>
                    <a:pt x="2195761" y="795758"/>
                    <a:pt x="2198936" y="800203"/>
                    <a:pt x="2202111" y="802743"/>
                  </a:cubicBezTo>
                  <a:cubicBezTo>
                    <a:pt x="2176817" y="907412"/>
                    <a:pt x="2076486" y="1320374"/>
                    <a:pt x="2040820" y="1423773"/>
                  </a:cubicBezTo>
                  <a:cubicBezTo>
                    <a:pt x="1892529" y="1424377"/>
                    <a:pt x="1769781" y="1413825"/>
                    <a:pt x="1661090" y="1387578"/>
                  </a:cubicBezTo>
                  <a:cubicBezTo>
                    <a:pt x="1552399" y="1361331"/>
                    <a:pt x="1470590" y="1325983"/>
                    <a:pt x="1388676" y="1266293"/>
                  </a:cubicBezTo>
                  <a:cubicBezTo>
                    <a:pt x="1280726" y="1187553"/>
                    <a:pt x="1192248" y="1074432"/>
                    <a:pt x="1081336" y="1011658"/>
                  </a:cubicBezTo>
                  <a:cubicBezTo>
                    <a:pt x="984328" y="956753"/>
                    <a:pt x="817387" y="1155168"/>
                    <a:pt x="723195" y="1199618"/>
                  </a:cubicBezTo>
                  <a:cubicBezTo>
                    <a:pt x="629003" y="1244068"/>
                    <a:pt x="558518" y="1276347"/>
                    <a:pt x="516185" y="1278358"/>
                  </a:cubicBezTo>
                  <a:cubicBezTo>
                    <a:pt x="469830" y="1275818"/>
                    <a:pt x="455860" y="1255498"/>
                    <a:pt x="469195" y="121168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2" name="Freeform: Shape 841">
              <a:extLst>
                <a:ext uri="{FF2B5EF4-FFF2-40B4-BE49-F238E27FC236}">
                  <a16:creationId xmlns:a16="http://schemas.microsoft.com/office/drawing/2014/main" id="{875131A1-0CB3-41DA-9CE6-DF816E8094DE}"/>
                </a:ext>
              </a:extLst>
            </p:cNvPr>
            <p:cNvSpPr/>
            <p:nvPr/>
          </p:nvSpPr>
          <p:spPr>
            <a:xfrm>
              <a:off x="5926328" y="3508677"/>
              <a:ext cx="232275" cy="519496"/>
            </a:xfrm>
            <a:custGeom>
              <a:avLst/>
              <a:gdLst>
                <a:gd name="connsiteX0" fmla="*/ 595154 w 590550"/>
                <a:gd name="connsiteY0" fmla="*/ 61238 h 1320800"/>
                <a:gd name="connsiteX1" fmla="*/ 595154 w 590550"/>
                <a:gd name="connsiteY1" fmla="*/ 1319173 h 1320800"/>
                <a:gd name="connsiteX2" fmla="*/ 556419 w 590550"/>
                <a:gd name="connsiteY2" fmla="*/ 1320443 h 1320800"/>
                <a:gd name="connsiteX3" fmla="*/ 30004 w 590550"/>
                <a:gd name="connsiteY3" fmla="*/ 1175028 h 1320800"/>
                <a:gd name="connsiteX4" fmla="*/ 2699 w 590550"/>
                <a:gd name="connsiteY4" fmla="*/ 1128673 h 1320800"/>
                <a:gd name="connsiteX5" fmla="*/ 33814 w 590550"/>
                <a:gd name="connsiteY5" fmla="*/ 1025803 h 1320800"/>
                <a:gd name="connsiteX6" fmla="*/ 148749 w 590550"/>
                <a:gd name="connsiteY6" fmla="*/ 637183 h 1320800"/>
                <a:gd name="connsiteX7" fmla="*/ 292258 w 590550"/>
                <a:gd name="connsiteY7" fmla="*/ 158393 h 1320800"/>
                <a:gd name="connsiteX8" fmla="*/ 318294 w 590550"/>
                <a:gd name="connsiteY8" fmla="*/ 98703 h 1320800"/>
                <a:gd name="connsiteX9" fmla="*/ 343058 w 590550"/>
                <a:gd name="connsiteY9" fmla="*/ 17423 h 1320800"/>
                <a:gd name="connsiteX10" fmla="*/ 369729 w 590550"/>
                <a:gd name="connsiteY10" fmla="*/ 1548 h 1320800"/>
                <a:gd name="connsiteX11" fmla="*/ 595154 w 590550"/>
                <a:gd name="connsiteY11" fmla="*/ 61238 h 132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0550" h="1320800">
                  <a:moveTo>
                    <a:pt x="595154" y="61238"/>
                  </a:moveTo>
                  <a:cubicBezTo>
                    <a:pt x="595154" y="480338"/>
                    <a:pt x="595154" y="900073"/>
                    <a:pt x="595154" y="1319173"/>
                  </a:cubicBezTo>
                  <a:cubicBezTo>
                    <a:pt x="582454" y="1330603"/>
                    <a:pt x="569119" y="1324253"/>
                    <a:pt x="556419" y="1320443"/>
                  </a:cubicBezTo>
                  <a:cubicBezTo>
                    <a:pt x="381158" y="1270913"/>
                    <a:pt x="205899" y="1223288"/>
                    <a:pt x="30004" y="1175028"/>
                  </a:cubicBezTo>
                  <a:cubicBezTo>
                    <a:pt x="1429" y="1166773"/>
                    <a:pt x="-4286" y="1158518"/>
                    <a:pt x="2699" y="1128673"/>
                  </a:cubicBezTo>
                  <a:cubicBezTo>
                    <a:pt x="10954" y="1093748"/>
                    <a:pt x="23654" y="1060093"/>
                    <a:pt x="33814" y="1025803"/>
                  </a:cubicBezTo>
                  <a:cubicBezTo>
                    <a:pt x="70008" y="895628"/>
                    <a:pt x="110014" y="766723"/>
                    <a:pt x="148749" y="637183"/>
                  </a:cubicBezTo>
                  <a:cubicBezTo>
                    <a:pt x="196374" y="477163"/>
                    <a:pt x="243999" y="317778"/>
                    <a:pt x="292258" y="158393"/>
                  </a:cubicBezTo>
                  <a:cubicBezTo>
                    <a:pt x="298608" y="137438"/>
                    <a:pt x="300514" y="114578"/>
                    <a:pt x="318294" y="98703"/>
                  </a:cubicBezTo>
                  <a:cubicBezTo>
                    <a:pt x="326549" y="71398"/>
                    <a:pt x="335439" y="44728"/>
                    <a:pt x="343058" y="17423"/>
                  </a:cubicBezTo>
                  <a:cubicBezTo>
                    <a:pt x="346869" y="2183"/>
                    <a:pt x="353219" y="-2897"/>
                    <a:pt x="369729" y="1548"/>
                  </a:cubicBezTo>
                  <a:cubicBezTo>
                    <a:pt x="444024" y="21868"/>
                    <a:pt x="519589" y="41553"/>
                    <a:pt x="595154" y="61238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3" name="Freeform: Shape 842">
              <a:extLst>
                <a:ext uri="{FF2B5EF4-FFF2-40B4-BE49-F238E27FC236}">
                  <a16:creationId xmlns:a16="http://schemas.microsoft.com/office/drawing/2014/main" id="{AAF2E766-7AC5-429B-8B49-A69F7ADA8A78}"/>
                </a:ext>
              </a:extLst>
            </p:cNvPr>
            <p:cNvSpPr/>
            <p:nvPr/>
          </p:nvSpPr>
          <p:spPr>
            <a:xfrm>
              <a:off x="5822462" y="3502966"/>
              <a:ext cx="227279" cy="412100"/>
            </a:xfrm>
            <a:custGeom>
              <a:avLst/>
              <a:gdLst>
                <a:gd name="connsiteX0" fmla="*/ 581734 w 577850"/>
                <a:gd name="connsiteY0" fmla="*/ 112587 h 1047750"/>
                <a:gd name="connsiteX1" fmla="*/ 465529 w 577850"/>
                <a:gd name="connsiteY1" fmla="*/ 507557 h 1047750"/>
                <a:gd name="connsiteX2" fmla="*/ 305509 w 577850"/>
                <a:gd name="connsiteY2" fmla="*/ 1042227 h 1047750"/>
                <a:gd name="connsiteX3" fmla="*/ 272489 w 577850"/>
                <a:gd name="connsiteY3" fmla="*/ 1049847 h 1047750"/>
                <a:gd name="connsiteX4" fmla="*/ 24839 w 577850"/>
                <a:gd name="connsiteY4" fmla="*/ 969837 h 1047750"/>
                <a:gd name="connsiteX5" fmla="*/ 2614 w 577850"/>
                <a:gd name="connsiteY5" fmla="*/ 929197 h 1047750"/>
                <a:gd name="connsiteX6" fmla="*/ 33729 w 577850"/>
                <a:gd name="connsiteY6" fmla="*/ 833312 h 1047750"/>
                <a:gd name="connsiteX7" fmla="*/ 71829 w 577850"/>
                <a:gd name="connsiteY7" fmla="*/ 700597 h 1047750"/>
                <a:gd name="connsiteX8" fmla="*/ 137870 w 577850"/>
                <a:gd name="connsiteY8" fmla="*/ 454852 h 1047750"/>
                <a:gd name="connsiteX9" fmla="*/ 197559 w 577850"/>
                <a:gd name="connsiteY9" fmla="*/ 237682 h 1047750"/>
                <a:gd name="connsiteX10" fmla="*/ 199464 w 577850"/>
                <a:gd name="connsiteY10" fmla="*/ 212282 h 1047750"/>
                <a:gd name="connsiteX11" fmla="*/ 236929 w 577850"/>
                <a:gd name="connsiteY11" fmla="*/ 90362 h 1047750"/>
                <a:gd name="connsiteX12" fmla="*/ 258520 w 577850"/>
                <a:gd name="connsiteY12" fmla="*/ 14797 h 1047750"/>
                <a:gd name="connsiteX13" fmla="*/ 284554 w 577850"/>
                <a:gd name="connsiteY13" fmla="*/ 2097 h 1047750"/>
                <a:gd name="connsiteX14" fmla="*/ 558874 w 577850"/>
                <a:gd name="connsiteY14" fmla="*/ 94172 h 1047750"/>
                <a:gd name="connsiteX15" fmla="*/ 581734 w 577850"/>
                <a:gd name="connsiteY15" fmla="*/ 112587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77850" h="1047750">
                  <a:moveTo>
                    <a:pt x="581734" y="112587"/>
                  </a:moveTo>
                  <a:cubicBezTo>
                    <a:pt x="542999" y="244032"/>
                    <a:pt x="504264" y="376112"/>
                    <a:pt x="465529" y="507557"/>
                  </a:cubicBezTo>
                  <a:cubicBezTo>
                    <a:pt x="412189" y="685993"/>
                    <a:pt x="358849" y="863793"/>
                    <a:pt x="305509" y="1042227"/>
                  </a:cubicBezTo>
                  <a:cubicBezTo>
                    <a:pt x="297889" y="1058102"/>
                    <a:pt x="284554" y="1053657"/>
                    <a:pt x="272489" y="1049847"/>
                  </a:cubicBezTo>
                  <a:cubicBezTo>
                    <a:pt x="189939" y="1023813"/>
                    <a:pt x="106754" y="998412"/>
                    <a:pt x="24839" y="969837"/>
                  </a:cubicBezTo>
                  <a:cubicBezTo>
                    <a:pt x="4520" y="962852"/>
                    <a:pt x="-5005" y="950787"/>
                    <a:pt x="2614" y="929197"/>
                  </a:cubicBezTo>
                  <a:cubicBezTo>
                    <a:pt x="13409" y="897447"/>
                    <a:pt x="14679" y="862522"/>
                    <a:pt x="33729" y="833312"/>
                  </a:cubicBezTo>
                  <a:cubicBezTo>
                    <a:pt x="53414" y="790768"/>
                    <a:pt x="59129" y="745047"/>
                    <a:pt x="71829" y="700597"/>
                  </a:cubicBezTo>
                  <a:cubicBezTo>
                    <a:pt x="95324" y="619318"/>
                    <a:pt x="118184" y="537402"/>
                    <a:pt x="137870" y="454852"/>
                  </a:cubicBezTo>
                  <a:cubicBezTo>
                    <a:pt x="155014" y="381827"/>
                    <a:pt x="177874" y="310072"/>
                    <a:pt x="197559" y="237682"/>
                  </a:cubicBezTo>
                  <a:cubicBezTo>
                    <a:pt x="199464" y="229427"/>
                    <a:pt x="198829" y="221172"/>
                    <a:pt x="199464" y="212282"/>
                  </a:cubicBezTo>
                  <a:cubicBezTo>
                    <a:pt x="220420" y="174182"/>
                    <a:pt x="223595" y="130368"/>
                    <a:pt x="236929" y="90362"/>
                  </a:cubicBezTo>
                  <a:cubicBezTo>
                    <a:pt x="245184" y="65597"/>
                    <a:pt x="251534" y="40197"/>
                    <a:pt x="258520" y="14797"/>
                  </a:cubicBezTo>
                  <a:cubicBezTo>
                    <a:pt x="262329" y="-443"/>
                    <a:pt x="271854" y="-2348"/>
                    <a:pt x="284554" y="2097"/>
                  </a:cubicBezTo>
                  <a:cubicBezTo>
                    <a:pt x="375995" y="32577"/>
                    <a:pt x="467434" y="63057"/>
                    <a:pt x="558874" y="94172"/>
                  </a:cubicBezTo>
                  <a:cubicBezTo>
                    <a:pt x="568399" y="97347"/>
                    <a:pt x="579829" y="99887"/>
                    <a:pt x="581734" y="112587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44" name="Group 843">
            <a:extLst>
              <a:ext uri="{FF2B5EF4-FFF2-40B4-BE49-F238E27FC236}">
                <a16:creationId xmlns:a16="http://schemas.microsoft.com/office/drawing/2014/main" id="{3EA49DB6-6B33-4FA4-B1B1-6FC046F1726C}"/>
              </a:ext>
            </a:extLst>
          </p:cNvPr>
          <p:cNvGrpSpPr/>
          <p:nvPr/>
        </p:nvGrpSpPr>
        <p:grpSpPr>
          <a:xfrm>
            <a:off x="561840" y="1100399"/>
            <a:ext cx="1217670" cy="2299935"/>
            <a:chOff x="208600" y="1261447"/>
            <a:chExt cx="1217670" cy="2299935"/>
          </a:xfrm>
        </p:grpSpPr>
        <p:grpSp>
          <p:nvGrpSpPr>
            <p:cNvPr id="845" name="그룹 2">
              <a:extLst>
                <a:ext uri="{FF2B5EF4-FFF2-40B4-BE49-F238E27FC236}">
                  <a16:creationId xmlns:a16="http://schemas.microsoft.com/office/drawing/2014/main" id="{A2AD51DB-B7BD-4C35-86A4-C214B6DAC1D0}"/>
                </a:ext>
              </a:extLst>
            </p:cNvPr>
            <p:cNvGrpSpPr/>
            <p:nvPr/>
          </p:nvGrpSpPr>
          <p:grpSpPr>
            <a:xfrm>
              <a:off x="208600" y="1261447"/>
              <a:ext cx="1217670" cy="2299935"/>
              <a:chOff x="9406779" y="538766"/>
              <a:chExt cx="1512168" cy="2856184"/>
            </a:xfrm>
          </p:grpSpPr>
          <p:sp>
            <p:nvSpPr>
              <p:cNvPr id="850" name="Hexagon 5">
                <a:extLst>
                  <a:ext uri="{FF2B5EF4-FFF2-40B4-BE49-F238E27FC236}">
                    <a16:creationId xmlns:a16="http://schemas.microsoft.com/office/drawing/2014/main" id="{6101AFEE-C994-4F51-BF52-533580065A8B}"/>
                  </a:ext>
                </a:extLst>
              </p:cNvPr>
              <p:cNvSpPr/>
              <p:nvPr/>
            </p:nvSpPr>
            <p:spPr>
              <a:xfrm rot="5400000">
                <a:off x="9641312" y="1623286"/>
                <a:ext cx="1043105" cy="1215358"/>
              </a:xfrm>
              <a:custGeom>
                <a:avLst/>
                <a:gdLst/>
                <a:ahLst/>
                <a:cxnLst/>
                <a:rect l="l" t="t" r="r" b="b"/>
                <a:pathLst>
                  <a:path w="865232" h="1008112">
                    <a:moveTo>
                      <a:pt x="0" y="1008112"/>
                    </a:moveTo>
                    <a:lnTo>
                      <a:pt x="0" y="0"/>
                    </a:lnTo>
                    <a:lnTo>
                      <a:pt x="752103" y="0"/>
                    </a:lnTo>
                    <a:lnTo>
                      <a:pt x="865232" y="226258"/>
                    </a:lnTo>
                    <a:lnTo>
                      <a:pt x="865232" y="781855"/>
                    </a:lnTo>
                    <a:lnTo>
                      <a:pt x="752103" y="1008112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851" name="Hexagon 5">
                <a:extLst>
                  <a:ext uri="{FF2B5EF4-FFF2-40B4-BE49-F238E27FC236}">
                    <a16:creationId xmlns:a16="http://schemas.microsoft.com/office/drawing/2014/main" id="{7CB4DD23-C9B4-4685-9875-A020B2412306}"/>
                  </a:ext>
                </a:extLst>
              </p:cNvPr>
              <p:cNvSpPr/>
              <p:nvPr/>
            </p:nvSpPr>
            <p:spPr>
              <a:xfrm rot="5400000">
                <a:off x="8734771" y="1210774"/>
                <a:ext cx="2856184" cy="1512168"/>
              </a:xfrm>
              <a:custGeom>
                <a:avLst/>
                <a:gdLst/>
                <a:ahLst/>
                <a:cxnLst/>
                <a:rect l="l" t="t" r="r" b="b"/>
                <a:pathLst>
                  <a:path w="2856184" h="1512168">
                    <a:moveTo>
                      <a:pt x="62876" y="745441"/>
                    </a:moveTo>
                    <a:cubicBezTo>
                      <a:pt x="62876" y="775264"/>
                      <a:pt x="87053" y="799441"/>
                      <a:pt x="116876" y="799441"/>
                    </a:cubicBezTo>
                    <a:cubicBezTo>
                      <a:pt x="146699" y="799441"/>
                      <a:pt x="170876" y="775264"/>
                      <a:pt x="170876" y="745441"/>
                    </a:cubicBezTo>
                    <a:cubicBezTo>
                      <a:pt x="170876" y="715618"/>
                      <a:pt x="146699" y="691441"/>
                      <a:pt x="116876" y="691441"/>
                    </a:cubicBezTo>
                    <a:cubicBezTo>
                      <a:pt x="87053" y="691441"/>
                      <a:pt x="62876" y="715618"/>
                      <a:pt x="62876" y="745441"/>
                    </a:cubicBezTo>
                    <a:close/>
                    <a:moveTo>
                      <a:pt x="0" y="858883"/>
                    </a:moveTo>
                    <a:lnTo>
                      <a:pt x="0" y="629643"/>
                    </a:lnTo>
                    <a:cubicBezTo>
                      <a:pt x="0" y="593524"/>
                      <a:pt x="29281" y="564243"/>
                      <a:pt x="65400" y="564243"/>
                    </a:cubicBezTo>
                    <a:lnTo>
                      <a:pt x="191353" y="564243"/>
                    </a:lnTo>
                    <a:lnTo>
                      <a:pt x="191353" y="339392"/>
                    </a:lnTo>
                    <a:lnTo>
                      <a:pt x="361048" y="0"/>
                    </a:lnTo>
                    <a:lnTo>
                      <a:pt x="2157221" y="0"/>
                    </a:lnTo>
                    <a:lnTo>
                      <a:pt x="2326914" y="339386"/>
                    </a:lnTo>
                    <a:lnTo>
                      <a:pt x="2326914" y="625867"/>
                    </a:lnTo>
                    <a:lnTo>
                      <a:pt x="2856184" y="625867"/>
                    </a:lnTo>
                    <a:lnTo>
                      <a:pt x="2856184" y="886301"/>
                    </a:lnTo>
                    <a:lnTo>
                      <a:pt x="2326914" y="886301"/>
                    </a:lnTo>
                    <a:lnTo>
                      <a:pt x="2326914" y="1034706"/>
                    </a:lnTo>
                    <a:lnTo>
                      <a:pt x="2616894" y="1034706"/>
                    </a:lnTo>
                    <a:lnTo>
                      <a:pt x="2616894" y="1164923"/>
                    </a:lnTo>
                    <a:lnTo>
                      <a:pt x="2326914" y="1164923"/>
                    </a:lnTo>
                    <a:lnTo>
                      <a:pt x="2326914" y="1172782"/>
                    </a:lnTo>
                    <a:lnTo>
                      <a:pt x="2157221" y="1512168"/>
                    </a:lnTo>
                    <a:lnTo>
                      <a:pt x="361048" y="1512168"/>
                    </a:lnTo>
                    <a:lnTo>
                      <a:pt x="191353" y="1172777"/>
                    </a:lnTo>
                    <a:lnTo>
                      <a:pt x="191353" y="924283"/>
                    </a:lnTo>
                    <a:lnTo>
                      <a:pt x="65400" y="924283"/>
                    </a:lnTo>
                    <a:cubicBezTo>
                      <a:pt x="29281" y="924283"/>
                      <a:pt x="0" y="895002"/>
                      <a:pt x="0" y="858883"/>
                    </a:cubicBezTo>
                    <a:close/>
                  </a:path>
                </a:pathLst>
              </a:cu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846" name="Rounded Rectangle 20">
              <a:extLst>
                <a:ext uri="{FF2B5EF4-FFF2-40B4-BE49-F238E27FC236}">
                  <a16:creationId xmlns:a16="http://schemas.microsoft.com/office/drawing/2014/main" id="{F0D4324F-E069-43D0-95FC-9C22AF68810B}"/>
                </a:ext>
              </a:extLst>
            </p:cNvPr>
            <p:cNvSpPr/>
            <p:nvPr/>
          </p:nvSpPr>
          <p:spPr>
            <a:xfrm>
              <a:off x="626529" y="1849105"/>
              <a:ext cx="381810" cy="59998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47" name="Teardrop 21">
              <a:extLst>
                <a:ext uri="{FF2B5EF4-FFF2-40B4-BE49-F238E27FC236}">
                  <a16:creationId xmlns:a16="http://schemas.microsoft.com/office/drawing/2014/main" id="{8084C993-3133-44BB-85C9-9DBBC40418C2}"/>
                </a:ext>
              </a:extLst>
            </p:cNvPr>
            <p:cNvSpPr/>
            <p:nvPr/>
          </p:nvSpPr>
          <p:spPr>
            <a:xfrm rot="18900000">
              <a:off x="720076" y="1993396"/>
              <a:ext cx="194718" cy="194718"/>
            </a:xfrm>
            <a:prstGeom prst="teardrop">
              <a:avLst>
                <a:gd name="adj" fmla="val 14164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848" name="Rectangle 22">
              <a:extLst>
                <a:ext uri="{FF2B5EF4-FFF2-40B4-BE49-F238E27FC236}">
                  <a16:creationId xmlns:a16="http://schemas.microsoft.com/office/drawing/2014/main" id="{894A79AC-533E-4DBD-A060-55229E27F701}"/>
                </a:ext>
              </a:extLst>
            </p:cNvPr>
            <p:cNvSpPr/>
            <p:nvPr/>
          </p:nvSpPr>
          <p:spPr>
            <a:xfrm>
              <a:off x="694722" y="2250690"/>
              <a:ext cx="245422" cy="272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49" name="Rectangle 23">
              <a:extLst>
                <a:ext uri="{FF2B5EF4-FFF2-40B4-BE49-F238E27FC236}">
                  <a16:creationId xmlns:a16="http://schemas.microsoft.com/office/drawing/2014/main" id="{CE5DA558-4513-44A4-96D1-53EEAD3DAE21}"/>
                </a:ext>
              </a:extLst>
            </p:cNvPr>
            <p:cNvSpPr/>
            <p:nvPr/>
          </p:nvSpPr>
          <p:spPr>
            <a:xfrm>
              <a:off x="694722" y="2325321"/>
              <a:ext cx="245422" cy="272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2020-01-06T07:11:26Z</dcterms:modified>
</cp:coreProperties>
</file>