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AB08660-2ABB-4458-96EC-0B2A620CF61B}"/>
              </a:ext>
            </a:extLst>
          </p:cNvPr>
          <p:cNvGrpSpPr/>
          <p:nvPr/>
        </p:nvGrpSpPr>
        <p:grpSpPr>
          <a:xfrm>
            <a:off x="2419835" y="2188095"/>
            <a:ext cx="8697593" cy="2363900"/>
            <a:chOff x="1633635" y="1755670"/>
            <a:chExt cx="6682781" cy="1816297"/>
          </a:xfrm>
          <a:solidFill>
            <a:schemeClr val="accent6"/>
          </a:solidFill>
        </p:grpSpPr>
        <p:sp>
          <p:nvSpPr>
            <p:cNvPr id="6" name="Block Arc 5">
              <a:extLst>
                <a:ext uri="{FF2B5EF4-FFF2-40B4-BE49-F238E27FC236}">
                  <a16:creationId xmlns:a16="http://schemas.microsoft.com/office/drawing/2014/main" id="{DEC09911-D9C7-4B46-93DA-AC460363BC33}"/>
                </a:ext>
              </a:extLst>
            </p:cNvPr>
            <p:cNvSpPr/>
            <p:nvPr/>
          </p:nvSpPr>
          <p:spPr>
            <a:xfrm>
              <a:off x="6500119" y="1755670"/>
              <a:ext cx="1816297" cy="1816297"/>
            </a:xfrm>
            <a:prstGeom prst="blockArc">
              <a:avLst>
                <a:gd name="adj1" fmla="val 16127381"/>
                <a:gd name="adj2" fmla="val 5490194"/>
                <a:gd name="adj3" fmla="val 404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B190ED3-B18E-4B36-9D8A-ACA3ABB90FF9}"/>
                </a:ext>
              </a:extLst>
            </p:cNvPr>
            <p:cNvSpPr/>
            <p:nvPr/>
          </p:nvSpPr>
          <p:spPr>
            <a:xfrm>
              <a:off x="1633635" y="1755670"/>
              <a:ext cx="5808713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7A1A37C-EA04-4A96-9F22-5F4E0B7DAFB8}"/>
                </a:ext>
              </a:extLst>
            </p:cNvPr>
            <p:cNvSpPr/>
            <p:nvPr/>
          </p:nvSpPr>
          <p:spPr>
            <a:xfrm>
              <a:off x="3029770" y="3499967"/>
              <a:ext cx="4398026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46ADDA0-8002-4DE4-B24A-316D3E13A027}"/>
              </a:ext>
            </a:extLst>
          </p:cNvPr>
          <p:cNvGrpSpPr/>
          <p:nvPr/>
        </p:nvGrpSpPr>
        <p:grpSpPr>
          <a:xfrm>
            <a:off x="3725544" y="2012886"/>
            <a:ext cx="435077" cy="435077"/>
            <a:chOff x="1547664" y="3147814"/>
            <a:chExt cx="720080" cy="720080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097E548-5743-4D07-9052-5766FF382FA8}"/>
                </a:ext>
              </a:extLst>
            </p:cNvPr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6" name="Chevron 50">
              <a:extLst>
                <a:ext uri="{FF2B5EF4-FFF2-40B4-BE49-F238E27FC236}">
                  <a16:creationId xmlns:a16="http://schemas.microsoft.com/office/drawing/2014/main" id="{983D1925-76C6-4B96-8BBE-2DB6DBC6F439}"/>
                </a:ext>
              </a:extLst>
            </p:cNvPr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B469E06-2381-4736-81DE-CD893BB54B36}"/>
              </a:ext>
            </a:extLst>
          </p:cNvPr>
          <p:cNvGrpSpPr/>
          <p:nvPr/>
        </p:nvGrpSpPr>
        <p:grpSpPr>
          <a:xfrm>
            <a:off x="7345010" y="2012886"/>
            <a:ext cx="435077" cy="435077"/>
            <a:chOff x="1547664" y="3147814"/>
            <a:chExt cx="720080" cy="72008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E605D8AB-95E8-4DFE-B7FA-55438693A5AE}"/>
                </a:ext>
              </a:extLst>
            </p:cNvPr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9" name="Chevron 53">
              <a:extLst>
                <a:ext uri="{FF2B5EF4-FFF2-40B4-BE49-F238E27FC236}">
                  <a16:creationId xmlns:a16="http://schemas.microsoft.com/office/drawing/2014/main" id="{E61BB4CA-29DB-4F28-B71A-566D35397CAA}"/>
                </a:ext>
              </a:extLst>
            </p:cNvPr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C8A31A9-3ECD-47D4-A502-7C2DDDFAFF88}"/>
              </a:ext>
            </a:extLst>
          </p:cNvPr>
          <p:cNvGrpSpPr/>
          <p:nvPr/>
        </p:nvGrpSpPr>
        <p:grpSpPr>
          <a:xfrm rot="10800000">
            <a:off x="5514296" y="4283713"/>
            <a:ext cx="435077" cy="435077"/>
            <a:chOff x="1547664" y="3147814"/>
            <a:chExt cx="720080" cy="72008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DCFEFDCE-2291-487B-A3DC-A926F7BC631E}"/>
                </a:ext>
              </a:extLst>
            </p:cNvPr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2" name="Chevron 56">
              <a:extLst>
                <a:ext uri="{FF2B5EF4-FFF2-40B4-BE49-F238E27FC236}">
                  <a16:creationId xmlns:a16="http://schemas.microsoft.com/office/drawing/2014/main" id="{ECAE21BE-9933-47F2-9089-BA29744A216C}"/>
                </a:ext>
              </a:extLst>
            </p:cNvPr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63B1E5F-F1F8-435F-9EE6-1EBB3331E034}"/>
              </a:ext>
            </a:extLst>
          </p:cNvPr>
          <p:cNvGrpSpPr/>
          <p:nvPr/>
        </p:nvGrpSpPr>
        <p:grpSpPr>
          <a:xfrm rot="5400000">
            <a:off x="10827080" y="3152509"/>
            <a:ext cx="435077" cy="435077"/>
            <a:chOff x="1547664" y="3147814"/>
            <a:chExt cx="720080" cy="720080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D1D6D068-07B1-476A-8271-EB3F7E56BC94}"/>
                </a:ext>
              </a:extLst>
            </p:cNvPr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5" name="Chevron 59">
              <a:extLst>
                <a:ext uri="{FF2B5EF4-FFF2-40B4-BE49-F238E27FC236}">
                  <a16:creationId xmlns:a16="http://schemas.microsoft.com/office/drawing/2014/main" id="{A3C92881-80D0-4814-AAAE-D74CAF84B79E}"/>
                </a:ext>
              </a:extLst>
            </p:cNvPr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bg1"/>
                </a:solidFill>
              </a:endParaRP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C6A6AD8A-BE2E-48A1-AC57-2A58D515B796}"/>
              </a:ext>
            </a:extLst>
          </p:cNvPr>
          <p:cNvSpPr txBox="1"/>
          <p:nvPr/>
        </p:nvSpPr>
        <p:spPr>
          <a:xfrm>
            <a:off x="914400" y="3078336"/>
            <a:ext cx="23789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E3264D7-6B7D-4E4A-A5F8-5E2D6AF357ED}"/>
              </a:ext>
            </a:extLst>
          </p:cNvPr>
          <p:cNvSpPr txBox="1"/>
          <p:nvPr/>
        </p:nvSpPr>
        <p:spPr>
          <a:xfrm>
            <a:off x="914400" y="2659090"/>
            <a:ext cx="23789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6"/>
                </a:solidFill>
                <a:cs typeface="Arial" pitchFamily="34" charset="0"/>
              </a:rPr>
              <a:t>2016</a:t>
            </a:r>
            <a:endParaRPr lang="ko-KR" altLang="en-US" sz="2800" b="1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595DD87-6262-4AF8-B381-8D7865AAC4E9}"/>
              </a:ext>
            </a:extLst>
          </p:cNvPr>
          <p:cNvSpPr txBox="1"/>
          <p:nvPr/>
        </p:nvSpPr>
        <p:spPr>
          <a:xfrm>
            <a:off x="4524784" y="3078336"/>
            <a:ext cx="23789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12C8869-8E5F-4D36-BFF6-9FDEE89D0B4D}"/>
              </a:ext>
            </a:extLst>
          </p:cNvPr>
          <p:cNvSpPr txBox="1"/>
          <p:nvPr/>
        </p:nvSpPr>
        <p:spPr>
          <a:xfrm>
            <a:off x="4524784" y="2659090"/>
            <a:ext cx="23789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2017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D2542B7-89A1-4EB5-8547-B5ED48EF7F0C}"/>
              </a:ext>
            </a:extLst>
          </p:cNvPr>
          <p:cNvSpPr txBox="1"/>
          <p:nvPr/>
        </p:nvSpPr>
        <p:spPr>
          <a:xfrm>
            <a:off x="8135176" y="3078336"/>
            <a:ext cx="23789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E8DAFA3-F626-4679-96F1-3ED95C0C099C}"/>
              </a:ext>
            </a:extLst>
          </p:cNvPr>
          <p:cNvSpPr txBox="1"/>
          <p:nvPr/>
        </p:nvSpPr>
        <p:spPr>
          <a:xfrm>
            <a:off x="8135176" y="2659090"/>
            <a:ext cx="23789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2018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9EF1F2D-AD1E-4977-B77B-D87AE35488B0}"/>
              </a:ext>
            </a:extLst>
          </p:cNvPr>
          <p:cNvSpPr txBox="1"/>
          <p:nvPr/>
        </p:nvSpPr>
        <p:spPr>
          <a:xfrm>
            <a:off x="2736032" y="5338947"/>
            <a:ext cx="23789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2DA60-05E1-425F-87A8-2BDD142E252E}"/>
              </a:ext>
            </a:extLst>
          </p:cNvPr>
          <p:cNvSpPr txBox="1"/>
          <p:nvPr/>
        </p:nvSpPr>
        <p:spPr>
          <a:xfrm>
            <a:off x="2736032" y="4910912"/>
            <a:ext cx="23789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2020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321270C-C6FE-4862-8A2E-9D7220741211}"/>
              </a:ext>
            </a:extLst>
          </p:cNvPr>
          <p:cNvSpPr txBox="1"/>
          <p:nvPr/>
        </p:nvSpPr>
        <p:spPr>
          <a:xfrm>
            <a:off x="6390666" y="5338947"/>
            <a:ext cx="23789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51D11C8-8299-4567-A5D7-E35F25F0DDF4}"/>
              </a:ext>
            </a:extLst>
          </p:cNvPr>
          <p:cNvSpPr txBox="1"/>
          <p:nvPr/>
        </p:nvSpPr>
        <p:spPr>
          <a:xfrm>
            <a:off x="6390666" y="4910912"/>
            <a:ext cx="23789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2019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ACC28A3-61EC-4DA1-B8FB-6BBA12F843C9}"/>
              </a:ext>
            </a:extLst>
          </p:cNvPr>
          <p:cNvSpPr/>
          <p:nvPr/>
        </p:nvSpPr>
        <p:spPr>
          <a:xfrm>
            <a:off x="1793429" y="1911723"/>
            <a:ext cx="637398" cy="63739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610EE0D-8B6D-4623-858C-FB810BD6B824}"/>
              </a:ext>
            </a:extLst>
          </p:cNvPr>
          <p:cNvSpPr/>
          <p:nvPr/>
        </p:nvSpPr>
        <p:spPr>
          <a:xfrm>
            <a:off x="5413135" y="1911723"/>
            <a:ext cx="637398" cy="63739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F72AF3E-3450-43A0-A0F0-3D5BFA87E688}"/>
              </a:ext>
            </a:extLst>
          </p:cNvPr>
          <p:cNvSpPr/>
          <p:nvPr/>
        </p:nvSpPr>
        <p:spPr>
          <a:xfrm>
            <a:off x="9001069" y="1911723"/>
            <a:ext cx="637398" cy="63739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4CFCCFD-0537-4C06-B49B-A500C0615CE2}"/>
              </a:ext>
            </a:extLst>
          </p:cNvPr>
          <p:cNvSpPr/>
          <p:nvPr/>
        </p:nvSpPr>
        <p:spPr>
          <a:xfrm>
            <a:off x="3624383" y="4182551"/>
            <a:ext cx="637398" cy="63739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2E06044-79E3-4EEE-83D1-88F1DE0088FF}"/>
              </a:ext>
            </a:extLst>
          </p:cNvPr>
          <p:cNvSpPr/>
          <p:nvPr/>
        </p:nvSpPr>
        <p:spPr>
          <a:xfrm>
            <a:off x="7243849" y="4182551"/>
            <a:ext cx="637398" cy="63739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41" name="Isosceles Triangle 51">
            <a:extLst>
              <a:ext uri="{FF2B5EF4-FFF2-40B4-BE49-F238E27FC236}">
                <a16:creationId xmlns:a16="http://schemas.microsoft.com/office/drawing/2014/main" id="{BC04B301-A548-43C5-8AB5-46CC1D23442C}"/>
              </a:ext>
            </a:extLst>
          </p:cNvPr>
          <p:cNvSpPr/>
          <p:nvPr/>
        </p:nvSpPr>
        <p:spPr>
          <a:xfrm>
            <a:off x="5589119" y="2108487"/>
            <a:ext cx="297992" cy="218518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2" name="Oval 7">
            <a:extLst>
              <a:ext uri="{FF2B5EF4-FFF2-40B4-BE49-F238E27FC236}">
                <a16:creationId xmlns:a16="http://schemas.microsoft.com/office/drawing/2014/main" id="{240544FD-E7EC-4636-B4A5-97BE72B62C21}"/>
              </a:ext>
            </a:extLst>
          </p:cNvPr>
          <p:cNvSpPr/>
          <p:nvPr/>
        </p:nvSpPr>
        <p:spPr>
          <a:xfrm>
            <a:off x="1956584" y="2078214"/>
            <a:ext cx="323256" cy="323256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3" name="Rounded Rectangle 27">
            <a:extLst>
              <a:ext uri="{FF2B5EF4-FFF2-40B4-BE49-F238E27FC236}">
                <a16:creationId xmlns:a16="http://schemas.microsoft.com/office/drawing/2014/main" id="{8392ECFC-7FA8-474E-95E1-BD48CE879D2B}"/>
              </a:ext>
            </a:extLst>
          </p:cNvPr>
          <p:cNvSpPr/>
          <p:nvPr/>
        </p:nvSpPr>
        <p:spPr>
          <a:xfrm>
            <a:off x="9174530" y="2110308"/>
            <a:ext cx="309942" cy="238078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4" name="Rounded Rectangle 7">
            <a:extLst>
              <a:ext uri="{FF2B5EF4-FFF2-40B4-BE49-F238E27FC236}">
                <a16:creationId xmlns:a16="http://schemas.microsoft.com/office/drawing/2014/main" id="{4060E62A-C781-44B2-98E7-2FE295248133}"/>
              </a:ext>
            </a:extLst>
          </p:cNvPr>
          <p:cNvSpPr/>
          <p:nvPr/>
        </p:nvSpPr>
        <p:spPr>
          <a:xfrm>
            <a:off x="3803206" y="4347160"/>
            <a:ext cx="315112" cy="271938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5" name="Round Same Side Corner Rectangle 36">
            <a:extLst>
              <a:ext uri="{FF2B5EF4-FFF2-40B4-BE49-F238E27FC236}">
                <a16:creationId xmlns:a16="http://schemas.microsoft.com/office/drawing/2014/main" id="{D6AC2DA9-9662-4A2C-9DBE-07050F3C2352}"/>
              </a:ext>
            </a:extLst>
          </p:cNvPr>
          <p:cNvSpPr/>
          <p:nvPr/>
        </p:nvSpPr>
        <p:spPr>
          <a:xfrm>
            <a:off x="7402458" y="4366372"/>
            <a:ext cx="320180" cy="253140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11161</TotalTime>
  <Words>110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</cp:revision>
  <dcterms:created xsi:type="dcterms:W3CDTF">2018-02-18T19:39:47Z</dcterms:created>
  <dcterms:modified xsi:type="dcterms:W3CDTF">2020-01-10T02:37:02Z</dcterms:modified>
</cp:coreProperties>
</file>