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729-4097-BAB1-915DC260C78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729-4097-BAB1-915DC260C786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85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729-4097-BAB1-915DC260C7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9866496"/>
        <c:axId val="249876480"/>
      </c:barChart>
      <c:catAx>
        <c:axId val="249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9876480"/>
        <c:crosses val="autoZero"/>
        <c:auto val="1"/>
        <c:lblAlgn val="ctr"/>
        <c:lblOffset val="100"/>
        <c:noMultiLvlLbl val="0"/>
      </c:catAx>
      <c:valAx>
        <c:axId val="249876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9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BAA-40F4-A395-2E0202006CC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BAA-40F4-A395-2E0202006CC0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AA-40F4-A395-2E0202006C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9866496"/>
        <c:axId val="249876480"/>
      </c:barChart>
      <c:catAx>
        <c:axId val="249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9876480"/>
        <c:crosses val="autoZero"/>
        <c:auto val="1"/>
        <c:lblAlgn val="ctr"/>
        <c:lblOffset val="100"/>
        <c:noMultiLvlLbl val="0"/>
      </c:catAx>
      <c:valAx>
        <c:axId val="249876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9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C3E-4391-A72C-007C08E173C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C3E-4391-A72C-007C08E173C3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3E-4391-A72C-007C08E173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9866496"/>
        <c:axId val="249876480"/>
      </c:barChart>
      <c:catAx>
        <c:axId val="249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9876480"/>
        <c:crosses val="autoZero"/>
        <c:auto val="1"/>
        <c:lblAlgn val="ctr"/>
        <c:lblOffset val="100"/>
        <c:noMultiLvlLbl val="0"/>
      </c:catAx>
      <c:valAx>
        <c:axId val="249876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9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406-4164-965B-24D43AFF927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406-4164-965B-24D43AFF9271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06-4164-965B-24D43AFF92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9866496"/>
        <c:axId val="249876480"/>
      </c:barChart>
      <c:catAx>
        <c:axId val="249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9876480"/>
        <c:crosses val="autoZero"/>
        <c:auto val="1"/>
        <c:lblAlgn val="ctr"/>
        <c:lblOffset val="100"/>
        <c:noMultiLvlLbl val="0"/>
      </c:catAx>
      <c:valAx>
        <c:axId val="249876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9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483" name="Rectangle 4482">
            <a:extLst>
              <a:ext uri="{FF2B5EF4-FFF2-40B4-BE49-F238E27FC236}">
                <a16:creationId xmlns:a16="http://schemas.microsoft.com/office/drawing/2014/main" id="{87571321-A456-4B7E-AD09-1A4520A8796C}"/>
              </a:ext>
            </a:extLst>
          </p:cNvPr>
          <p:cNvSpPr/>
          <p:nvPr/>
        </p:nvSpPr>
        <p:spPr>
          <a:xfrm>
            <a:off x="8213962" y="2439604"/>
            <a:ext cx="3060000" cy="3706942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gradFill>
              <a:gsLst>
                <a:gs pos="0">
                  <a:schemeClr val="bg1"/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484" name="Rectangle 4483">
            <a:extLst>
              <a:ext uri="{FF2B5EF4-FFF2-40B4-BE49-F238E27FC236}">
                <a16:creationId xmlns:a16="http://schemas.microsoft.com/office/drawing/2014/main" id="{7A5A9332-7A3E-4390-8466-9DDC7B4BC3EE}"/>
              </a:ext>
            </a:extLst>
          </p:cNvPr>
          <p:cNvSpPr/>
          <p:nvPr/>
        </p:nvSpPr>
        <p:spPr>
          <a:xfrm>
            <a:off x="4900059" y="2439604"/>
            <a:ext cx="3060000" cy="3706942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gradFill>
              <a:gsLst>
                <a:gs pos="0">
                  <a:schemeClr val="bg1"/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aphicFrame>
        <p:nvGraphicFramePr>
          <p:cNvPr id="4485" name="Chart 5">
            <a:extLst>
              <a:ext uri="{FF2B5EF4-FFF2-40B4-BE49-F238E27FC236}">
                <a16:creationId xmlns:a16="http://schemas.microsoft.com/office/drawing/2014/main" id="{14449568-3E72-45F2-BBEE-BF362E1691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8525710"/>
              </p:ext>
            </p:extLst>
          </p:nvPr>
        </p:nvGraphicFramePr>
        <p:xfrm>
          <a:off x="6429212" y="2523794"/>
          <a:ext cx="1372181" cy="3264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486" name="Chart 5">
            <a:extLst>
              <a:ext uri="{FF2B5EF4-FFF2-40B4-BE49-F238E27FC236}">
                <a16:creationId xmlns:a16="http://schemas.microsoft.com/office/drawing/2014/main" id="{3F8F4639-B3FB-486A-AB63-741AB279FE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9094074"/>
              </p:ext>
            </p:extLst>
          </p:nvPr>
        </p:nvGraphicFramePr>
        <p:xfrm>
          <a:off x="8366613" y="2523794"/>
          <a:ext cx="1372181" cy="3264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487" name="Chart 5">
            <a:extLst>
              <a:ext uri="{FF2B5EF4-FFF2-40B4-BE49-F238E27FC236}">
                <a16:creationId xmlns:a16="http://schemas.microsoft.com/office/drawing/2014/main" id="{D3C6DFC0-9894-4078-AD36-E1CE0C8591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7222069"/>
              </p:ext>
            </p:extLst>
          </p:nvPr>
        </p:nvGraphicFramePr>
        <p:xfrm>
          <a:off x="9703441" y="2523794"/>
          <a:ext cx="1372181" cy="3264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488" name="Chart 5">
            <a:extLst>
              <a:ext uri="{FF2B5EF4-FFF2-40B4-BE49-F238E27FC236}">
                <a16:creationId xmlns:a16="http://schemas.microsoft.com/office/drawing/2014/main" id="{07E748EC-14DB-4EDC-8493-E66327155B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6636940"/>
              </p:ext>
            </p:extLst>
          </p:nvPr>
        </p:nvGraphicFramePr>
        <p:xfrm>
          <a:off x="5038510" y="2523794"/>
          <a:ext cx="1372181" cy="3264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489" name="TextBox 4488">
            <a:extLst>
              <a:ext uri="{FF2B5EF4-FFF2-40B4-BE49-F238E27FC236}">
                <a16:creationId xmlns:a16="http://schemas.microsoft.com/office/drawing/2014/main" id="{2613704C-7F9F-43A8-BDC3-999025B3078C}"/>
              </a:ext>
            </a:extLst>
          </p:cNvPr>
          <p:cNvSpPr txBox="1"/>
          <p:nvPr/>
        </p:nvSpPr>
        <p:spPr>
          <a:xfrm>
            <a:off x="5061320" y="5721614"/>
            <a:ext cx="1368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490" name="TextBox 4489">
            <a:extLst>
              <a:ext uri="{FF2B5EF4-FFF2-40B4-BE49-F238E27FC236}">
                <a16:creationId xmlns:a16="http://schemas.microsoft.com/office/drawing/2014/main" id="{58814BED-CF74-4DB7-8469-E4AB61CAD9F4}"/>
              </a:ext>
            </a:extLst>
          </p:cNvPr>
          <p:cNvSpPr txBox="1"/>
          <p:nvPr/>
        </p:nvSpPr>
        <p:spPr>
          <a:xfrm>
            <a:off x="6430799" y="5721614"/>
            <a:ext cx="1368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491" name="TextBox 4490">
            <a:extLst>
              <a:ext uri="{FF2B5EF4-FFF2-40B4-BE49-F238E27FC236}">
                <a16:creationId xmlns:a16="http://schemas.microsoft.com/office/drawing/2014/main" id="{82AF822D-1820-4FA1-924D-4038A42E9883}"/>
              </a:ext>
            </a:extLst>
          </p:cNvPr>
          <p:cNvSpPr txBox="1"/>
          <p:nvPr/>
        </p:nvSpPr>
        <p:spPr>
          <a:xfrm>
            <a:off x="8371404" y="5721614"/>
            <a:ext cx="1368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492" name="TextBox 4491">
            <a:extLst>
              <a:ext uri="{FF2B5EF4-FFF2-40B4-BE49-F238E27FC236}">
                <a16:creationId xmlns:a16="http://schemas.microsoft.com/office/drawing/2014/main" id="{10375292-6027-4D50-99A5-9621359EC091}"/>
              </a:ext>
            </a:extLst>
          </p:cNvPr>
          <p:cNvSpPr txBox="1"/>
          <p:nvPr/>
        </p:nvSpPr>
        <p:spPr>
          <a:xfrm>
            <a:off x="9748520" y="5721614"/>
            <a:ext cx="1368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493" name="Rectangle 4492">
            <a:extLst>
              <a:ext uri="{FF2B5EF4-FFF2-40B4-BE49-F238E27FC236}">
                <a16:creationId xmlns:a16="http://schemas.microsoft.com/office/drawing/2014/main" id="{E333E351-6A5A-4E9D-8652-4365FC27BC7E}"/>
              </a:ext>
            </a:extLst>
          </p:cNvPr>
          <p:cNvSpPr/>
          <p:nvPr/>
        </p:nvSpPr>
        <p:spPr>
          <a:xfrm>
            <a:off x="4900059" y="1873942"/>
            <a:ext cx="3060000" cy="57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494" name="Rectangle 4493">
            <a:extLst>
              <a:ext uri="{FF2B5EF4-FFF2-40B4-BE49-F238E27FC236}">
                <a16:creationId xmlns:a16="http://schemas.microsoft.com/office/drawing/2014/main" id="{855AE86F-7CFB-4EA8-8EC8-8CBC64F69FF4}"/>
              </a:ext>
            </a:extLst>
          </p:cNvPr>
          <p:cNvSpPr/>
          <p:nvPr/>
        </p:nvSpPr>
        <p:spPr>
          <a:xfrm>
            <a:off x="8213962" y="1873942"/>
            <a:ext cx="3060000" cy="5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495" name="TextBox 4494">
            <a:extLst>
              <a:ext uri="{FF2B5EF4-FFF2-40B4-BE49-F238E27FC236}">
                <a16:creationId xmlns:a16="http://schemas.microsoft.com/office/drawing/2014/main" id="{58ED44CC-9DCA-4B2A-B36F-828D5BB1B252}"/>
              </a:ext>
            </a:extLst>
          </p:cNvPr>
          <p:cNvSpPr txBox="1"/>
          <p:nvPr/>
        </p:nvSpPr>
        <p:spPr>
          <a:xfrm>
            <a:off x="5039964" y="2012656"/>
            <a:ext cx="2418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96" name="TextBox 4495">
            <a:extLst>
              <a:ext uri="{FF2B5EF4-FFF2-40B4-BE49-F238E27FC236}">
                <a16:creationId xmlns:a16="http://schemas.microsoft.com/office/drawing/2014/main" id="{E526CFAB-72DF-40E2-AF56-A99FE7C80641}"/>
              </a:ext>
            </a:extLst>
          </p:cNvPr>
          <p:cNvSpPr txBox="1"/>
          <p:nvPr/>
        </p:nvSpPr>
        <p:spPr>
          <a:xfrm>
            <a:off x="8354810" y="2008056"/>
            <a:ext cx="2434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97" name="TextBox 14">
            <a:extLst>
              <a:ext uri="{FF2B5EF4-FFF2-40B4-BE49-F238E27FC236}">
                <a16:creationId xmlns:a16="http://schemas.microsoft.com/office/drawing/2014/main" id="{DCEEFADB-292B-43BC-8FFD-2D9EC25ADEE1}"/>
              </a:ext>
            </a:extLst>
          </p:cNvPr>
          <p:cNvSpPr txBox="1"/>
          <p:nvPr/>
        </p:nvSpPr>
        <p:spPr>
          <a:xfrm>
            <a:off x="5167887" y="3839281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98" name="TextBox 14">
            <a:extLst>
              <a:ext uri="{FF2B5EF4-FFF2-40B4-BE49-F238E27FC236}">
                <a16:creationId xmlns:a16="http://schemas.microsoft.com/office/drawing/2014/main" id="{11C2E79B-4A71-4F3F-921F-A7397E85F969}"/>
              </a:ext>
            </a:extLst>
          </p:cNvPr>
          <p:cNvSpPr txBox="1"/>
          <p:nvPr/>
        </p:nvSpPr>
        <p:spPr>
          <a:xfrm>
            <a:off x="5723892" y="2896862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90%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99" name="TextBox 14">
            <a:extLst>
              <a:ext uri="{FF2B5EF4-FFF2-40B4-BE49-F238E27FC236}">
                <a16:creationId xmlns:a16="http://schemas.microsoft.com/office/drawing/2014/main" id="{649AE422-CA97-4E1E-81AF-66B11938D179}"/>
              </a:ext>
            </a:extLst>
          </p:cNvPr>
          <p:cNvSpPr txBox="1"/>
          <p:nvPr/>
        </p:nvSpPr>
        <p:spPr>
          <a:xfrm>
            <a:off x="7110950" y="5029990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00" name="TextBox 14">
            <a:extLst>
              <a:ext uri="{FF2B5EF4-FFF2-40B4-BE49-F238E27FC236}">
                <a16:creationId xmlns:a16="http://schemas.microsoft.com/office/drawing/2014/main" id="{270FC80B-8C4F-4171-955E-DDA2A4BA7B09}"/>
              </a:ext>
            </a:extLst>
          </p:cNvPr>
          <p:cNvSpPr txBox="1"/>
          <p:nvPr/>
        </p:nvSpPr>
        <p:spPr>
          <a:xfrm>
            <a:off x="6562358" y="2895563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85%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01" name="TextBox 14">
            <a:extLst>
              <a:ext uri="{FF2B5EF4-FFF2-40B4-BE49-F238E27FC236}">
                <a16:creationId xmlns:a16="http://schemas.microsoft.com/office/drawing/2014/main" id="{04700BFE-C33F-41CC-A199-1AFA0756C73B}"/>
              </a:ext>
            </a:extLst>
          </p:cNvPr>
          <p:cNvSpPr txBox="1"/>
          <p:nvPr/>
        </p:nvSpPr>
        <p:spPr>
          <a:xfrm>
            <a:off x="10389104" y="4551043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02" name="TextBox 14">
            <a:extLst>
              <a:ext uri="{FF2B5EF4-FFF2-40B4-BE49-F238E27FC236}">
                <a16:creationId xmlns:a16="http://schemas.microsoft.com/office/drawing/2014/main" id="{E5471E00-8A17-4F88-80C0-05FBAD8C3F3E}"/>
              </a:ext>
            </a:extLst>
          </p:cNvPr>
          <p:cNvSpPr txBox="1"/>
          <p:nvPr/>
        </p:nvSpPr>
        <p:spPr>
          <a:xfrm>
            <a:off x="9849186" y="2909631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85%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03" name="TextBox 14">
            <a:extLst>
              <a:ext uri="{FF2B5EF4-FFF2-40B4-BE49-F238E27FC236}">
                <a16:creationId xmlns:a16="http://schemas.microsoft.com/office/drawing/2014/main" id="{5341E4D0-1FAC-417B-8EDF-BB4AFD8064AA}"/>
              </a:ext>
            </a:extLst>
          </p:cNvPr>
          <p:cNvSpPr txBox="1"/>
          <p:nvPr/>
        </p:nvSpPr>
        <p:spPr>
          <a:xfrm>
            <a:off x="9043356" y="2922297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04" name="TextBox 14">
            <a:extLst>
              <a:ext uri="{FF2B5EF4-FFF2-40B4-BE49-F238E27FC236}">
                <a16:creationId xmlns:a16="http://schemas.microsoft.com/office/drawing/2014/main" id="{DCBA7177-20EE-4304-99F4-A3B5B6C102E6}"/>
              </a:ext>
            </a:extLst>
          </p:cNvPr>
          <p:cNvSpPr txBox="1"/>
          <p:nvPr/>
        </p:nvSpPr>
        <p:spPr>
          <a:xfrm>
            <a:off x="8500092" y="3560144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65%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505" name="Group 4504">
            <a:extLst>
              <a:ext uri="{FF2B5EF4-FFF2-40B4-BE49-F238E27FC236}">
                <a16:creationId xmlns:a16="http://schemas.microsoft.com/office/drawing/2014/main" id="{EC8E3AC4-3978-49AD-BFF2-247E701598AC}"/>
              </a:ext>
            </a:extLst>
          </p:cNvPr>
          <p:cNvGrpSpPr/>
          <p:nvPr/>
        </p:nvGrpSpPr>
        <p:grpSpPr>
          <a:xfrm>
            <a:off x="1563559" y="2318057"/>
            <a:ext cx="3060001" cy="1136403"/>
            <a:chOff x="3017859" y="4283314"/>
            <a:chExt cx="2579767" cy="1030701"/>
          </a:xfrm>
        </p:grpSpPr>
        <p:sp>
          <p:nvSpPr>
            <p:cNvPr id="4506" name="TextBox 4505">
              <a:extLst>
                <a:ext uri="{FF2B5EF4-FFF2-40B4-BE49-F238E27FC236}">
                  <a16:creationId xmlns:a16="http://schemas.microsoft.com/office/drawing/2014/main" id="{72E085BD-871B-4D2A-9297-BCF4EC6A8D0A}"/>
                </a:ext>
              </a:extLst>
            </p:cNvPr>
            <p:cNvSpPr txBox="1"/>
            <p:nvPr/>
          </p:nvSpPr>
          <p:spPr>
            <a:xfrm>
              <a:off x="3021856" y="4560313"/>
              <a:ext cx="2575770" cy="753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07" name="TextBox 4506">
              <a:extLst>
                <a:ext uri="{FF2B5EF4-FFF2-40B4-BE49-F238E27FC236}">
                  <a16:creationId xmlns:a16="http://schemas.microsoft.com/office/drawing/2014/main" id="{C9708D36-DEA1-491D-B1F3-399C78F9FF2D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512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08" name="Group 4507">
            <a:extLst>
              <a:ext uri="{FF2B5EF4-FFF2-40B4-BE49-F238E27FC236}">
                <a16:creationId xmlns:a16="http://schemas.microsoft.com/office/drawing/2014/main" id="{6200DB43-4365-4913-9225-8E91F05455FE}"/>
              </a:ext>
            </a:extLst>
          </p:cNvPr>
          <p:cNvGrpSpPr/>
          <p:nvPr/>
        </p:nvGrpSpPr>
        <p:grpSpPr>
          <a:xfrm>
            <a:off x="1563558" y="4068293"/>
            <a:ext cx="3060000" cy="1136403"/>
            <a:chOff x="3017859" y="4283314"/>
            <a:chExt cx="2579765" cy="1030701"/>
          </a:xfrm>
        </p:grpSpPr>
        <p:sp>
          <p:nvSpPr>
            <p:cNvPr id="4509" name="TextBox 4508">
              <a:extLst>
                <a:ext uri="{FF2B5EF4-FFF2-40B4-BE49-F238E27FC236}">
                  <a16:creationId xmlns:a16="http://schemas.microsoft.com/office/drawing/2014/main" id="{E70CF624-7945-476D-A72D-132FF43323FB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753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10" name="TextBox 4509">
              <a:extLst>
                <a:ext uri="{FF2B5EF4-FFF2-40B4-BE49-F238E27FC236}">
                  <a16:creationId xmlns:a16="http://schemas.microsoft.com/office/drawing/2014/main" id="{F6641A47-CFAD-4E7E-AE82-31CF6CB231D2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512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11" name="Rectangle 36">
            <a:extLst>
              <a:ext uri="{FF2B5EF4-FFF2-40B4-BE49-F238E27FC236}">
                <a16:creationId xmlns:a16="http://schemas.microsoft.com/office/drawing/2014/main" id="{4DA7D303-9A72-484F-BE00-E992881ECDE4}"/>
              </a:ext>
            </a:extLst>
          </p:cNvPr>
          <p:cNvSpPr/>
          <p:nvPr/>
        </p:nvSpPr>
        <p:spPr>
          <a:xfrm>
            <a:off x="948473" y="4123824"/>
            <a:ext cx="446840" cy="37352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512" name="Rectangle 16">
            <a:extLst>
              <a:ext uri="{FF2B5EF4-FFF2-40B4-BE49-F238E27FC236}">
                <a16:creationId xmlns:a16="http://schemas.microsoft.com/office/drawing/2014/main" id="{3340CE68-B14D-4375-8FE9-2511F04E5562}"/>
              </a:ext>
            </a:extLst>
          </p:cNvPr>
          <p:cNvSpPr/>
          <p:nvPr/>
        </p:nvSpPr>
        <p:spPr>
          <a:xfrm>
            <a:off x="913248" y="2391599"/>
            <a:ext cx="482066" cy="316821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11330</TotalTime>
  <Words>105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147</cp:revision>
  <dcterms:created xsi:type="dcterms:W3CDTF">2018-02-18T19:39:47Z</dcterms:created>
  <dcterms:modified xsi:type="dcterms:W3CDTF">2020-01-03T05:26:15Z</dcterms:modified>
</cp:coreProperties>
</file>