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FE30-47EC-BE34-8F7206939413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FE30-47EC-BE34-8F7206939413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FE30-47EC-BE34-8F7206939413}"/>
              </c:ext>
            </c:extLst>
          </c:dPt>
          <c:dLbls>
            <c:delete val="1"/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30-47EC-BE34-8F720693941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69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D739-40F2-9398-A98A5B35435C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D739-40F2-9398-A98A5B35435C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D739-40F2-9398-A98A5B35435C}"/>
              </c:ext>
            </c:extLst>
          </c:dPt>
          <c:dLbls>
            <c:delete val="1"/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39-40F2-9398-A98A5B35435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69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94D0-4BBA-8529-D37F5B77D332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94D0-4BBA-8529-D37F5B77D33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94D0-4BBA-8529-D37F5B77D332}"/>
              </c:ext>
            </c:extLst>
          </c:dPt>
          <c:dLbls>
            <c:delete val="1"/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4D0-4BBA-8529-D37F5B77D33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69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1530-407C-BE93-8ED1B2DBF316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1530-407C-BE93-8ED1B2DBF316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1530-407C-BE93-8ED1B2DBF316}"/>
              </c:ext>
            </c:extLst>
          </c:dPt>
          <c:dLbls>
            <c:delete val="1"/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530-407C-BE93-8ED1B2DBF31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69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079E5A06-811C-4C9F-B759-9FE1514F28A8}"/>
              </a:ext>
            </a:extLst>
          </p:cNvPr>
          <p:cNvSpPr/>
          <p:nvPr/>
        </p:nvSpPr>
        <p:spPr>
          <a:xfrm>
            <a:off x="0" y="1854161"/>
            <a:ext cx="12192000" cy="210104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aphicFrame>
        <p:nvGraphicFramePr>
          <p:cNvPr id="159" name="Chart 158">
            <a:extLst>
              <a:ext uri="{FF2B5EF4-FFF2-40B4-BE49-F238E27FC236}">
                <a16:creationId xmlns:a16="http://schemas.microsoft.com/office/drawing/2014/main" id="{398A4937-989E-4BBB-9C06-E2C526C965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6612485"/>
              </p:ext>
            </p:extLst>
          </p:nvPr>
        </p:nvGraphicFramePr>
        <p:xfrm>
          <a:off x="1363338" y="1921999"/>
          <a:ext cx="1776017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0" name="Chart 2">
            <a:extLst>
              <a:ext uri="{FF2B5EF4-FFF2-40B4-BE49-F238E27FC236}">
                <a16:creationId xmlns:a16="http://schemas.microsoft.com/office/drawing/2014/main" id="{768FCB19-DAF8-4905-89CD-71FCBD482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8483535"/>
              </p:ext>
            </p:extLst>
          </p:nvPr>
        </p:nvGraphicFramePr>
        <p:xfrm>
          <a:off x="3950532" y="1921999"/>
          <a:ext cx="1776017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1" name="Chart 2">
            <a:extLst>
              <a:ext uri="{FF2B5EF4-FFF2-40B4-BE49-F238E27FC236}">
                <a16:creationId xmlns:a16="http://schemas.microsoft.com/office/drawing/2014/main" id="{D8F0CA46-DD75-4BCE-9E77-D6E93A226C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791777"/>
              </p:ext>
            </p:extLst>
          </p:nvPr>
        </p:nvGraphicFramePr>
        <p:xfrm>
          <a:off x="6537726" y="1921999"/>
          <a:ext cx="1776017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2" name="Chart 2">
            <a:extLst>
              <a:ext uri="{FF2B5EF4-FFF2-40B4-BE49-F238E27FC236}">
                <a16:creationId xmlns:a16="http://schemas.microsoft.com/office/drawing/2014/main" id="{A73A95FA-845C-4EC7-83EC-A99CDCE6DB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4399204"/>
              </p:ext>
            </p:extLst>
          </p:nvPr>
        </p:nvGraphicFramePr>
        <p:xfrm>
          <a:off x="9124919" y="1921999"/>
          <a:ext cx="1776017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163" name="Group 162">
            <a:extLst>
              <a:ext uri="{FF2B5EF4-FFF2-40B4-BE49-F238E27FC236}">
                <a16:creationId xmlns:a16="http://schemas.microsoft.com/office/drawing/2014/main" id="{0089B151-6C69-43F6-BF25-CC611D07F9E8}"/>
              </a:ext>
            </a:extLst>
          </p:cNvPr>
          <p:cNvGrpSpPr/>
          <p:nvPr/>
        </p:nvGrpSpPr>
        <p:grpSpPr>
          <a:xfrm>
            <a:off x="920929" y="4379773"/>
            <a:ext cx="10359751" cy="216024"/>
            <a:chOff x="-429947" y="3284984"/>
            <a:chExt cx="10359751" cy="216024"/>
          </a:xfrm>
          <a:solidFill>
            <a:schemeClr val="accent4"/>
          </a:solidFill>
        </p:grpSpPr>
        <p:sp>
          <p:nvSpPr>
            <p:cNvPr id="164" name="Right Arrow 12">
              <a:extLst>
                <a:ext uri="{FF2B5EF4-FFF2-40B4-BE49-F238E27FC236}">
                  <a16:creationId xmlns:a16="http://schemas.microsoft.com/office/drawing/2014/main" id="{C8999D5F-7AD3-4BF2-87E9-CEFE5B08BE70}"/>
                </a:ext>
              </a:extLst>
            </p:cNvPr>
            <p:cNvSpPr/>
            <p:nvPr/>
          </p:nvSpPr>
          <p:spPr>
            <a:xfrm>
              <a:off x="-260984" y="3284984"/>
              <a:ext cx="10190788" cy="216024"/>
            </a:xfrm>
            <a:prstGeom prst="rightArrow">
              <a:avLst>
                <a:gd name="adj1" fmla="val 45068"/>
                <a:gd name="adj2" fmla="val 9229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74F1BCD-4E70-4C6E-9686-2961DF25073D}"/>
                </a:ext>
              </a:extLst>
            </p:cNvPr>
            <p:cNvSpPr/>
            <p:nvPr/>
          </p:nvSpPr>
          <p:spPr>
            <a:xfrm>
              <a:off x="-429947" y="3284984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66" name="Rectangle 29">
            <a:extLst>
              <a:ext uri="{FF2B5EF4-FFF2-40B4-BE49-F238E27FC236}">
                <a16:creationId xmlns:a16="http://schemas.microsoft.com/office/drawing/2014/main" id="{5A3491FA-EB22-4ADD-B196-BFB1A4E2D5E5}"/>
              </a:ext>
            </a:extLst>
          </p:cNvPr>
          <p:cNvSpPr/>
          <p:nvPr/>
        </p:nvSpPr>
        <p:spPr>
          <a:xfrm rot="10800000">
            <a:off x="1390877" y="3669242"/>
            <a:ext cx="1720936" cy="561182"/>
          </a:xfrm>
          <a:custGeom>
            <a:avLst/>
            <a:gdLst/>
            <a:ahLst/>
            <a:cxnLst/>
            <a:rect l="l" t="t" r="r" b="b"/>
            <a:pathLst>
              <a:path w="1574677" h="561182">
                <a:moveTo>
                  <a:pt x="0" y="0"/>
                </a:moveTo>
                <a:lnTo>
                  <a:pt x="1574677" y="0"/>
                </a:lnTo>
                <a:lnTo>
                  <a:pt x="1574677" y="360040"/>
                </a:lnTo>
                <a:lnTo>
                  <a:pt x="887910" y="360040"/>
                </a:lnTo>
                <a:lnTo>
                  <a:pt x="787339" y="561182"/>
                </a:lnTo>
                <a:lnTo>
                  <a:pt x="686768" y="360040"/>
                </a:lnTo>
                <a:lnTo>
                  <a:pt x="0" y="36004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F92F22F2-D2F7-4ED0-A467-07BD6C12257A}"/>
              </a:ext>
            </a:extLst>
          </p:cNvPr>
          <p:cNvSpPr txBox="1"/>
          <p:nvPr/>
        </p:nvSpPr>
        <p:spPr>
          <a:xfrm>
            <a:off x="1624520" y="3861453"/>
            <a:ext cx="125365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Contents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68" name="Rectangle 29">
            <a:extLst>
              <a:ext uri="{FF2B5EF4-FFF2-40B4-BE49-F238E27FC236}">
                <a16:creationId xmlns:a16="http://schemas.microsoft.com/office/drawing/2014/main" id="{854BBAB8-CCD0-46F4-9924-B700168D5B4E}"/>
              </a:ext>
            </a:extLst>
          </p:cNvPr>
          <p:cNvSpPr/>
          <p:nvPr/>
        </p:nvSpPr>
        <p:spPr>
          <a:xfrm rot="10800000">
            <a:off x="3978071" y="3669242"/>
            <a:ext cx="1720936" cy="561182"/>
          </a:xfrm>
          <a:custGeom>
            <a:avLst/>
            <a:gdLst/>
            <a:ahLst/>
            <a:cxnLst/>
            <a:rect l="l" t="t" r="r" b="b"/>
            <a:pathLst>
              <a:path w="1574677" h="561182">
                <a:moveTo>
                  <a:pt x="0" y="0"/>
                </a:moveTo>
                <a:lnTo>
                  <a:pt x="1574677" y="0"/>
                </a:lnTo>
                <a:lnTo>
                  <a:pt x="1574677" y="360040"/>
                </a:lnTo>
                <a:lnTo>
                  <a:pt x="887910" y="360040"/>
                </a:lnTo>
                <a:lnTo>
                  <a:pt x="787339" y="561182"/>
                </a:lnTo>
                <a:lnTo>
                  <a:pt x="686768" y="360040"/>
                </a:lnTo>
                <a:lnTo>
                  <a:pt x="0" y="36004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85367CBB-714D-4E6D-9D7D-A6E3A36440C0}"/>
              </a:ext>
            </a:extLst>
          </p:cNvPr>
          <p:cNvSpPr txBox="1"/>
          <p:nvPr/>
        </p:nvSpPr>
        <p:spPr>
          <a:xfrm>
            <a:off x="4211714" y="3861453"/>
            <a:ext cx="125365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Contents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70" name="Rectangle 29">
            <a:extLst>
              <a:ext uri="{FF2B5EF4-FFF2-40B4-BE49-F238E27FC236}">
                <a16:creationId xmlns:a16="http://schemas.microsoft.com/office/drawing/2014/main" id="{A53E330F-871C-4731-A59C-2DC53074DFA2}"/>
              </a:ext>
            </a:extLst>
          </p:cNvPr>
          <p:cNvSpPr/>
          <p:nvPr/>
        </p:nvSpPr>
        <p:spPr>
          <a:xfrm rot="10800000">
            <a:off x="6565265" y="3669242"/>
            <a:ext cx="1720936" cy="561182"/>
          </a:xfrm>
          <a:custGeom>
            <a:avLst/>
            <a:gdLst/>
            <a:ahLst/>
            <a:cxnLst/>
            <a:rect l="l" t="t" r="r" b="b"/>
            <a:pathLst>
              <a:path w="1574677" h="561182">
                <a:moveTo>
                  <a:pt x="0" y="0"/>
                </a:moveTo>
                <a:lnTo>
                  <a:pt x="1574677" y="0"/>
                </a:lnTo>
                <a:lnTo>
                  <a:pt x="1574677" y="360040"/>
                </a:lnTo>
                <a:lnTo>
                  <a:pt x="887910" y="360040"/>
                </a:lnTo>
                <a:lnTo>
                  <a:pt x="787339" y="561182"/>
                </a:lnTo>
                <a:lnTo>
                  <a:pt x="686768" y="360040"/>
                </a:lnTo>
                <a:lnTo>
                  <a:pt x="0" y="36004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50A31F53-6141-4997-A714-D374B93D8363}"/>
              </a:ext>
            </a:extLst>
          </p:cNvPr>
          <p:cNvSpPr txBox="1"/>
          <p:nvPr/>
        </p:nvSpPr>
        <p:spPr>
          <a:xfrm>
            <a:off x="6798908" y="3861453"/>
            <a:ext cx="125365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Contents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72" name="Rectangle 29">
            <a:extLst>
              <a:ext uri="{FF2B5EF4-FFF2-40B4-BE49-F238E27FC236}">
                <a16:creationId xmlns:a16="http://schemas.microsoft.com/office/drawing/2014/main" id="{AA35B22C-A627-48E7-89E6-1CFC6D1DDE5D}"/>
              </a:ext>
            </a:extLst>
          </p:cNvPr>
          <p:cNvSpPr/>
          <p:nvPr/>
        </p:nvSpPr>
        <p:spPr>
          <a:xfrm rot="10800000">
            <a:off x="9152458" y="3669242"/>
            <a:ext cx="1720936" cy="561182"/>
          </a:xfrm>
          <a:custGeom>
            <a:avLst/>
            <a:gdLst/>
            <a:ahLst/>
            <a:cxnLst/>
            <a:rect l="l" t="t" r="r" b="b"/>
            <a:pathLst>
              <a:path w="1574677" h="561182">
                <a:moveTo>
                  <a:pt x="0" y="0"/>
                </a:moveTo>
                <a:lnTo>
                  <a:pt x="1574677" y="0"/>
                </a:lnTo>
                <a:lnTo>
                  <a:pt x="1574677" y="360040"/>
                </a:lnTo>
                <a:lnTo>
                  <a:pt x="887910" y="360040"/>
                </a:lnTo>
                <a:lnTo>
                  <a:pt x="787339" y="561182"/>
                </a:lnTo>
                <a:lnTo>
                  <a:pt x="686768" y="360040"/>
                </a:lnTo>
                <a:lnTo>
                  <a:pt x="0" y="36004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C252385-CD4E-46C3-8969-5D193917C26D}"/>
              </a:ext>
            </a:extLst>
          </p:cNvPr>
          <p:cNvSpPr txBox="1"/>
          <p:nvPr/>
        </p:nvSpPr>
        <p:spPr>
          <a:xfrm>
            <a:off x="9386100" y="3861453"/>
            <a:ext cx="125365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Contents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grpSp>
        <p:nvGrpSpPr>
          <p:cNvPr id="174" name="그룹 4">
            <a:extLst>
              <a:ext uri="{FF2B5EF4-FFF2-40B4-BE49-F238E27FC236}">
                <a16:creationId xmlns:a16="http://schemas.microsoft.com/office/drawing/2014/main" id="{3325091E-6B2D-4C2D-908A-0832D899C77E}"/>
              </a:ext>
            </a:extLst>
          </p:cNvPr>
          <p:cNvGrpSpPr/>
          <p:nvPr/>
        </p:nvGrpSpPr>
        <p:grpSpPr>
          <a:xfrm>
            <a:off x="1390877" y="4989170"/>
            <a:ext cx="1720936" cy="1288837"/>
            <a:chOff x="818058" y="4693898"/>
            <a:chExt cx="1720936" cy="1288837"/>
          </a:xfrm>
        </p:grpSpPr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06533B72-74EA-4717-AA8A-57CF45C3C9ED}"/>
                </a:ext>
              </a:extLst>
            </p:cNvPr>
            <p:cNvSpPr txBox="1"/>
            <p:nvPr/>
          </p:nvSpPr>
          <p:spPr>
            <a:xfrm>
              <a:off x="818190" y="4693898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6279D877-8A0F-4180-8861-C4DDD9A4D546}"/>
                </a:ext>
              </a:extLst>
            </p:cNvPr>
            <p:cNvSpPr txBox="1"/>
            <p:nvPr/>
          </p:nvSpPr>
          <p:spPr>
            <a:xfrm>
              <a:off x="818058" y="4967072"/>
              <a:ext cx="17112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id="{9B0BA620-7AEE-48F7-874A-A95AA3E5F0E4}"/>
              </a:ext>
            </a:extLst>
          </p:cNvPr>
          <p:cNvSpPr txBox="1"/>
          <p:nvPr/>
        </p:nvSpPr>
        <p:spPr>
          <a:xfrm>
            <a:off x="1390943" y="4628420"/>
            <a:ext cx="172080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000" b="1" dirty="0">
                <a:solidFill>
                  <a:schemeClr val="accent1"/>
                </a:solidFill>
              </a:rPr>
              <a:t>30%</a:t>
            </a:r>
          </a:p>
        </p:txBody>
      </p:sp>
      <p:grpSp>
        <p:nvGrpSpPr>
          <p:cNvPr id="178" name="그룹 5">
            <a:extLst>
              <a:ext uri="{FF2B5EF4-FFF2-40B4-BE49-F238E27FC236}">
                <a16:creationId xmlns:a16="http://schemas.microsoft.com/office/drawing/2014/main" id="{D9380505-9393-4053-B1BC-1A08596B08F6}"/>
              </a:ext>
            </a:extLst>
          </p:cNvPr>
          <p:cNvGrpSpPr/>
          <p:nvPr/>
        </p:nvGrpSpPr>
        <p:grpSpPr>
          <a:xfrm>
            <a:off x="3978071" y="4989170"/>
            <a:ext cx="1720936" cy="1288837"/>
            <a:chOff x="2743225" y="4693897"/>
            <a:chExt cx="1720936" cy="1288837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76459727-8702-4BC0-948C-C1A84DFF5929}"/>
                </a:ext>
              </a:extLst>
            </p:cNvPr>
            <p:cNvSpPr txBox="1"/>
            <p:nvPr/>
          </p:nvSpPr>
          <p:spPr>
            <a:xfrm>
              <a:off x="2743357" y="4693897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08E5F616-E8E7-43F1-986D-795033B1E479}"/>
                </a:ext>
              </a:extLst>
            </p:cNvPr>
            <p:cNvSpPr txBox="1"/>
            <p:nvPr/>
          </p:nvSpPr>
          <p:spPr>
            <a:xfrm>
              <a:off x="2743225" y="4967071"/>
              <a:ext cx="17112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81" name="TextBox 180">
            <a:extLst>
              <a:ext uri="{FF2B5EF4-FFF2-40B4-BE49-F238E27FC236}">
                <a16:creationId xmlns:a16="http://schemas.microsoft.com/office/drawing/2014/main" id="{C0F6F1E5-671D-4A0C-96DD-380543A873E4}"/>
              </a:ext>
            </a:extLst>
          </p:cNvPr>
          <p:cNvSpPr txBox="1"/>
          <p:nvPr/>
        </p:nvSpPr>
        <p:spPr>
          <a:xfrm>
            <a:off x="3978137" y="4628420"/>
            <a:ext cx="172080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000" b="1" dirty="0">
                <a:solidFill>
                  <a:schemeClr val="accent2"/>
                </a:solidFill>
              </a:rPr>
              <a:t>60%</a:t>
            </a:r>
          </a:p>
        </p:txBody>
      </p:sp>
      <p:grpSp>
        <p:nvGrpSpPr>
          <p:cNvPr id="182" name="그룹 6">
            <a:extLst>
              <a:ext uri="{FF2B5EF4-FFF2-40B4-BE49-F238E27FC236}">
                <a16:creationId xmlns:a16="http://schemas.microsoft.com/office/drawing/2014/main" id="{53A8E746-DBBB-4D76-A430-4AFCC3706645}"/>
              </a:ext>
            </a:extLst>
          </p:cNvPr>
          <p:cNvGrpSpPr/>
          <p:nvPr/>
        </p:nvGrpSpPr>
        <p:grpSpPr>
          <a:xfrm>
            <a:off x="6565265" y="4989170"/>
            <a:ext cx="1720936" cy="1288837"/>
            <a:chOff x="4773167" y="4693896"/>
            <a:chExt cx="1720936" cy="1288837"/>
          </a:xfrm>
        </p:grpSpPr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763A35DA-6CB9-48A4-B929-C68A5E38C01A}"/>
                </a:ext>
              </a:extLst>
            </p:cNvPr>
            <p:cNvSpPr txBox="1"/>
            <p:nvPr/>
          </p:nvSpPr>
          <p:spPr>
            <a:xfrm>
              <a:off x="4773299" y="4693896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A06254ED-8AAF-4B4A-BE3F-90CF56A234D1}"/>
                </a:ext>
              </a:extLst>
            </p:cNvPr>
            <p:cNvSpPr txBox="1"/>
            <p:nvPr/>
          </p:nvSpPr>
          <p:spPr>
            <a:xfrm>
              <a:off x="4773167" y="4967070"/>
              <a:ext cx="17112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85" name="TextBox 184">
            <a:extLst>
              <a:ext uri="{FF2B5EF4-FFF2-40B4-BE49-F238E27FC236}">
                <a16:creationId xmlns:a16="http://schemas.microsoft.com/office/drawing/2014/main" id="{82865BA6-0E3B-4A3D-ADFF-987751CBE8CA}"/>
              </a:ext>
            </a:extLst>
          </p:cNvPr>
          <p:cNvSpPr txBox="1"/>
          <p:nvPr/>
        </p:nvSpPr>
        <p:spPr>
          <a:xfrm>
            <a:off x="6565331" y="4628420"/>
            <a:ext cx="172080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000" b="1" dirty="0">
                <a:solidFill>
                  <a:schemeClr val="accent3"/>
                </a:solidFill>
              </a:rPr>
              <a:t>60%</a:t>
            </a:r>
          </a:p>
        </p:txBody>
      </p:sp>
      <p:grpSp>
        <p:nvGrpSpPr>
          <p:cNvPr id="186" name="그룹 7">
            <a:extLst>
              <a:ext uri="{FF2B5EF4-FFF2-40B4-BE49-F238E27FC236}">
                <a16:creationId xmlns:a16="http://schemas.microsoft.com/office/drawing/2014/main" id="{84947520-BE57-4D03-A798-1CBA5CB4F4BA}"/>
              </a:ext>
            </a:extLst>
          </p:cNvPr>
          <p:cNvGrpSpPr/>
          <p:nvPr/>
        </p:nvGrpSpPr>
        <p:grpSpPr>
          <a:xfrm>
            <a:off x="9152458" y="4989170"/>
            <a:ext cx="1720936" cy="1288837"/>
            <a:chOff x="6803109" y="4693895"/>
            <a:chExt cx="1720936" cy="1288837"/>
          </a:xfrm>
        </p:grpSpPr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4FCB4385-9250-4846-8E11-437F6D94592E}"/>
                </a:ext>
              </a:extLst>
            </p:cNvPr>
            <p:cNvSpPr txBox="1"/>
            <p:nvPr/>
          </p:nvSpPr>
          <p:spPr>
            <a:xfrm>
              <a:off x="6803241" y="4693895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E008CBF3-9B8F-4F89-A7F1-4EA5A98FD1EE}"/>
                </a:ext>
              </a:extLst>
            </p:cNvPr>
            <p:cNvSpPr txBox="1"/>
            <p:nvPr/>
          </p:nvSpPr>
          <p:spPr>
            <a:xfrm>
              <a:off x="6803109" y="4967069"/>
              <a:ext cx="17112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89" name="TextBox 188">
            <a:extLst>
              <a:ext uri="{FF2B5EF4-FFF2-40B4-BE49-F238E27FC236}">
                <a16:creationId xmlns:a16="http://schemas.microsoft.com/office/drawing/2014/main" id="{BF57FACD-F44A-4A33-9D78-EED0D0F10192}"/>
              </a:ext>
            </a:extLst>
          </p:cNvPr>
          <p:cNvSpPr txBox="1"/>
          <p:nvPr/>
        </p:nvSpPr>
        <p:spPr>
          <a:xfrm>
            <a:off x="9152524" y="4628420"/>
            <a:ext cx="172080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000" b="1" dirty="0">
                <a:solidFill>
                  <a:schemeClr val="accent4"/>
                </a:solidFill>
              </a:rPr>
              <a:t>80%</a:t>
            </a:r>
          </a:p>
        </p:txBody>
      </p:sp>
      <p:sp>
        <p:nvSpPr>
          <p:cNvPr id="190" name="Rectangle 9">
            <a:extLst>
              <a:ext uri="{FF2B5EF4-FFF2-40B4-BE49-F238E27FC236}">
                <a16:creationId xmlns:a16="http://schemas.microsoft.com/office/drawing/2014/main" id="{FD141EB1-D628-417B-97F8-EB1F050CC8DD}"/>
              </a:ext>
            </a:extLst>
          </p:cNvPr>
          <p:cNvSpPr/>
          <p:nvPr/>
        </p:nvSpPr>
        <p:spPr>
          <a:xfrm>
            <a:off x="9822206" y="2577656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1" name="Rounded Rectangle 7">
            <a:extLst>
              <a:ext uri="{FF2B5EF4-FFF2-40B4-BE49-F238E27FC236}">
                <a16:creationId xmlns:a16="http://schemas.microsoft.com/office/drawing/2014/main" id="{280A8754-2755-4D20-BC9E-78E50E22D208}"/>
              </a:ext>
            </a:extLst>
          </p:cNvPr>
          <p:cNvSpPr/>
          <p:nvPr/>
        </p:nvSpPr>
        <p:spPr>
          <a:xfrm>
            <a:off x="2097147" y="2578485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2" name="Block Arc 10">
            <a:extLst>
              <a:ext uri="{FF2B5EF4-FFF2-40B4-BE49-F238E27FC236}">
                <a16:creationId xmlns:a16="http://schemas.microsoft.com/office/drawing/2014/main" id="{E81D4487-3234-465F-BE28-52D5D1FBA08A}"/>
              </a:ext>
            </a:extLst>
          </p:cNvPr>
          <p:cNvSpPr/>
          <p:nvPr/>
        </p:nvSpPr>
        <p:spPr>
          <a:xfrm>
            <a:off x="4640673" y="2665318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3" name="Round Same Side Corner Rectangle 36">
            <a:extLst>
              <a:ext uri="{FF2B5EF4-FFF2-40B4-BE49-F238E27FC236}">
                <a16:creationId xmlns:a16="http://schemas.microsoft.com/office/drawing/2014/main" id="{27AB7818-6D3A-4236-98DF-424E769AF3AC}"/>
              </a:ext>
            </a:extLst>
          </p:cNvPr>
          <p:cNvSpPr>
            <a:spLocks noChangeAspect="1"/>
          </p:cNvSpPr>
          <p:nvPr/>
        </p:nvSpPr>
        <p:spPr>
          <a:xfrm>
            <a:off x="7248634" y="2606703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108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2020-01-03T01:56:51Z</dcterms:modified>
</cp:coreProperties>
</file>