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55BF3EB4-AEA7-4C3A-A066-F62235651245}"/>
              </a:ext>
            </a:extLst>
          </p:cNvPr>
          <p:cNvGrpSpPr/>
          <p:nvPr/>
        </p:nvGrpSpPr>
        <p:grpSpPr>
          <a:xfrm>
            <a:off x="1857808" y="2204864"/>
            <a:ext cx="1872208" cy="1872208"/>
            <a:chOff x="755576" y="2636912"/>
            <a:chExt cx="1872208" cy="1872208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EF73096B-8973-41BB-B2F9-4D55F94A3058}"/>
                </a:ext>
              </a:extLst>
            </p:cNvPr>
            <p:cNvSpPr/>
            <p:nvPr/>
          </p:nvSpPr>
          <p:spPr>
            <a:xfrm>
              <a:off x="755576" y="2636912"/>
              <a:ext cx="1872208" cy="18722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b="1" dirty="0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1DFFFB43-6D5F-4D3F-B8F9-68CD53C46D0F}"/>
                </a:ext>
              </a:extLst>
            </p:cNvPr>
            <p:cNvSpPr/>
            <p:nvPr/>
          </p:nvSpPr>
          <p:spPr>
            <a:xfrm>
              <a:off x="943025" y="3419941"/>
              <a:ext cx="1512167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</a:rPr>
                <a:t>You can simply impress your audience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42DAD171-1D9D-4C13-8591-11666CF3DE24}"/>
                </a:ext>
              </a:extLst>
            </p:cNvPr>
            <p:cNvSpPr/>
            <p:nvPr/>
          </p:nvSpPr>
          <p:spPr>
            <a:xfrm>
              <a:off x="943025" y="3032429"/>
              <a:ext cx="15121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 A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BA2211B8-7520-4F84-B7DF-865B252A618E}"/>
              </a:ext>
            </a:extLst>
          </p:cNvPr>
          <p:cNvGrpSpPr/>
          <p:nvPr/>
        </p:nvGrpSpPr>
        <p:grpSpPr>
          <a:xfrm>
            <a:off x="5317485" y="2204864"/>
            <a:ext cx="1872208" cy="1872208"/>
            <a:chOff x="755576" y="2636912"/>
            <a:chExt cx="1872208" cy="1872208"/>
          </a:xfrm>
          <a:solidFill>
            <a:schemeClr val="accent3"/>
          </a:solidFill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1E20CBF7-EEDA-42F8-9AAB-F19A239C1791}"/>
                </a:ext>
              </a:extLst>
            </p:cNvPr>
            <p:cNvSpPr/>
            <p:nvPr/>
          </p:nvSpPr>
          <p:spPr>
            <a:xfrm>
              <a:off x="755576" y="2636912"/>
              <a:ext cx="1872208" cy="18722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b="1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883D05BC-0F51-459F-8170-08E1449763EA}"/>
                </a:ext>
              </a:extLst>
            </p:cNvPr>
            <p:cNvSpPr/>
            <p:nvPr/>
          </p:nvSpPr>
          <p:spPr>
            <a:xfrm>
              <a:off x="943025" y="3419941"/>
              <a:ext cx="1512167" cy="738664"/>
            </a:xfrm>
            <a:prstGeom prst="rect">
              <a:avLst/>
            </a:prstGeom>
            <a:grpFill/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</a:rPr>
                <a:t>You can simply impress your audience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D2DFD59-B702-4F6D-9393-3E420C58061E}"/>
                </a:ext>
              </a:extLst>
            </p:cNvPr>
            <p:cNvSpPr/>
            <p:nvPr/>
          </p:nvSpPr>
          <p:spPr>
            <a:xfrm>
              <a:off x="943025" y="3032429"/>
              <a:ext cx="1512167" cy="3693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 B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A97E02B2-B20C-4D0D-9CA4-7286F4115A23}"/>
              </a:ext>
            </a:extLst>
          </p:cNvPr>
          <p:cNvGrpSpPr/>
          <p:nvPr/>
        </p:nvGrpSpPr>
        <p:grpSpPr>
          <a:xfrm>
            <a:off x="8791168" y="2204864"/>
            <a:ext cx="1872208" cy="1872208"/>
            <a:chOff x="755576" y="2636912"/>
            <a:chExt cx="1872208" cy="1872208"/>
          </a:xfrm>
          <a:solidFill>
            <a:schemeClr val="accent2"/>
          </a:solidFill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3C7F65BA-DC92-4CAF-97A2-2BBE962A499C}"/>
                </a:ext>
              </a:extLst>
            </p:cNvPr>
            <p:cNvSpPr/>
            <p:nvPr/>
          </p:nvSpPr>
          <p:spPr>
            <a:xfrm>
              <a:off x="755576" y="2636912"/>
              <a:ext cx="1872208" cy="18722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b="1" dirty="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B4360A63-E581-40CE-87DF-F0A61DC120A4}"/>
                </a:ext>
              </a:extLst>
            </p:cNvPr>
            <p:cNvSpPr/>
            <p:nvPr/>
          </p:nvSpPr>
          <p:spPr>
            <a:xfrm>
              <a:off x="943025" y="3419941"/>
              <a:ext cx="1512167" cy="738664"/>
            </a:xfrm>
            <a:prstGeom prst="rect">
              <a:avLst/>
            </a:prstGeom>
            <a:grpFill/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US" altLang="ko-KR" sz="1400" dirty="0"/>
                <a:t>You can simply impress your audience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D57B9719-C083-44B3-8907-A1651023F2B0}"/>
                </a:ext>
              </a:extLst>
            </p:cNvPr>
            <p:cNvSpPr/>
            <p:nvPr/>
          </p:nvSpPr>
          <p:spPr>
            <a:xfrm>
              <a:off x="943025" y="3032429"/>
              <a:ext cx="1512167" cy="3693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/>
                <a:t>Contents C</a:t>
              </a:r>
              <a:endParaRPr lang="ko-KR" altLang="en-US" b="1" dirty="0"/>
            </a:p>
          </p:txBody>
        </p:sp>
      </p:grpSp>
      <p:sp>
        <p:nvSpPr>
          <p:cNvPr id="197" name="Plus 17">
            <a:extLst>
              <a:ext uri="{FF2B5EF4-FFF2-40B4-BE49-F238E27FC236}">
                <a16:creationId xmlns:a16="http://schemas.microsoft.com/office/drawing/2014/main" id="{32579E27-AC3F-44AB-A7D3-BD6A5C17AF96}"/>
              </a:ext>
            </a:extLst>
          </p:cNvPr>
          <p:cNvSpPr/>
          <p:nvPr/>
        </p:nvSpPr>
        <p:spPr>
          <a:xfrm>
            <a:off x="4073554" y="2690772"/>
            <a:ext cx="900394" cy="900394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8" name="Equal 18">
            <a:extLst>
              <a:ext uri="{FF2B5EF4-FFF2-40B4-BE49-F238E27FC236}">
                <a16:creationId xmlns:a16="http://schemas.microsoft.com/office/drawing/2014/main" id="{1BD32C96-1F37-4E54-B9AE-F9664C8E82F9}"/>
              </a:ext>
            </a:extLst>
          </p:cNvPr>
          <p:cNvSpPr/>
          <p:nvPr/>
        </p:nvSpPr>
        <p:spPr>
          <a:xfrm>
            <a:off x="7533231" y="2683768"/>
            <a:ext cx="914400" cy="914400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2D8B059-58B3-47DE-A43D-334EED98504C}"/>
              </a:ext>
            </a:extLst>
          </p:cNvPr>
          <p:cNvGrpSpPr/>
          <p:nvPr/>
        </p:nvGrpSpPr>
        <p:grpSpPr>
          <a:xfrm>
            <a:off x="914400" y="4481722"/>
            <a:ext cx="10533888" cy="1428624"/>
            <a:chOff x="-396776" y="3590427"/>
            <a:chExt cx="8136904" cy="1428624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3FA129A8-65C1-4D88-A9AD-E20687BB0748}"/>
                </a:ext>
              </a:extLst>
            </p:cNvPr>
            <p:cNvSpPr/>
            <p:nvPr/>
          </p:nvSpPr>
          <p:spPr>
            <a:xfrm>
              <a:off x="-396776" y="3990628"/>
              <a:ext cx="8136904" cy="1028423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Easy to change colors, photos and Text. I hope and I believe that this Template will your Time, Money and Reputation. Easy to change colors, photos and Text. You can simply impress your audience and add a unique zing and appeal to your Reports.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11DBEDA-7497-4715-B51E-39D99579DBE1}"/>
                </a:ext>
              </a:extLst>
            </p:cNvPr>
            <p:cNvSpPr/>
            <p:nvPr/>
          </p:nvSpPr>
          <p:spPr>
            <a:xfrm>
              <a:off x="-396776" y="3590427"/>
              <a:ext cx="81369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110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2020-01-10T01:45:12Z</dcterms:modified>
</cp:coreProperties>
</file>