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290487608145588E-2"/>
          <c:y val="5.7022637795275589E-2"/>
          <c:w val="0.83759195610226722"/>
          <c:h val="0.98437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EC75-457C-9FB8-90C9166F7378}"/>
              </c:ext>
            </c:extLst>
          </c:dPt>
          <c:dPt>
            <c:idx val="1"/>
            <c:bubble3D val="0"/>
            <c:spPr>
              <a:solidFill>
                <a:schemeClr val="accent4">
                  <a:lumMod val="75000"/>
                  <a:lumOff val="2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EC75-457C-9FB8-90C9166F737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EC75-457C-9FB8-90C9166F7378}"/>
              </c:ext>
            </c:extLst>
          </c:dPt>
          <c:dPt>
            <c:idx val="3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7-EC75-457C-9FB8-90C9166F7378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</c:v>
                </c:pt>
                <c:pt idx="1">
                  <c:v>25</c:v>
                </c:pt>
                <c:pt idx="2">
                  <c:v>20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C75-457C-9FB8-90C9166F73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880" name="Chart 4879">
            <a:extLst>
              <a:ext uri="{FF2B5EF4-FFF2-40B4-BE49-F238E27FC236}">
                <a16:creationId xmlns:a16="http://schemas.microsoft.com/office/drawing/2014/main" id="{ED8F00A6-5BE8-4275-8AD7-8897D68ECE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6495670"/>
              </p:ext>
            </p:extLst>
          </p:nvPr>
        </p:nvGraphicFramePr>
        <p:xfrm>
          <a:off x="659662" y="1749485"/>
          <a:ext cx="4674986" cy="4373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881" name="Oval 4880">
            <a:extLst>
              <a:ext uri="{FF2B5EF4-FFF2-40B4-BE49-F238E27FC236}">
                <a16:creationId xmlns:a16="http://schemas.microsoft.com/office/drawing/2014/main" id="{370AEC5B-8D5C-448C-92FE-639AE4056D86}"/>
              </a:ext>
            </a:extLst>
          </p:cNvPr>
          <p:cNvSpPr/>
          <p:nvPr/>
        </p:nvSpPr>
        <p:spPr>
          <a:xfrm>
            <a:off x="1848919" y="2829961"/>
            <a:ext cx="2242547" cy="2242547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882" name="TextBox 4881">
            <a:extLst>
              <a:ext uri="{FF2B5EF4-FFF2-40B4-BE49-F238E27FC236}">
                <a16:creationId xmlns:a16="http://schemas.microsoft.com/office/drawing/2014/main" id="{19264970-F7BD-4B5B-83A5-1BBE3DC00E2B}"/>
              </a:ext>
            </a:extLst>
          </p:cNvPr>
          <p:cNvSpPr txBox="1"/>
          <p:nvPr/>
        </p:nvSpPr>
        <p:spPr>
          <a:xfrm>
            <a:off x="3933786" y="3086621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883" name="TextBox 4882">
            <a:extLst>
              <a:ext uri="{FF2B5EF4-FFF2-40B4-BE49-F238E27FC236}">
                <a16:creationId xmlns:a16="http://schemas.microsoft.com/office/drawing/2014/main" id="{2E16DDAA-0FA9-4B8D-BAB7-6F4E05EB3AB4}"/>
              </a:ext>
            </a:extLst>
          </p:cNvPr>
          <p:cNvSpPr txBox="1"/>
          <p:nvPr/>
        </p:nvSpPr>
        <p:spPr>
          <a:xfrm>
            <a:off x="2526338" y="5266666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30%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884" name="TextBox 4883">
            <a:extLst>
              <a:ext uri="{FF2B5EF4-FFF2-40B4-BE49-F238E27FC236}">
                <a16:creationId xmlns:a16="http://schemas.microsoft.com/office/drawing/2014/main" id="{413E0EA2-3D2A-4C25-807A-1D81CC556EB3}"/>
              </a:ext>
            </a:extLst>
          </p:cNvPr>
          <p:cNvSpPr txBox="1"/>
          <p:nvPr/>
        </p:nvSpPr>
        <p:spPr>
          <a:xfrm>
            <a:off x="1009978" y="3830372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885" name="TextBox 4884">
            <a:extLst>
              <a:ext uri="{FF2B5EF4-FFF2-40B4-BE49-F238E27FC236}">
                <a16:creationId xmlns:a16="http://schemas.microsoft.com/office/drawing/2014/main" id="{D9426723-F2EC-4A2D-AF45-29D639545456}"/>
              </a:ext>
            </a:extLst>
          </p:cNvPr>
          <p:cNvSpPr txBox="1"/>
          <p:nvPr/>
        </p:nvSpPr>
        <p:spPr>
          <a:xfrm>
            <a:off x="1876616" y="2368296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10%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886" name="Rounded Rectangle 14">
            <a:extLst>
              <a:ext uri="{FF2B5EF4-FFF2-40B4-BE49-F238E27FC236}">
                <a16:creationId xmlns:a16="http://schemas.microsoft.com/office/drawing/2014/main" id="{9B8E355D-AFFD-4C21-B5B7-F5D60722E485}"/>
              </a:ext>
            </a:extLst>
          </p:cNvPr>
          <p:cNvSpPr/>
          <p:nvPr/>
        </p:nvSpPr>
        <p:spPr>
          <a:xfrm>
            <a:off x="5694200" y="1820452"/>
            <a:ext cx="5569158" cy="936460"/>
          </a:xfrm>
          <a:prstGeom prst="roundRect">
            <a:avLst>
              <a:gd name="adj" fmla="val 11877"/>
            </a:avLst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887" name="TextBox 4886">
            <a:extLst>
              <a:ext uri="{FF2B5EF4-FFF2-40B4-BE49-F238E27FC236}">
                <a16:creationId xmlns:a16="http://schemas.microsoft.com/office/drawing/2014/main" id="{CDA6328D-C56F-42B1-A690-06F45F294AA1}"/>
              </a:ext>
            </a:extLst>
          </p:cNvPr>
          <p:cNvSpPr txBox="1"/>
          <p:nvPr/>
        </p:nvSpPr>
        <p:spPr>
          <a:xfrm>
            <a:off x="8045460" y="1848902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888" name="TextBox 4887">
            <a:extLst>
              <a:ext uri="{FF2B5EF4-FFF2-40B4-BE49-F238E27FC236}">
                <a16:creationId xmlns:a16="http://schemas.microsoft.com/office/drawing/2014/main" id="{E72598C0-486E-4883-805A-B5B1C82450C6}"/>
              </a:ext>
            </a:extLst>
          </p:cNvPr>
          <p:cNvSpPr txBox="1"/>
          <p:nvPr/>
        </p:nvSpPr>
        <p:spPr>
          <a:xfrm>
            <a:off x="5949084" y="2209069"/>
            <a:ext cx="5059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89" name="Rounded Rectangle 23">
            <a:extLst>
              <a:ext uri="{FF2B5EF4-FFF2-40B4-BE49-F238E27FC236}">
                <a16:creationId xmlns:a16="http://schemas.microsoft.com/office/drawing/2014/main" id="{7F0FA4C8-6010-4404-8911-48542AD9161A}"/>
              </a:ext>
            </a:extLst>
          </p:cNvPr>
          <p:cNvSpPr/>
          <p:nvPr/>
        </p:nvSpPr>
        <p:spPr>
          <a:xfrm>
            <a:off x="5694200" y="2912639"/>
            <a:ext cx="5569158" cy="936460"/>
          </a:xfrm>
          <a:prstGeom prst="roundRect">
            <a:avLst>
              <a:gd name="adj" fmla="val 11877"/>
            </a:avLst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890" name="TextBox 4889">
            <a:extLst>
              <a:ext uri="{FF2B5EF4-FFF2-40B4-BE49-F238E27FC236}">
                <a16:creationId xmlns:a16="http://schemas.microsoft.com/office/drawing/2014/main" id="{F770E761-34FE-4C81-8601-1A7870238C03}"/>
              </a:ext>
            </a:extLst>
          </p:cNvPr>
          <p:cNvSpPr txBox="1"/>
          <p:nvPr/>
        </p:nvSpPr>
        <p:spPr>
          <a:xfrm>
            <a:off x="8045460" y="2941089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30%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891" name="TextBox 4890">
            <a:extLst>
              <a:ext uri="{FF2B5EF4-FFF2-40B4-BE49-F238E27FC236}">
                <a16:creationId xmlns:a16="http://schemas.microsoft.com/office/drawing/2014/main" id="{2F95CAB8-44B7-4F8D-936B-BCDD7F5B04C9}"/>
              </a:ext>
            </a:extLst>
          </p:cNvPr>
          <p:cNvSpPr txBox="1"/>
          <p:nvPr/>
        </p:nvSpPr>
        <p:spPr>
          <a:xfrm>
            <a:off x="5949084" y="3301256"/>
            <a:ext cx="5059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92" name="Rounded Rectangle 26">
            <a:extLst>
              <a:ext uri="{FF2B5EF4-FFF2-40B4-BE49-F238E27FC236}">
                <a16:creationId xmlns:a16="http://schemas.microsoft.com/office/drawing/2014/main" id="{79A41AB2-49CD-4EE0-942C-0DDCC80CB649}"/>
              </a:ext>
            </a:extLst>
          </p:cNvPr>
          <p:cNvSpPr/>
          <p:nvPr/>
        </p:nvSpPr>
        <p:spPr>
          <a:xfrm>
            <a:off x="5694200" y="4004826"/>
            <a:ext cx="5569158" cy="936460"/>
          </a:xfrm>
          <a:prstGeom prst="roundRect">
            <a:avLst>
              <a:gd name="adj" fmla="val 11877"/>
            </a:avLst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893" name="TextBox 4892">
            <a:extLst>
              <a:ext uri="{FF2B5EF4-FFF2-40B4-BE49-F238E27FC236}">
                <a16:creationId xmlns:a16="http://schemas.microsoft.com/office/drawing/2014/main" id="{25E210A1-D999-4EEF-8AD6-2DA700F0C2F4}"/>
              </a:ext>
            </a:extLst>
          </p:cNvPr>
          <p:cNvSpPr txBox="1"/>
          <p:nvPr/>
        </p:nvSpPr>
        <p:spPr>
          <a:xfrm>
            <a:off x="8045460" y="4033276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20%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894" name="TextBox 4893">
            <a:extLst>
              <a:ext uri="{FF2B5EF4-FFF2-40B4-BE49-F238E27FC236}">
                <a16:creationId xmlns:a16="http://schemas.microsoft.com/office/drawing/2014/main" id="{89055259-29A8-49EB-9FD3-DCA8B5439600}"/>
              </a:ext>
            </a:extLst>
          </p:cNvPr>
          <p:cNvSpPr txBox="1"/>
          <p:nvPr/>
        </p:nvSpPr>
        <p:spPr>
          <a:xfrm>
            <a:off x="5949084" y="4393443"/>
            <a:ext cx="5059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95" name="Rounded Rectangle 29">
            <a:extLst>
              <a:ext uri="{FF2B5EF4-FFF2-40B4-BE49-F238E27FC236}">
                <a16:creationId xmlns:a16="http://schemas.microsoft.com/office/drawing/2014/main" id="{28385CF1-55CA-4CFE-BBA7-6B3ED03BC84E}"/>
              </a:ext>
            </a:extLst>
          </p:cNvPr>
          <p:cNvSpPr/>
          <p:nvPr/>
        </p:nvSpPr>
        <p:spPr>
          <a:xfrm>
            <a:off x="5694200" y="5097014"/>
            <a:ext cx="5569158" cy="936460"/>
          </a:xfrm>
          <a:prstGeom prst="roundRect">
            <a:avLst>
              <a:gd name="adj" fmla="val 11877"/>
            </a:avLst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896" name="TextBox 4895">
            <a:extLst>
              <a:ext uri="{FF2B5EF4-FFF2-40B4-BE49-F238E27FC236}">
                <a16:creationId xmlns:a16="http://schemas.microsoft.com/office/drawing/2014/main" id="{3589E732-F361-4184-867E-E896499AFF7D}"/>
              </a:ext>
            </a:extLst>
          </p:cNvPr>
          <p:cNvSpPr txBox="1"/>
          <p:nvPr/>
        </p:nvSpPr>
        <p:spPr>
          <a:xfrm>
            <a:off x="8045460" y="5125464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10%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897" name="TextBox 4896">
            <a:extLst>
              <a:ext uri="{FF2B5EF4-FFF2-40B4-BE49-F238E27FC236}">
                <a16:creationId xmlns:a16="http://schemas.microsoft.com/office/drawing/2014/main" id="{4D23D60D-914F-4708-8043-0486BFA22E05}"/>
              </a:ext>
            </a:extLst>
          </p:cNvPr>
          <p:cNvSpPr txBox="1"/>
          <p:nvPr/>
        </p:nvSpPr>
        <p:spPr>
          <a:xfrm>
            <a:off x="5949084" y="5485631"/>
            <a:ext cx="5059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98" name="Rounded Rectangle 6">
            <a:extLst>
              <a:ext uri="{FF2B5EF4-FFF2-40B4-BE49-F238E27FC236}">
                <a16:creationId xmlns:a16="http://schemas.microsoft.com/office/drawing/2014/main" id="{979A2CBA-EAF5-4FE3-B5CB-1B5F239489D0}"/>
              </a:ext>
            </a:extLst>
          </p:cNvPr>
          <p:cNvSpPr/>
          <p:nvPr/>
        </p:nvSpPr>
        <p:spPr>
          <a:xfrm>
            <a:off x="2437402" y="3157457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99" name="Rectangle 9">
            <a:extLst>
              <a:ext uri="{FF2B5EF4-FFF2-40B4-BE49-F238E27FC236}">
                <a16:creationId xmlns:a16="http://schemas.microsoft.com/office/drawing/2014/main" id="{61F531B6-72DF-4DE0-8D5F-ABEE8DBB5318}"/>
              </a:ext>
            </a:extLst>
          </p:cNvPr>
          <p:cNvSpPr/>
          <p:nvPr/>
        </p:nvSpPr>
        <p:spPr>
          <a:xfrm>
            <a:off x="3386403" y="3607210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00" name="Rounded Rectangle 5">
            <a:extLst>
              <a:ext uri="{FF2B5EF4-FFF2-40B4-BE49-F238E27FC236}">
                <a16:creationId xmlns:a16="http://schemas.microsoft.com/office/drawing/2014/main" id="{7E3FFD9E-0E34-4313-81BE-0B3106B2655B}"/>
              </a:ext>
            </a:extLst>
          </p:cNvPr>
          <p:cNvSpPr/>
          <p:nvPr/>
        </p:nvSpPr>
        <p:spPr>
          <a:xfrm flipH="1">
            <a:off x="2031092" y="3856590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01" name="Round Same Side Corner Rectangle 11">
            <a:extLst>
              <a:ext uri="{FF2B5EF4-FFF2-40B4-BE49-F238E27FC236}">
                <a16:creationId xmlns:a16="http://schemas.microsoft.com/office/drawing/2014/main" id="{384152E3-63B8-47A8-AF5A-EC784D307171}"/>
              </a:ext>
            </a:extLst>
          </p:cNvPr>
          <p:cNvSpPr>
            <a:spLocks noChangeAspect="1"/>
          </p:cNvSpPr>
          <p:nvPr/>
        </p:nvSpPr>
        <p:spPr>
          <a:xfrm rot="9900000">
            <a:off x="2799154" y="4438958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11343</TotalTime>
  <Words>104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159</cp:revision>
  <dcterms:created xsi:type="dcterms:W3CDTF">2018-02-18T19:39:47Z</dcterms:created>
  <dcterms:modified xsi:type="dcterms:W3CDTF">2020-01-03T05:39:37Z</dcterms:modified>
</cp:coreProperties>
</file>