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F8A8-4E7C-A459-14F243BF5F3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8A8-4E7C-A459-14F243BF5F3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87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A8-4E7C-A459-14F243BF5F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D575-4933-9CE0-31DA4375D5B6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D575-4933-9CE0-31DA4375D5B6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75-4933-9CE0-31DA4375D5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F2D3-4120-A3C9-DA31D038A6E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2D3-4120-A3C9-DA31D038A6E7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D3-4120-A3C9-DA31D038A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1-3DD8-4D58-A771-D1D79CA0EF0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DD8-4D58-A771-D1D79CA0EF0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D8-4D58-A771-D1D79CA0E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F18D-4353-9DB2-CF6B6B2B745B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18D-4353-9DB2-CF6B6B2B745B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76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8D-4353-9DB2-CF6B6B2B74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3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764" name="Chart 18">
            <a:extLst>
              <a:ext uri="{FF2B5EF4-FFF2-40B4-BE49-F238E27FC236}">
                <a16:creationId xmlns:a16="http://schemas.microsoft.com/office/drawing/2014/main" id="{0339974A-6FA8-41C4-A547-2103795FAF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8273137"/>
              </p:ext>
            </p:extLst>
          </p:nvPr>
        </p:nvGraphicFramePr>
        <p:xfrm>
          <a:off x="9554898" y="3072454"/>
          <a:ext cx="1558238" cy="172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765" name="Chart 18">
            <a:extLst>
              <a:ext uri="{FF2B5EF4-FFF2-40B4-BE49-F238E27FC236}">
                <a16:creationId xmlns:a16="http://schemas.microsoft.com/office/drawing/2014/main" id="{2456ABB5-058F-4FD2-87FC-28E256250A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8249300"/>
              </p:ext>
            </p:extLst>
          </p:nvPr>
        </p:nvGraphicFramePr>
        <p:xfrm>
          <a:off x="1081140" y="3072454"/>
          <a:ext cx="1558238" cy="172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766" name="Chart 18">
            <a:extLst>
              <a:ext uri="{FF2B5EF4-FFF2-40B4-BE49-F238E27FC236}">
                <a16:creationId xmlns:a16="http://schemas.microsoft.com/office/drawing/2014/main" id="{8FE5D56A-A5D9-42F2-BB7F-C00D3691BE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328473"/>
              </p:ext>
            </p:extLst>
          </p:nvPr>
        </p:nvGraphicFramePr>
        <p:xfrm>
          <a:off x="3199580" y="3072454"/>
          <a:ext cx="1558238" cy="172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767" name="Chart 18">
            <a:extLst>
              <a:ext uri="{FF2B5EF4-FFF2-40B4-BE49-F238E27FC236}">
                <a16:creationId xmlns:a16="http://schemas.microsoft.com/office/drawing/2014/main" id="{1D3165EE-AF6F-4C42-A8D1-282249E38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0266380"/>
              </p:ext>
            </p:extLst>
          </p:nvPr>
        </p:nvGraphicFramePr>
        <p:xfrm>
          <a:off x="5318020" y="3072454"/>
          <a:ext cx="1558238" cy="172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768" name="Chart 18">
            <a:extLst>
              <a:ext uri="{FF2B5EF4-FFF2-40B4-BE49-F238E27FC236}">
                <a16:creationId xmlns:a16="http://schemas.microsoft.com/office/drawing/2014/main" id="{FE738D21-F344-4BA9-8FA0-E71CAFA21A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0819479"/>
              </p:ext>
            </p:extLst>
          </p:nvPr>
        </p:nvGraphicFramePr>
        <p:xfrm>
          <a:off x="7436460" y="3072454"/>
          <a:ext cx="1558238" cy="1728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4769" name="그룹 16">
            <a:extLst>
              <a:ext uri="{FF2B5EF4-FFF2-40B4-BE49-F238E27FC236}">
                <a16:creationId xmlns:a16="http://schemas.microsoft.com/office/drawing/2014/main" id="{397A800F-D47E-4292-B269-F229E2531F6C}"/>
              </a:ext>
            </a:extLst>
          </p:cNvPr>
          <p:cNvGrpSpPr/>
          <p:nvPr/>
        </p:nvGrpSpPr>
        <p:grpSpPr>
          <a:xfrm>
            <a:off x="834258" y="2350671"/>
            <a:ext cx="2052000" cy="676410"/>
            <a:chOff x="808620" y="2350669"/>
            <a:chExt cx="2052000" cy="676410"/>
          </a:xfrm>
        </p:grpSpPr>
        <p:sp>
          <p:nvSpPr>
            <p:cNvPr id="4770" name="TextBox 4769">
              <a:extLst>
                <a:ext uri="{FF2B5EF4-FFF2-40B4-BE49-F238E27FC236}">
                  <a16:creationId xmlns:a16="http://schemas.microsoft.com/office/drawing/2014/main" id="{F5490DD3-58AF-43CC-9C1B-181FCB919327}"/>
                </a:ext>
              </a:extLst>
            </p:cNvPr>
            <p:cNvSpPr txBox="1"/>
            <p:nvPr/>
          </p:nvSpPr>
          <p:spPr>
            <a:xfrm>
              <a:off x="808620" y="2565414"/>
              <a:ext cx="205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Presentation..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71" name="TextBox 4770">
              <a:extLst>
                <a:ext uri="{FF2B5EF4-FFF2-40B4-BE49-F238E27FC236}">
                  <a16:creationId xmlns:a16="http://schemas.microsoft.com/office/drawing/2014/main" id="{AEF84102-3B7D-4B81-99FE-944C3EFBF046}"/>
                </a:ext>
              </a:extLst>
            </p:cNvPr>
            <p:cNvSpPr txBox="1"/>
            <p:nvPr/>
          </p:nvSpPr>
          <p:spPr>
            <a:xfrm>
              <a:off x="808620" y="2350669"/>
              <a:ext cx="205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772" name="TextBox 4771">
            <a:extLst>
              <a:ext uri="{FF2B5EF4-FFF2-40B4-BE49-F238E27FC236}">
                <a16:creationId xmlns:a16="http://schemas.microsoft.com/office/drawing/2014/main" id="{D0A5EDB1-1208-4079-902B-A0F224A5FBAA}"/>
              </a:ext>
            </a:extLst>
          </p:cNvPr>
          <p:cNvSpPr txBox="1"/>
          <p:nvPr/>
        </p:nvSpPr>
        <p:spPr>
          <a:xfrm>
            <a:off x="1428210" y="3705794"/>
            <a:ext cx="8640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773" name="TextBox 4772">
            <a:extLst>
              <a:ext uri="{FF2B5EF4-FFF2-40B4-BE49-F238E27FC236}">
                <a16:creationId xmlns:a16="http://schemas.microsoft.com/office/drawing/2014/main" id="{143F762D-87B7-4B8F-A176-A13D217DB6DE}"/>
              </a:ext>
            </a:extLst>
          </p:cNvPr>
          <p:cNvSpPr txBox="1"/>
          <p:nvPr/>
        </p:nvSpPr>
        <p:spPr>
          <a:xfrm>
            <a:off x="834258" y="4763696"/>
            <a:ext cx="2052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dirty="0">
                <a:solidFill>
                  <a:schemeClr val="accent1"/>
                </a:solidFill>
                <a:cs typeface="Arial" pitchFamily="34" charset="0"/>
              </a:rPr>
              <a:t>$234,400</a:t>
            </a:r>
            <a:endParaRPr lang="ko-KR" altLang="en-US" sz="27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774" name="TextBox 4773">
            <a:extLst>
              <a:ext uri="{FF2B5EF4-FFF2-40B4-BE49-F238E27FC236}">
                <a16:creationId xmlns:a16="http://schemas.microsoft.com/office/drawing/2014/main" id="{3C465867-12C3-4785-B7F4-361DFDF2622D}"/>
              </a:ext>
            </a:extLst>
          </p:cNvPr>
          <p:cNvSpPr txBox="1"/>
          <p:nvPr/>
        </p:nvSpPr>
        <p:spPr>
          <a:xfrm>
            <a:off x="834258" y="5185358"/>
            <a:ext cx="205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75" name="TextBox 4774">
            <a:extLst>
              <a:ext uri="{FF2B5EF4-FFF2-40B4-BE49-F238E27FC236}">
                <a16:creationId xmlns:a16="http://schemas.microsoft.com/office/drawing/2014/main" id="{350D9184-A37A-4264-BCFD-8BAD5ECAE2FC}"/>
              </a:ext>
            </a:extLst>
          </p:cNvPr>
          <p:cNvSpPr txBox="1"/>
          <p:nvPr/>
        </p:nvSpPr>
        <p:spPr>
          <a:xfrm>
            <a:off x="834258" y="5450251"/>
            <a:ext cx="20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76" name="TextBox 4775">
            <a:extLst>
              <a:ext uri="{FF2B5EF4-FFF2-40B4-BE49-F238E27FC236}">
                <a16:creationId xmlns:a16="http://schemas.microsoft.com/office/drawing/2014/main" id="{C7775782-A983-4CFE-B4DF-55E614F34098}"/>
              </a:ext>
            </a:extLst>
          </p:cNvPr>
          <p:cNvSpPr txBox="1"/>
          <p:nvPr/>
        </p:nvSpPr>
        <p:spPr>
          <a:xfrm>
            <a:off x="3546650" y="3705794"/>
            <a:ext cx="8640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43%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77" name="TextBox 4776">
            <a:extLst>
              <a:ext uri="{FF2B5EF4-FFF2-40B4-BE49-F238E27FC236}">
                <a16:creationId xmlns:a16="http://schemas.microsoft.com/office/drawing/2014/main" id="{491E67BE-9F49-46EC-B057-71FA5C5C0174}"/>
              </a:ext>
            </a:extLst>
          </p:cNvPr>
          <p:cNvSpPr txBox="1"/>
          <p:nvPr/>
        </p:nvSpPr>
        <p:spPr>
          <a:xfrm>
            <a:off x="2952698" y="4763696"/>
            <a:ext cx="2052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dirty="0">
                <a:solidFill>
                  <a:schemeClr val="accent2"/>
                </a:solidFill>
                <a:cs typeface="Arial" pitchFamily="34" charset="0"/>
              </a:rPr>
              <a:t>$234,400</a:t>
            </a:r>
            <a:endParaRPr lang="ko-KR" altLang="en-US" sz="2700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78" name="TextBox 4777">
            <a:extLst>
              <a:ext uri="{FF2B5EF4-FFF2-40B4-BE49-F238E27FC236}">
                <a16:creationId xmlns:a16="http://schemas.microsoft.com/office/drawing/2014/main" id="{19A705C4-F41D-4A87-A433-432F7E4A24A4}"/>
              </a:ext>
            </a:extLst>
          </p:cNvPr>
          <p:cNvSpPr txBox="1"/>
          <p:nvPr/>
        </p:nvSpPr>
        <p:spPr>
          <a:xfrm>
            <a:off x="2952698" y="5185358"/>
            <a:ext cx="205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79" name="TextBox 4778">
            <a:extLst>
              <a:ext uri="{FF2B5EF4-FFF2-40B4-BE49-F238E27FC236}">
                <a16:creationId xmlns:a16="http://schemas.microsoft.com/office/drawing/2014/main" id="{C1903BD5-D675-49AB-9BBB-54C02300A4AD}"/>
              </a:ext>
            </a:extLst>
          </p:cNvPr>
          <p:cNvSpPr txBox="1"/>
          <p:nvPr/>
        </p:nvSpPr>
        <p:spPr>
          <a:xfrm>
            <a:off x="2952698" y="5450251"/>
            <a:ext cx="20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0" name="TextBox 4779">
            <a:extLst>
              <a:ext uri="{FF2B5EF4-FFF2-40B4-BE49-F238E27FC236}">
                <a16:creationId xmlns:a16="http://schemas.microsoft.com/office/drawing/2014/main" id="{B0D840F4-DDA6-47E0-AFD3-C507A7AD2205}"/>
              </a:ext>
            </a:extLst>
          </p:cNvPr>
          <p:cNvSpPr txBox="1"/>
          <p:nvPr/>
        </p:nvSpPr>
        <p:spPr>
          <a:xfrm>
            <a:off x="5665090" y="3705794"/>
            <a:ext cx="8640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65%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781" name="TextBox 4780">
            <a:extLst>
              <a:ext uri="{FF2B5EF4-FFF2-40B4-BE49-F238E27FC236}">
                <a16:creationId xmlns:a16="http://schemas.microsoft.com/office/drawing/2014/main" id="{48D949A5-93FD-4577-B851-DBD488240C84}"/>
              </a:ext>
            </a:extLst>
          </p:cNvPr>
          <p:cNvSpPr txBox="1"/>
          <p:nvPr/>
        </p:nvSpPr>
        <p:spPr>
          <a:xfrm>
            <a:off x="5071138" y="4763696"/>
            <a:ext cx="2052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dirty="0">
                <a:solidFill>
                  <a:schemeClr val="accent5"/>
                </a:solidFill>
                <a:cs typeface="Arial" pitchFamily="34" charset="0"/>
              </a:rPr>
              <a:t>$234,400</a:t>
            </a:r>
            <a:endParaRPr lang="ko-KR" altLang="en-US" sz="2700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782" name="TextBox 4781">
            <a:extLst>
              <a:ext uri="{FF2B5EF4-FFF2-40B4-BE49-F238E27FC236}">
                <a16:creationId xmlns:a16="http://schemas.microsoft.com/office/drawing/2014/main" id="{8DA4364B-F75C-4221-A0B9-F2A923E8875C}"/>
              </a:ext>
            </a:extLst>
          </p:cNvPr>
          <p:cNvSpPr txBox="1"/>
          <p:nvPr/>
        </p:nvSpPr>
        <p:spPr>
          <a:xfrm>
            <a:off x="5071138" y="5185358"/>
            <a:ext cx="205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3" name="TextBox 4782">
            <a:extLst>
              <a:ext uri="{FF2B5EF4-FFF2-40B4-BE49-F238E27FC236}">
                <a16:creationId xmlns:a16="http://schemas.microsoft.com/office/drawing/2014/main" id="{8CCE8E93-0C9F-4E6C-ABF9-A743A5FBF820}"/>
              </a:ext>
            </a:extLst>
          </p:cNvPr>
          <p:cNvSpPr txBox="1"/>
          <p:nvPr/>
        </p:nvSpPr>
        <p:spPr>
          <a:xfrm>
            <a:off x="5071138" y="5450251"/>
            <a:ext cx="20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4" name="TextBox 4783">
            <a:extLst>
              <a:ext uri="{FF2B5EF4-FFF2-40B4-BE49-F238E27FC236}">
                <a16:creationId xmlns:a16="http://schemas.microsoft.com/office/drawing/2014/main" id="{5C7EE6A5-382C-4F07-8AE1-6EA4267E6231}"/>
              </a:ext>
            </a:extLst>
          </p:cNvPr>
          <p:cNvSpPr txBox="1"/>
          <p:nvPr/>
        </p:nvSpPr>
        <p:spPr>
          <a:xfrm>
            <a:off x="7783530" y="3705794"/>
            <a:ext cx="8640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76%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785" name="TextBox 4784">
            <a:extLst>
              <a:ext uri="{FF2B5EF4-FFF2-40B4-BE49-F238E27FC236}">
                <a16:creationId xmlns:a16="http://schemas.microsoft.com/office/drawing/2014/main" id="{DBF5813F-EB99-465D-957B-0DABA32B2ED5}"/>
              </a:ext>
            </a:extLst>
          </p:cNvPr>
          <p:cNvSpPr txBox="1"/>
          <p:nvPr/>
        </p:nvSpPr>
        <p:spPr>
          <a:xfrm>
            <a:off x="7189578" y="4763696"/>
            <a:ext cx="2052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dirty="0">
                <a:solidFill>
                  <a:schemeClr val="accent4"/>
                </a:solidFill>
                <a:cs typeface="Arial" pitchFamily="34" charset="0"/>
              </a:rPr>
              <a:t>$234,400</a:t>
            </a:r>
            <a:endParaRPr lang="ko-KR" altLang="en-US" sz="2700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786" name="TextBox 4785">
            <a:extLst>
              <a:ext uri="{FF2B5EF4-FFF2-40B4-BE49-F238E27FC236}">
                <a16:creationId xmlns:a16="http://schemas.microsoft.com/office/drawing/2014/main" id="{67B885C1-65A9-4372-915F-600EB24717DC}"/>
              </a:ext>
            </a:extLst>
          </p:cNvPr>
          <p:cNvSpPr txBox="1"/>
          <p:nvPr/>
        </p:nvSpPr>
        <p:spPr>
          <a:xfrm>
            <a:off x="7189578" y="5185358"/>
            <a:ext cx="205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7" name="TextBox 4786">
            <a:extLst>
              <a:ext uri="{FF2B5EF4-FFF2-40B4-BE49-F238E27FC236}">
                <a16:creationId xmlns:a16="http://schemas.microsoft.com/office/drawing/2014/main" id="{824E1FB5-8FC5-40CD-A67D-D1D46410E403}"/>
              </a:ext>
            </a:extLst>
          </p:cNvPr>
          <p:cNvSpPr txBox="1"/>
          <p:nvPr/>
        </p:nvSpPr>
        <p:spPr>
          <a:xfrm>
            <a:off x="7189578" y="5450251"/>
            <a:ext cx="20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8" name="TextBox 4787">
            <a:extLst>
              <a:ext uri="{FF2B5EF4-FFF2-40B4-BE49-F238E27FC236}">
                <a16:creationId xmlns:a16="http://schemas.microsoft.com/office/drawing/2014/main" id="{FF86A739-E441-435D-A7BC-1E72FD832739}"/>
              </a:ext>
            </a:extLst>
          </p:cNvPr>
          <p:cNvSpPr txBox="1"/>
          <p:nvPr/>
        </p:nvSpPr>
        <p:spPr>
          <a:xfrm>
            <a:off x="9901969" y="3705794"/>
            <a:ext cx="86409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87%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789" name="TextBox 4788">
            <a:extLst>
              <a:ext uri="{FF2B5EF4-FFF2-40B4-BE49-F238E27FC236}">
                <a16:creationId xmlns:a16="http://schemas.microsoft.com/office/drawing/2014/main" id="{FCB7EF38-6C57-4D89-BE85-C0B36178C568}"/>
              </a:ext>
            </a:extLst>
          </p:cNvPr>
          <p:cNvSpPr txBox="1"/>
          <p:nvPr/>
        </p:nvSpPr>
        <p:spPr>
          <a:xfrm>
            <a:off x="9308017" y="4763696"/>
            <a:ext cx="2052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dirty="0">
                <a:solidFill>
                  <a:schemeClr val="accent3"/>
                </a:solidFill>
                <a:cs typeface="Arial" pitchFamily="34" charset="0"/>
              </a:rPr>
              <a:t>$234,400</a:t>
            </a:r>
            <a:endParaRPr lang="ko-KR" altLang="en-US" sz="2700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790" name="TextBox 4789">
            <a:extLst>
              <a:ext uri="{FF2B5EF4-FFF2-40B4-BE49-F238E27FC236}">
                <a16:creationId xmlns:a16="http://schemas.microsoft.com/office/drawing/2014/main" id="{50B79743-2CA3-4802-B316-472F2302724C}"/>
              </a:ext>
            </a:extLst>
          </p:cNvPr>
          <p:cNvSpPr txBox="1"/>
          <p:nvPr/>
        </p:nvSpPr>
        <p:spPr>
          <a:xfrm>
            <a:off x="9308017" y="5185358"/>
            <a:ext cx="205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91" name="TextBox 4790">
            <a:extLst>
              <a:ext uri="{FF2B5EF4-FFF2-40B4-BE49-F238E27FC236}">
                <a16:creationId xmlns:a16="http://schemas.microsoft.com/office/drawing/2014/main" id="{CB609A41-3876-4AED-8615-80F2DE1F5B9E}"/>
              </a:ext>
            </a:extLst>
          </p:cNvPr>
          <p:cNvSpPr txBox="1"/>
          <p:nvPr/>
        </p:nvSpPr>
        <p:spPr>
          <a:xfrm>
            <a:off x="9308017" y="5450251"/>
            <a:ext cx="205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792" name="그룹 15">
            <a:extLst>
              <a:ext uri="{FF2B5EF4-FFF2-40B4-BE49-F238E27FC236}">
                <a16:creationId xmlns:a16="http://schemas.microsoft.com/office/drawing/2014/main" id="{7DC0ACC4-1211-4A2D-8941-EFA3198BC09D}"/>
              </a:ext>
            </a:extLst>
          </p:cNvPr>
          <p:cNvGrpSpPr/>
          <p:nvPr/>
        </p:nvGrpSpPr>
        <p:grpSpPr>
          <a:xfrm>
            <a:off x="2952698" y="2350671"/>
            <a:ext cx="2052000" cy="676410"/>
            <a:chOff x="3577430" y="2350669"/>
            <a:chExt cx="2052000" cy="676410"/>
          </a:xfrm>
        </p:grpSpPr>
        <p:sp>
          <p:nvSpPr>
            <p:cNvPr id="4793" name="TextBox 4792">
              <a:extLst>
                <a:ext uri="{FF2B5EF4-FFF2-40B4-BE49-F238E27FC236}">
                  <a16:creationId xmlns:a16="http://schemas.microsoft.com/office/drawing/2014/main" id="{CA409DA7-D212-448B-8ED8-DAA11AC14411}"/>
                </a:ext>
              </a:extLst>
            </p:cNvPr>
            <p:cNvSpPr txBox="1"/>
            <p:nvPr/>
          </p:nvSpPr>
          <p:spPr>
            <a:xfrm>
              <a:off x="3577430" y="2565414"/>
              <a:ext cx="205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4" name="TextBox 4793">
              <a:extLst>
                <a:ext uri="{FF2B5EF4-FFF2-40B4-BE49-F238E27FC236}">
                  <a16:creationId xmlns:a16="http://schemas.microsoft.com/office/drawing/2014/main" id="{C4EA15C9-6E61-46B0-AD1B-074D69C01505}"/>
                </a:ext>
              </a:extLst>
            </p:cNvPr>
            <p:cNvSpPr txBox="1"/>
            <p:nvPr/>
          </p:nvSpPr>
          <p:spPr>
            <a:xfrm>
              <a:off x="3577430" y="2350669"/>
              <a:ext cx="205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95" name="그룹 12">
            <a:extLst>
              <a:ext uri="{FF2B5EF4-FFF2-40B4-BE49-F238E27FC236}">
                <a16:creationId xmlns:a16="http://schemas.microsoft.com/office/drawing/2014/main" id="{0A7F7E76-B628-46A7-A68F-87EFE40817DE}"/>
              </a:ext>
            </a:extLst>
          </p:cNvPr>
          <p:cNvGrpSpPr/>
          <p:nvPr/>
        </p:nvGrpSpPr>
        <p:grpSpPr>
          <a:xfrm>
            <a:off x="5071138" y="2350671"/>
            <a:ext cx="2052000" cy="676410"/>
            <a:chOff x="5223586" y="2350669"/>
            <a:chExt cx="2052000" cy="676410"/>
          </a:xfrm>
        </p:grpSpPr>
        <p:sp>
          <p:nvSpPr>
            <p:cNvPr id="4796" name="TextBox 4795">
              <a:extLst>
                <a:ext uri="{FF2B5EF4-FFF2-40B4-BE49-F238E27FC236}">
                  <a16:creationId xmlns:a16="http://schemas.microsoft.com/office/drawing/2014/main" id="{6992B20C-4596-4C02-A93B-1CCF86A3D0DA}"/>
                </a:ext>
              </a:extLst>
            </p:cNvPr>
            <p:cNvSpPr txBox="1"/>
            <p:nvPr/>
          </p:nvSpPr>
          <p:spPr>
            <a:xfrm>
              <a:off x="5223586" y="2565414"/>
              <a:ext cx="205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97" name="TextBox 4796">
              <a:extLst>
                <a:ext uri="{FF2B5EF4-FFF2-40B4-BE49-F238E27FC236}">
                  <a16:creationId xmlns:a16="http://schemas.microsoft.com/office/drawing/2014/main" id="{F88538D5-CCC0-40D7-B329-2AA3E78AD888}"/>
                </a:ext>
              </a:extLst>
            </p:cNvPr>
            <p:cNvSpPr txBox="1"/>
            <p:nvPr/>
          </p:nvSpPr>
          <p:spPr>
            <a:xfrm>
              <a:off x="5223586" y="2350669"/>
              <a:ext cx="205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98" name="그룹 11">
            <a:extLst>
              <a:ext uri="{FF2B5EF4-FFF2-40B4-BE49-F238E27FC236}">
                <a16:creationId xmlns:a16="http://schemas.microsoft.com/office/drawing/2014/main" id="{77DCF6C9-DD2F-44C9-8A04-27E3B730531B}"/>
              </a:ext>
            </a:extLst>
          </p:cNvPr>
          <p:cNvGrpSpPr/>
          <p:nvPr/>
        </p:nvGrpSpPr>
        <p:grpSpPr>
          <a:xfrm>
            <a:off x="7189578" y="2350671"/>
            <a:ext cx="2052000" cy="676410"/>
            <a:chOff x="6879770" y="2350669"/>
            <a:chExt cx="2052000" cy="676410"/>
          </a:xfrm>
        </p:grpSpPr>
        <p:sp>
          <p:nvSpPr>
            <p:cNvPr id="4799" name="TextBox 4798">
              <a:extLst>
                <a:ext uri="{FF2B5EF4-FFF2-40B4-BE49-F238E27FC236}">
                  <a16:creationId xmlns:a16="http://schemas.microsoft.com/office/drawing/2014/main" id="{DB670486-1175-4636-8875-CAC1E2B7F5B7}"/>
                </a:ext>
              </a:extLst>
            </p:cNvPr>
            <p:cNvSpPr txBox="1"/>
            <p:nvPr/>
          </p:nvSpPr>
          <p:spPr>
            <a:xfrm>
              <a:off x="6879770" y="2565414"/>
              <a:ext cx="205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00" name="TextBox 4799">
              <a:extLst>
                <a:ext uri="{FF2B5EF4-FFF2-40B4-BE49-F238E27FC236}">
                  <a16:creationId xmlns:a16="http://schemas.microsoft.com/office/drawing/2014/main" id="{BD74C1E7-19A7-428C-BC36-CBA7160134FC}"/>
                </a:ext>
              </a:extLst>
            </p:cNvPr>
            <p:cNvSpPr txBox="1"/>
            <p:nvPr/>
          </p:nvSpPr>
          <p:spPr>
            <a:xfrm>
              <a:off x="6879770" y="2350669"/>
              <a:ext cx="205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01" name="그룹 8">
            <a:extLst>
              <a:ext uri="{FF2B5EF4-FFF2-40B4-BE49-F238E27FC236}">
                <a16:creationId xmlns:a16="http://schemas.microsoft.com/office/drawing/2014/main" id="{EB90AA66-2B09-4BEB-AA0B-CF2AF4302D61}"/>
              </a:ext>
            </a:extLst>
          </p:cNvPr>
          <p:cNvGrpSpPr/>
          <p:nvPr/>
        </p:nvGrpSpPr>
        <p:grpSpPr>
          <a:xfrm>
            <a:off x="9308017" y="2350671"/>
            <a:ext cx="2052000" cy="676410"/>
            <a:chOff x="9282379" y="2350669"/>
            <a:chExt cx="2052000" cy="676410"/>
          </a:xfrm>
        </p:grpSpPr>
        <p:sp>
          <p:nvSpPr>
            <p:cNvPr id="4802" name="TextBox 4801">
              <a:extLst>
                <a:ext uri="{FF2B5EF4-FFF2-40B4-BE49-F238E27FC236}">
                  <a16:creationId xmlns:a16="http://schemas.microsoft.com/office/drawing/2014/main" id="{AC3D321B-4D5E-4311-9B5D-F08A1562B16B}"/>
                </a:ext>
              </a:extLst>
            </p:cNvPr>
            <p:cNvSpPr txBox="1"/>
            <p:nvPr/>
          </p:nvSpPr>
          <p:spPr>
            <a:xfrm>
              <a:off x="9282379" y="2565414"/>
              <a:ext cx="205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03" name="TextBox 4802">
              <a:extLst>
                <a:ext uri="{FF2B5EF4-FFF2-40B4-BE49-F238E27FC236}">
                  <a16:creationId xmlns:a16="http://schemas.microsoft.com/office/drawing/2014/main" id="{260ED059-DE04-4EE0-BB6F-75CE8D03B653}"/>
                </a:ext>
              </a:extLst>
            </p:cNvPr>
            <p:cNvSpPr txBox="1"/>
            <p:nvPr/>
          </p:nvSpPr>
          <p:spPr>
            <a:xfrm>
              <a:off x="9282379" y="2350669"/>
              <a:ext cx="205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04" name="Isosceles Triangle 51">
            <a:extLst>
              <a:ext uri="{FF2B5EF4-FFF2-40B4-BE49-F238E27FC236}">
                <a16:creationId xmlns:a16="http://schemas.microsoft.com/office/drawing/2014/main" id="{C74D04A5-BD76-4222-84E4-3FDC368CA5DD}"/>
              </a:ext>
            </a:extLst>
          </p:cNvPr>
          <p:cNvSpPr/>
          <p:nvPr/>
        </p:nvSpPr>
        <p:spPr>
          <a:xfrm>
            <a:off x="3721870" y="1784840"/>
            <a:ext cx="414770" cy="304153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05" name="Oval 7">
            <a:extLst>
              <a:ext uri="{FF2B5EF4-FFF2-40B4-BE49-F238E27FC236}">
                <a16:creationId xmlns:a16="http://schemas.microsoft.com/office/drawing/2014/main" id="{24A56FE1-BFD1-4D8D-B0AD-3D1ADF3FC8B7}"/>
              </a:ext>
            </a:extLst>
          </p:cNvPr>
          <p:cNvSpPr/>
          <p:nvPr/>
        </p:nvSpPr>
        <p:spPr>
          <a:xfrm>
            <a:off x="5871033" y="1711948"/>
            <a:ext cx="449937" cy="4499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06" name="Rounded Rectangle 27">
            <a:extLst>
              <a:ext uri="{FF2B5EF4-FFF2-40B4-BE49-F238E27FC236}">
                <a16:creationId xmlns:a16="http://schemas.microsoft.com/office/drawing/2014/main" id="{4EF34B75-0678-4212-B9BE-EB6469C9878B}"/>
              </a:ext>
            </a:extLst>
          </p:cNvPr>
          <p:cNvSpPr/>
          <p:nvPr/>
        </p:nvSpPr>
        <p:spPr>
          <a:xfrm>
            <a:off x="1664455" y="1771227"/>
            <a:ext cx="431403" cy="33137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07" name="Rounded Rectangle 7">
            <a:extLst>
              <a:ext uri="{FF2B5EF4-FFF2-40B4-BE49-F238E27FC236}">
                <a16:creationId xmlns:a16="http://schemas.microsoft.com/office/drawing/2014/main" id="{9BEE38E6-7B43-4E48-896B-EBEA552C23EE}"/>
              </a:ext>
            </a:extLst>
          </p:cNvPr>
          <p:cNvSpPr/>
          <p:nvPr/>
        </p:nvSpPr>
        <p:spPr>
          <a:xfrm>
            <a:off x="8055364" y="1747661"/>
            <a:ext cx="438602" cy="37850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08" name="Round Same Side Corner Rectangle 36">
            <a:extLst>
              <a:ext uri="{FF2B5EF4-FFF2-40B4-BE49-F238E27FC236}">
                <a16:creationId xmlns:a16="http://schemas.microsoft.com/office/drawing/2014/main" id="{5F38B533-F6AA-4E98-A156-E2DE65DE295F}"/>
              </a:ext>
            </a:extLst>
          </p:cNvPr>
          <p:cNvSpPr/>
          <p:nvPr/>
        </p:nvSpPr>
        <p:spPr>
          <a:xfrm>
            <a:off x="10081894" y="1760745"/>
            <a:ext cx="445652" cy="35234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11341</TotalTime>
  <Words>140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157</cp:revision>
  <dcterms:created xsi:type="dcterms:W3CDTF">2018-02-18T19:39:47Z</dcterms:created>
  <dcterms:modified xsi:type="dcterms:W3CDTF">2020-01-03T05:37:38Z</dcterms:modified>
</cp:coreProperties>
</file>