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0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3421" name="Group 3420">
            <a:extLst>
              <a:ext uri="{FF2B5EF4-FFF2-40B4-BE49-F238E27FC236}">
                <a16:creationId xmlns:a16="http://schemas.microsoft.com/office/drawing/2014/main" id="{1ABB8D7B-F850-47DB-A3DE-C949D24ADD3D}"/>
              </a:ext>
            </a:extLst>
          </p:cNvPr>
          <p:cNvGrpSpPr/>
          <p:nvPr/>
        </p:nvGrpSpPr>
        <p:grpSpPr>
          <a:xfrm>
            <a:off x="5632729" y="1837348"/>
            <a:ext cx="961409" cy="4201334"/>
            <a:chOff x="4108727" y="1628800"/>
            <a:chExt cx="961409" cy="4201334"/>
          </a:xfrm>
        </p:grpSpPr>
        <p:grpSp>
          <p:nvGrpSpPr>
            <p:cNvPr id="3422" name="Group 3421">
              <a:extLst>
                <a:ext uri="{FF2B5EF4-FFF2-40B4-BE49-F238E27FC236}">
                  <a16:creationId xmlns:a16="http://schemas.microsoft.com/office/drawing/2014/main" id="{282D52A7-261D-4408-B58B-B49E1052F720}"/>
                </a:ext>
              </a:extLst>
            </p:cNvPr>
            <p:cNvGrpSpPr/>
            <p:nvPr/>
          </p:nvGrpSpPr>
          <p:grpSpPr>
            <a:xfrm>
              <a:off x="4108727" y="1730556"/>
              <a:ext cx="961409" cy="4099578"/>
              <a:chOff x="4074540" y="1699708"/>
              <a:chExt cx="961409" cy="4099578"/>
            </a:xfrm>
            <a:gradFill>
              <a:gsLst>
                <a:gs pos="0">
                  <a:srgbClr val="7B98A0">
                    <a:lumMod val="70000"/>
                  </a:srgbClr>
                </a:gs>
                <a:gs pos="100000">
                  <a:srgbClr val="7B98A0">
                    <a:lumMod val="70000"/>
                  </a:srgbClr>
                </a:gs>
              </a:gsLst>
              <a:lin ang="5400000" scaled="0"/>
            </a:gradFill>
          </p:grpSpPr>
          <p:sp>
            <p:nvSpPr>
              <p:cNvPr id="3443" name="Round Same Side Corner Rectangle 2">
                <a:extLst>
                  <a:ext uri="{FF2B5EF4-FFF2-40B4-BE49-F238E27FC236}">
                    <a16:creationId xmlns:a16="http://schemas.microsoft.com/office/drawing/2014/main" id="{3624F145-3A1D-4F55-93B7-18DA42EC8063}"/>
                  </a:ext>
                </a:extLst>
              </p:cNvPr>
              <p:cNvSpPr/>
              <p:nvPr/>
            </p:nvSpPr>
            <p:spPr>
              <a:xfrm>
                <a:off x="4105532" y="2348880"/>
                <a:ext cx="914400" cy="3450406"/>
              </a:xfrm>
              <a:prstGeom prst="round2SameRect">
                <a:avLst>
                  <a:gd name="adj1" fmla="val 0"/>
                  <a:gd name="adj2" fmla="val 50000"/>
                </a:avLst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3444" name="Diagonal Stripe 3443">
                <a:extLst>
                  <a:ext uri="{FF2B5EF4-FFF2-40B4-BE49-F238E27FC236}">
                    <a16:creationId xmlns:a16="http://schemas.microsoft.com/office/drawing/2014/main" id="{0EA65D76-9AF3-46F6-990B-D4AEF3D7A1AA}"/>
                  </a:ext>
                </a:extLst>
              </p:cNvPr>
              <p:cNvSpPr/>
              <p:nvPr/>
            </p:nvSpPr>
            <p:spPr>
              <a:xfrm rot="13500000">
                <a:off x="4074540" y="1699708"/>
                <a:ext cx="961409" cy="961409"/>
              </a:xfrm>
              <a:prstGeom prst="diagStripe">
                <a:avLst>
                  <a:gd name="adj" fmla="val 66106"/>
                </a:avLst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3423" name="Group 3422">
              <a:extLst>
                <a:ext uri="{FF2B5EF4-FFF2-40B4-BE49-F238E27FC236}">
                  <a16:creationId xmlns:a16="http://schemas.microsoft.com/office/drawing/2014/main" id="{AE68630F-1F20-46EA-9F73-3822A8DD768D}"/>
                </a:ext>
              </a:extLst>
            </p:cNvPr>
            <p:cNvGrpSpPr/>
            <p:nvPr/>
          </p:nvGrpSpPr>
          <p:grpSpPr>
            <a:xfrm>
              <a:off x="4201186" y="1902763"/>
              <a:ext cx="776488" cy="3868638"/>
              <a:chOff x="4183348" y="1866357"/>
              <a:chExt cx="776488" cy="3868638"/>
            </a:xfrm>
          </p:grpSpPr>
          <p:sp>
            <p:nvSpPr>
              <p:cNvPr id="3441" name="Round Same Side Corner Rectangle 10">
                <a:extLst>
                  <a:ext uri="{FF2B5EF4-FFF2-40B4-BE49-F238E27FC236}">
                    <a16:creationId xmlns:a16="http://schemas.microsoft.com/office/drawing/2014/main" id="{54708606-5345-43A9-A6F2-071A723960EB}"/>
                  </a:ext>
                </a:extLst>
              </p:cNvPr>
              <p:cNvSpPr/>
              <p:nvPr/>
            </p:nvSpPr>
            <p:spPr>
              <a:xfrm>
                <a:off x="4183348" y="2324747"/>
                <a:ext cx="776488" cy="3410248"/>
              </a:xfrm>
              <a:prstGeom prst="round2SameRect">
                <a:avLst>
                  <a:gd name="adj1" fmla="val 0"/>
                  <a:gd name="adj2" fmla="val 50000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3442" name="Diagonal Stripe 3441">
                <a:extLst>
                  <a:ext uri="{FF2B5EF4-FFF2-40B4-BE49-F238E27FC236}">
                    <a16:creationId xmlns:a16="http://schemas.microsoft.com/office/drawing/2014/main" id="{712A833B-D8FA-41E3-BD58-36A4D5196A53}"/>
                  </a:ext>
                </a:extLst>
              </p:cNvPr>
              <p:cNvSpPr/>
              <p:nvPr/>
            </p:nvSpPr>
            <p:spPr>
              <a:xfrm rot="13500000">
                <a:off x="4211769" y="1858279"/>
                <a:ext cx="719646" cy="735802"/>
              </a:xfrm>
              <a:prstGeom prst="diagStripe">
                <a:avLst>
                  <a:gd name="adj" fmla="val 60638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3424" name="Round Same Side Corner Rectangle 15">
              <a:extLst>
                <a:ext uri="{FF2B5EF4-FFF2-40B4-BE49-F238E27FC236}">
                  <a16:creationId xmlns:a16="http://schemas.microsoft.com/office/drawing/2014/main" id="{215D1BA0-0EA6-4EEB-B1BE-DC744C622455}"/>
                </a:ext>
              </a:extLst>
            </p:cNvPr>
            <p:cNvSpPr/>
            <p:nvPr/>
          </p:nvSpPr>
          <p:spPr>
            <a:xfrm>
              <a:off x="4260686" y="5087120"/>
              <a:ext cx="657489" cy="612000"/>
            </a:xfrm>
            <a:prstGeom prst="round2SameRect">
              <a:avLst>
                <a:gd name="adj1" fmla="val 0"/>
                <a:gd name="adj2" fmla="val 5000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3425" name="Rectangle 3424">
              <a:extLst>
                <a:ext uri="{FF2B5EF4-FFF2-40B4-BE49-F238E27FC236}">
                  <a16:creationId xmlns:a16="http://schemas.microsoft.com/office/drawing/2014/main" id="{DE1DAFF1-76E5-4861-9942-C27CA564C3BE}"/>
                </a:ext>
              </a:extLst>
            </p:cNvPr>
            <p:cNvSpPr/>
            <p:nvPr/>
          </p:nvSpPr>
          <p:spPr>
            <a:xfrm>
              <a:off x="4260030" y="4475121"/>
              <a:ext cx="658800" cy="61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3426" name="Rectangle 3425">
              <a:extLst>
                <a:ext uri="{FF2B5EF4-FFF2-40B4-BE49-F238E27FC236}">
                  <a16:creationId xmlns:a16="http://schemas.microsoft.com/office/drawing/2014/main" id="{5E8FFF7E-36AE-45EB-A040-C5768FA5501C}"/>
                </a:ext>
              </a:extLst>
            </p:cNvPr>
            <p:cNvSpPr/>
            <p:nvPr/>
          </p:nvSpPr>
          <p:spPr>
            <a:xfrm>
              <a:off x="4260030" y="3863121"/>
              <a:ext cx="658800" cy="612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3427" name="Rectangle 3426">
              <a:extLst>
                <a:ext uri="{FF2B5EF4-FFF2-40B4-BE49-F238E27FC236}">
                  <a16:creationId xmlns:a16="http://schemas.microsoft.com/office/drawing/2014/main" id="{B41C9570-21DE-47E7-82D7-21002022D39B}"/>
                </a:ext>
              </a:extLst>
            </p:cNvPr>
            <p:cNvSpPr/>
            <p:nvPr/>
          </p:nvSpPr>
          <p:spPr>
            <a:xfrm>
              <a:off x="4260030" y="3251121"/>
              <a:ext cx="658800" cy="612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3428" name="Oval 39">
              <a:extLst>
                <a:ext uri="{FF2B5EF4-FFF2-40B4-BE49-F238E27FC236}">
                  <a16:creationId xmlns:a16="http://schemas.microsoft.com/office/drawing/2014/main" id="{684E4AFF-FF63-418A-B567-D638F87886E2}"/>
                </a:ext>
              </a:extLst>
            </p:cNvPr>
            <p:cNvSpPr/>
            <p:nvPr/>
          </p:nvSpPr>
          <p:spPr>
            <a:xfrm>
              <a:off x="4350244" y="2833206"/>
              <a:ext cx="313450" cy="313450"/>
            </a:xfrm>
            <a:custGeom>
              <a:avLst/>
              <a:gdLst/>
              <a:ahLst/>
              <a:cxnLst/>
              <a:rect l="l" t="t" r="r" b="b"/>
              <a:pathLst>
                <a:path w="983906" h="983906">
                  <a:moveTo>
                    <a:pt x="491953" y="151303"/>
                  </a:moveTo>
                  <a:cubicBezTo>
                    <a:pt x="303817" y="151303"/>
                    <a:pt x="151303" y="303817"/>
                    <a:pt x="151303" y="491953"/>
                  </a:cubicBezTo>
                  <a:cubicBezTo>
                    <a:pt x="151303" y="680089"/>
                    <a:pt x="303817" y="832603"/>
                    <a:pt x="491953" y="832603"/>
                  </a:cubicBezTo>
                  <a:cubicBezTo>
                    <a:pt x="680089" y="832603"/>
                    <a:pt x="832603" y="680089"/>
                    <a:pt x="832603" y="491953"/>
                  </a:cubicBezTo>
                  <a:cubicBezTo>
                    <a:pt x="832603" y="303817"/>
                    <a:pt x="680089" y="151303"/>
                    <a:pt x="491953" y="151303"/>
                  </a:cubicBezTo>
                  <a:close/>
                  <a:moveTo>
                    <a:pt x="491953" y="0"/>
                  </a:moveTo>
                  <a:cubicBezTo>
                    <a:pt x="763651" y="0"/>
                    <a:pt x="983906" y="220255"/>
                    <a:pt x="983906" y="491953"/>
                  </a:cubicBezTo>
                  <a:cubicBezTo>
                    <a:pt x="983906" y="763651"/>
                    <a:pt x="763651" y="983906"/>
                    <a:pt x="491953" y="983906"/>
                  </a:cubicBezTo>
                  <a:cubicBezTo>
                    <a:pt x="220255" y="983906"/>
                    <a:pt x="0" y="763651"/>
                    <a:pt x="0" y="491953"/>
                  </a:cubicBezTo>
                  <a:cubicBezTo>
                    <a:pt x="0" y="220255"/>
                    <a:pt x="220255" y="0"/>
                    <a:pt x="49195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3429" name="Oval 39">
              <a:extLst>
                <a:ext uri="{FF2B5EF4-FFF2-40B4-BE49-F238E27FC236}">
                  <a16:creationId xmlns:a16="http://schemas.microsoft.com/office/drawing/2014/main" id="{E98BF092-FFA0-4420-BE68-99D0DD620779}"/>
                </a:ext>
              </a:extLst>
            </p:cNvPr>
            <p:cNvSpPr/>
            <p:nvPr/>
          </p:nvSpPr>
          <p:spPr>
            <a:xfrm>
              <a:off x="4663694" y="2673711"/>
              <a:ext cx="105099" cy="105099"/>
            </a:xfrm>
            <a:custGeom>
              <a:avLst/>
              <a:gdLst/>
              <a:ahLst/>
              <a:cxnLst/>
              <a:rect l="l" t="t" r="r" b="b"/>
              <a:pathLst>
                <a:path w="983906" h="983906">
                  <a:moveTo>
                    <a:pt x="491953" y="151303"/>
                  </a:moveTo>
                  <a:cubicBezTo>
                    <a:pt x="303817" y="151303"/>
                    <a:pt x="151303" y="303817"/>
                    <a:pt x="151303" y="491953"/>
                  </a:cubicBezTo>
                  <a:cubicBezTo>
                    <a:pt x="151303" y="680089"/>
                    <a:pt x="303817" y="832603"/>
                    <a:pt x="491953" y="832603"/>
                  </a:cubicBezTo>
                  <a:cubicBezTo>
                    <a:pt x="680089" y="832603"/>
                    <a:pt x="832603" y="680089"/>
                    <a:pt x="832603" y="491953"/>
                  </a:cubicBezTo>
                  <a:cubicBezTo>
                    <a:pt x="832603" y="303817"/>
                    <a:pt x="680089" y="151303"/>
                    <a:pt x="491953" y="151303"/>
                  </a:cubicBezTo>
                  <a:close/>
                  <a:moveTo>
                    <a:pt x="491953" y="0"/>
                  </a:moveTo>
                  <a:cubicBezTo>
                    <a:pt x="763651" y="0"/>
                    <a:pt x="983906" y="220255"/>
                    <a:pt x="983906" y="491953"/>
                  </a:cubicBezTo>
                  <a:cubicBezTo>
                    <a:pt x="983906" y="763651"/>
                    <a:pt x="763651" y="983906"/>
                    <a:pt x="491953" y="983906"/>
                  </a:cubicBezTo>
                  <a:cubicBezTo>
                    <a:pt x="220255" y="983906"/>
                    <a:pt x="0" y="763651"/>
                    <a:pt x="0" y="491953"/>
                  </a:cubicBezTo>
                  <a:cubicBezTo>
                    <a:pt x="0" y="220255"/>
                    <a:pt x="220255" y="0"/>
                    <a:pt x="49195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3430" name="Oval 39">
              <a:extLst>
                <a:ext uri="{FF2B5EF4-FFF2-40B4-BE49-F238E27FC236}">
                  <a16:creationId xmlns:a16="http://schemas.microsoft.com/office/drawing/2014/main" id="{70F7E5FF-E939-44BF-A16E-BEAAE2AEA17E}"/>
                </a:ext>
              </a:extLst>
            </p:cNvPr>
            <p:cNvSpPr/>
            <p:nvPr/>
          </p:nvSpPr>
          <p:spPr>
            <a:xfrm>
              <a:off x="4445473" y="2440932"/>
              <a:ext cx="218222" cy="218222"/>
            </a:xfrm>
            <a:custGeom>
              <a:avLst/>
              <a:gdLst/>
              <a:ahLst/>
              <a:cxnLst/>
              <a:rect l="l" t="t" r="r" b="b"/>
              <a:pathLst>
                <a:path w="983906" h="983906">
                  <a:moveTo>
                    <a:pt x="491953" y="151303"/>
                  </a:moveTo>
                  <a:cubicBezTo>
                    <a:pt x="303817" y="151303"/>
                    <a:pt x="151303" y="303817"/>
                    <a:pt x="151303" y="491953"/>
                  </a:cubicBezTo>
                  <a:cubicBezTo>
                    <a:pt x="151303" y="680089"/>
                    <a:pt x="303817" y="832603"/>
                    <a:pt x="491953" y="832603"/>
                  </a:cubicBezTo>
                  <a:cubicBezTo>
                    <a:pt x="680089" y="832603"/>
                    <a:pt x="832603" y="680089"/>
                    <a:pt x="832603" y="491953"/>
                  </a:cubicBezTo>
                  <a:cubicBezTo>
                    <a:pt x="832603" y="303817"/>
                    <a:pt x="680089" y="151303"/>
                    <a:pt x="491953" y="151303"/>
                  </a:cubicBezTo>
                  <a:close/>
                  <a:moveTo>
                    <a:pt x="491953" y="0"/>
                  </a:moveTo>
                  <a:cubicBezTo>
                    <a:pt x="763651" y="0"/>
                    <a:pt x="983906" y="220255"/>
                    <a:pt x="983906" y="491953"/>
                  </a:cubicBezTo>
                  <a:cubicBezTo>
                    <a:pt x="983906" y="763651"/>
                    <a:pt x="763651" y="983906"/>
                    <a:pt x="491953" y="983906"/>
                  </a:cubicBezTo>
                  <a:cubicBezTo>
                    <a:pt x="220255" y="983906"/>
                    <a:pt x="0" y="763651"/>
                    <a:pt x="0" y="491953"/>
                  </a:cubicBezTo>
                  <a:cubicBezTo>
                    <a:pt x="0" y="220255"/>
                    <a:pt x="220255" y="0"/>
                    <a:pt x="49195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3431" name="Oval 39">
              <a:extLst>
                <a:ext uri="{FF2B5EF4-FFF2-40B4-BE49-F238E27FC236}">
                  <a16:creationId xmlns:a16="http://schemas.microsoft.com/office/drawing/2014/main" id="{C560E69F-B7C4-4A83-A367-E33EFC0BA4FC}"/>
                </a:ext>
              </a:extLst>
            </p:cNvPr>
            <p:cNvSpPr/>
            <p:nvPr/>
          </p:nvSpPr>
          <p:spPr>
            <a:xfrm>
              <a:off x="4741372" y="2329686"/>
              <a:ext cx="182142" cy="182142"/>
            </a:xfrm>
            <a:custGeom>
              <a:avLst/>
              <a:gdLst/>
              <a:ahLst/>
              <a:cxnLst/>
              <a:rect l="l" t="t" r="r" b="b"/>
              <a:pathLst>
                <a:path w="983906" h="983906">
                  <a:moveTo>
                    <a:pt x="491953" y="151303"/>
                  </a:moveTo>
                  <a:cubicBezTo>
                    <a:pt x="303817" y="151303"/>
                    <a:pt x="151303" y="303817"/>
                    <a:pt x="151303" y="491953"/>
                  </a:cubicBezTo>
                  <a:cubicBezTo>
                    <a:pt x="151303" y="680089"/>
                    <a:pt x="303817" y="832603"/>
                    <a:pt x="491953" y="832603"/>
                  </a:cubicBezTo>
                  <a:cubicBezTo>
                    <a:pt x="680089" y="832603"/>
                    <a:pt x="832603" y="680089"/>
                    <a:pt x="832603" y="491953"/>
                  </a:cubicBezTo>
                  <a:cubicBezTo>
                    <a:pt x="832603" y="303817"/>
                    <a:pt x="680089" y="151303"/>
                    <a:pt x="491953" y="151303"/>
                  </a:cubicBezTo>
                  <a:close/>
                  <a:moveTo>
                    <a:pt x="491953" y="0"/>
                  </a:moveTo>
                  <a:cubicBezTo>
                    <a:pt x="763651" y="0"/>
                    <a:pt x="983906" y="220255"/>
                    <a:pt x="983906" y="491953"/>
                  </a:cubicBezTo>
                  <a:cubicBezTo>
                    <a:pt x="983906" y="763651"/>
                    <a:pt x="763651" y="983906"/>
                    <a:pt x="491953" y="983906"/>
                  </a:cubicBezTo>
                  <a:cubicBezTo>
                    <a:pt x="220255" y="983906"/>
                    <a:pt x="0" y="763651"/>
                    <a:pt x="0" y="491953"/>
                  </a:cubicBezTo>
                  <a:cubicBezTo>
                    <a:pt x="0" y="220255"/>
                    <a:pt x="220255" y="0"/>
                    <a:pt x="49195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3432" name="Oval 39">
              <a:extLst>
                <a:ext uri="{FF2B5EF4-FFF2-40B4-BE49-F238E27FC236}">
                  <a16:creationId xmlns:a16="http://schemas.microsoft.com/office/drawing/2014/main" id="{D43B7999-0CF2-4E93-B906-50A8FEEE5C48}"/>
                </a:ext>
              </a:extLst>
            </p:cNvPr>
            <p:cNvSpPr/>
            <p:nvPr/>
          </p:nvSpPr>
          <p:spPr>
            <a:xfrm>
              <a:off x="4611495" y="1911480"/>
              <a:ext cx="292260" cy="292261"/>
            </a:xfrm>
            <a:custGeom>
              <a:avLst/>
              <a:gdLst/>
              <a:ahLst/>
              <a:cxnLst/>
              <a:rect l="l" t="t" r="r" b="b"/>
              <a:pathLst>
                <a:path w="983906" h="983906">
                  <a:moveTo>
                    <a:pt x="491953" y="151303"/>
                  </a:moveTo>
                  <a:cubicBezTo>
                    <a:pt x="303817" y="151303"/>
                    <a:pt x="151303" y="303817"/>
                    <a:pt x="151303" y="491953"/>
                  </a:cubicBezTo>
                  <a:cubicBezTo>
                    <a:pt x="151303" y="680089"/>
                    <a:pt x="303817" y="832603"/>
                    <a:pt x="491953" y="832603"/>
                  </a:cubicBezTo>
                  <a:cubicBezTo>
                    <a:pt x="680089" y="832603"/>
                    <a:pt x="832603" y="680089"/>
                    <a:pt x="832603" y="491953"/>
                  </a:cubicBezTo>
                  <a:cubicBezTo>
                    <a:pt x="832603" y="303817"/>
                    <a:pt x="680089" y="151303"/>
                    <a:pt x="491953" y="151303"/>
                  </a:cubicBezTo>
                  <a:close/>
                  <a:moveTo>
                    <a:pt x="491953" y="0"/>
                  </a:moveTo>
                  <a:cubicBezTo>
                    <a:pt x="763651" y="0"/>
                    <a:pt x="983906" y="220255"/>
                    <a:pt x="983906" y="491953"/>
                  </a:cubicBezTo>
                  <a:cubicBezTo>
                    <a:pt x="983906" y="763651"/>
                    <a:pt x="763651" y="983906"/>
                    <a:pt x="491953" y="983906"/>
                  </a:cubicBezTo>
                  <a:cubicBezTo>
                    <a:pt x="220255" y="983906"/>
                    <a:pt x="0" y="763651"/>
                    <a:pt x="0" y="491953"/>
                  </a:cubicBezTo>
                  <a:cubicBezTo>
                    <a:pt x="0" y="220255"/>
                    <a:pt x="220255" y="0"/>
                    <a:pt x="49195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3433" name="Oval 39">
              <a:extLst>
                <a:ext uri="{FF2B5EF4-FFF2-40B4-BE49-F238E27FC236}">
                  <a16:creationId xmlns:a16="http://schemas.microsoft.com/office/drawing/2014/main" id="{12B165A0-2C0F-46C4-9EBF-4BCAA4A06D9B}"/>
                </a:ext>
              </a:extLst>
            </p:cNvPr>
            <p:cNvSpPr/>
            <p:nvPr/>
          </p:nvSpPr>
          <p:spPr>
            <a:xfrm>
              <a:off x="4826989" y="1708283"/>
              <a:ext cx="150685" cy="150685"/>
            </a:xfrm>
            <a:custGeom>
              <a:avLst/>
              <a:gdLst/>
              <a:ahLst/>
              <a:cxnLst/>
              <a:rect l="l" t="t" r="r" b="b"/>
              <a:pathLst>
                <a:path w="983906" h="983906">
                  <a:moveTo>
                    <a:pt x="491953" y="151303"/>
                  </a:moveTo>
                  <a:cubicBezTo>
                    <a:pt x="303817" y="151303"/>
                    <a:pt x="151303" y="303817"/>
                    <a:pt x="151303" y="491953"/>
                  </a:cubicBezTo>
                  <a:cubicBezTo>
                    <a:pt x="151303" y="680089"/>
                    <a:pt x="303817" y="832603"/>
                    <a:pt x="491953" y="832603"/>
                  </a:cubicBezTo>
                  <a:cubicBezTo>
                    <a:pt x="680089" y="832603"/>
                    <a:pt x="832603" y="680089"/>
                    <a:pt x="832603" y="491953"/>
                  </a:cubicBezTo>
                  <a:cubicBezTo>
                    <a:pt x="832603" y="303817"/>
                    <a:pt x="680089" y="151303"/>
                    <a:pt x="491953" y="151303"/>
                  </a:cubicBezTo>
                  <a:close/>
                  <a:moveTo>
                    <a:pt x="491953" y="0"/>
                  </a:moveTo>
                  <a:cubicBezTo>
                    <a:pt x="763651" y="0"/>
                    <a:pt x="983906" y="220255"/>
                    <a:pt x="983906" y="491953"/>
                  </a:cubicBezTo>
                  <a:cubicBezTo>
                    <a:pt x="983906" y="763651"/>
                    <a:pt x="763651" y="983906"/>
                    <a:pt x="491953" y="983906"/>
                  </a:cubicBezTo>
                  <a:cubicBezTo>
                    <a:pt x="220255" y="983906"/>
                    <a:pt x="0" y="763651"/>
                    <a:pt x="0" y="491953"/>
                  </a:cubicBezTo>
                  <a:cubicBezTo>
                    <a:pt x="0" y="220255"/>
                    <a:pt x="220255" y="0"/>
                    <a:pt x="49195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3434" name="Oval 39">
              <a:extLst>
                <a:ext uri="{FF2B5EF4-FFF2-40B4-BE49-F238E27FC236}">
                  <a16:creationId xmlns:a16="http://schemas.microsoft.com/office/drawing/2014/main" id="{1A3956A3-3A3F-413B-822A-EE91D76BFF5E}"/>
                </a:ext>
              </a:extLst>
            </p:cNvPr>
            <p:cNvSpPr/>
            <p:nvPr/>
          </p:nvSpPr>
          <p:spPr>
            <a:xfrm>
              <a:off x="4530379" y="1628800"/>
              <a:ext cx="179295" cy="179295"/>
            </a:xfrm>
            <a:custGeom>
              <a:avLst/>
              <a:gdLst/>
              <a:ahLst/>
              <a:cxnLst/>
              <a:rect l="l" t="t" r="r" b="b"/>
              <a:pathLst>
                <a:path w="983906" h="983906">
                  <a:moveTo>
                    <a:pt x="491953" y="151303"/>
                  </a:moveTo>
                  <a:cubicBezTo>
                    <a:pt x="303817" y="151303"/>
                    <a:pt x="151303" y="303817"/>
                    <a:pt x="151303" y="491953"/>
                  </a:cubicBezTo>
                  <a:cubicBezTo>
                    <a:pt x="151303" y="680089"/>
                    <a:pt x="303817" y="832603"/>
                    <a:pt x="491953" y="832603"/>
                  </a:cubicBezTo>
                  <a:cubicBezTo>
                    <a:pt x="680089" y="832603"/>
                    <a:pt x="832603" y="680089"/>
                    <a:pt x="832603" y="491953"/>
                  </a:cubicBezTo>
                  <a:cubicBezTo>
                    <a:pt x="832603" y="303817"/>
                    <a:pt x="680089" y="151303"/>
                    <a:pt x="491953" y="151303"/>
                  </a:cubicBezTo>
                  <a:close/>
                  <a:moveTo>
                    <a:pt x="491953" y="0"/>
                  </a:moveTo>
                  <a:cubicBezTo>
                    <a:pt x="763651" y="0"/>
                    <a:pt x="983906" y="220255"/>
                    <a:pt x="983906" y="491953"/>
                  </a:cubicBezTo>
                  <a:cubicBezTo>
                    <a:pt x="983906" y="763651"/>
                    <a:pt x="763651" y="983906"/>
                    <a:pt x="491953" y="983906"/>
                  </a:cubicBezTo>
                  <a:cubicBezTo>
                    <a:pt x="220255" y="983906"/>
                    <a:pt x="0" y="763651"/>
                    <a:pt x="0" y="491953"/>
                  </a:cubicBezTo>
                  <a:cubicBezTo>
                    <a:pt x="0" y="220255"/>
                    <a:pt x="220255" y="0"/>
                    <a:pt x="49195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3435" name="Oval 39">
              <a:extLst>
                <a:ext uri="{FF2B5EF4-FFF2-40B4-BE49-F238E27FC236}">
                  <a16:creationId xmlns:a16="http://schemas.microsoft.com/office/drawing/2014/main" id="{8BDDFA88-16AC-48D7-9401-521B4FCF5611}"/>
                </a:ext>
              </a:extLst>
            </p:cNvPr>
            <p:cNvSpPr/>
            <p:nvPr/>
          </p:nvSpPr>
          <p:spPr>
            <a:xfrm>
              <a:off x="4620027" y="5296041"/>
              <a:ext cx="194156" cy="194157"/>
            </a:xfrm>
            <a:custGeom>
              <a:avLst/>
              <a:gdLst/>
              <a:ahLst/>
              <a:cxnLst/>
              <a:rect l="l" t="t" r="r" b="b"/>
              <a:pathLst>
                <a:path w="983906" h="983906">
                  <a:moveTo>
                    <a:pt x="491953" y="151303"/>
                  </a:moveTo>
                  <a:cubicBezTo>
                    <a:pt x="303817" y="151303"/>
                    <a:pt x="151303" y="303817"/>
                    <a:pt x="151303" y="491953"/>
                  </a:cubicBezTo>
                  <a:cubicBezTo>
                    <a:pt x="151303" y="680089"/>
                    <a:pt x="303817" y="832603"/>
                    <a:pt x="491953" y="832603"/>
                  </a:cubicBezTo>
                  <a:cubicBezTo>
                    <a:pt x="680089" y="832603"/>
                    <a:pt x="832603" y="680089"/>
                    <a:pt x="832603" y="491953"/>
                  </a:cubicBezTo>
                  <a:cubicBezTo>
                    <a:pt x="832603" y="303817"/>
                    <a:pt x="680089" y="151303"/>
                    <a:pt x="491953" y="151303"/>
                  </a:cubicBezTo>
                  <a:close/>
                  <a:moveTo>
                    <a:pt x="491953" y="0"/>
                  </a:moveTo>
                  <a:cubicBezTo>
                    <a:pt x="763651" y="0"/>
                    <a:pt x="983906" y="220255"/>
                    <a:pt x="983906" y="491953"/>
                  </a:cubicBezTo>
                  <a:cubicBezTo>
                    <a:pt x="983906" y="763651"/>
                    <a:pt x="763651" y="983906"/>
                    <a:pt x="491953" y="983906"/>
                  </a:cubicBezTo>
                  <a:cubicBezTo>
                    <a:pt x="220255" y="983906"/>
                    <a:pt x="0" y="763651"/>
                    <a:pt x="0" y="491953"/>
                  </a:cubicBezTo>
                  <a:cubicBezTo>
                    <a:pt x="0" y="220255"/>
                    <a:pt x="220255" y="0"/>
                    <a:pt x="49195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3436" name="Oval 39">
              <a:extLst>
                <a:ext uri="{FF2B5EF4-FFF2-40B4-BE49-F238E27FC236}">
                  <a16:creationId xmlns:a16="http://schemas.microsoft.com/office/drawing/2014/main" id="{6AB6A822-773E-41A0-A8AC-AF0B8147AE47}"/>
                </a:ext>
              </a:extLst>
            </p:cNvPr>
            <p:cNvSpPr/>
            <p:nvPr/>
          </p:nvSpPr>
          <p:spPr>
            <a:xfrm>
              <a:off x="4391367" y="4781121"/>
              <a:ext cx="133500" cy="133501"/>
            </a:xfrm>
            <a:custGeom>
              <a:avLst/>
              <a:gdLst/>
              <a:ahLst/>
              <a:cxnLst/>
              <a:rect l="l" t="t" r="r" b="b"/>
              <a:pathLst>
                <a:path w="983906" h="983906">
                  <a:moveTo>
                    <a:pt x="491953" y="151303"/>
                  </a:moveTo>
                  <a:cubicBezTo>
                    <a:pt x="303817" y="151303"/>
                    <a:pt x="151303" y="303817"/>
                    <a:pt x="151303" y="491953"/>
                  </a:cubicBezTo>
                  <a:cubicBezTo>
                    <a:pt x="151303" y="680089"/>
                    <a:pt x="303817" y="832603"/>
                    <a:pt x="491953" y="832603"/>
                  </a:cubicBezTo>
                  <a:cubicBezTo>
                    <a:pt x="680089" y="832603"/>
                    <a:pt x="832603" y="680089"/>
                    <a:pt x="832603" y="491953"/>
                  </a:cubicBezTo>
                  <a:cubicBezTo>
                    <a:pt x="832603" y="303817"/>
                    <a:pt x="680089" y="151303"/>
                    <a:pt x="491953" y="151303"/>
                  </a:cubicBezTo>
                  <a:close/>
                  <a:moveTo>
                    <a:pt x="491953" y="0"/>
                  </a:moveTo>
                  <a:cubicBezTo>
                    <a:pt x="763651" y="0"/>
                    <a:pt x="983906" y="220255"/>
                    <a:pt x="983906" y="491953"/>
                  </a:cubicBezTo>
                  <a:cubicBezTo>
                    <a:pt x="983906" y="763651"/>
                    <a:pt x="763651" y="983906"/>
                    <a:pt x="491953" y="983906"/>
                  </a:cubicBezTo>
                  <a:cubicBezTo>
                    <a:pt x="220255" y="983906"/>
                    <a:pt x="0" y="763651"/>
                    <a:pt x="0" y="491953"/>
                  </a:cubicBezTo>
                  <a:cubicBezTo>
                    <a:pt x="0" y="220255"/>
                    <a:pt x="220255" y="0"/>
                    <a:pt x="49195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3437" name="Oval 39">
              <a:extLst>
                <a:ext uri="{FF2B5EF4-FFF2-40B4-BE49-F238E27FC236}">
                  <a16:creationId xmlns:a16="http://schemas.microsoft.com/office/drawing/2014/main" id="{FF8BF2C9-4DBF-4D79-90B3-8126228141A2}"/>
                </a:ext>
              </a:extLst>
            </p:cNvPr>
            <p:cNvSpPr/>
            <p:nvPr/>
          </p:nvSpPr>
          <p:spPr>
            <a:xfrm>
              <a:off x="4619851" y="4374975"/>
              <a:ext cx="217546" cy="217548"/>
            </a:xfrm>
            <a:custGeom>
              <a:avLst/>
              <a:gdLst/>
              <a:ahLst/>
              <a:cxnLst/>
              <a:rect l="l" t="t" r="r" b="b"/>
              <a:pathLst>
                <a:path w="983906" h="983906">
                  <a:moveTo>
                    <a:pt x="491953" y="151303"/>
                  </a:moveTo>
                  <a:cubicBezTo>
                    <a:pt x="303817" y="151303"/>
                    <a:pt x="151303" y="303817"/>
                    <a:pt x="151303" y="491953"/>
                  </a:cubicBezTo>
                  <a:cubicBezTo>
                    <a:pt x="151303" y="680089"/>
                    <a:pt x="303817" y="832603"/>
                    <a:pt x="491953" y="832603"/>
                  </a:cubicBezTo>
                  <a:cubicBezTo>
                    <a:pt x="680089" y="832603"/>
                    <a:pt x="832603" y="680089"/>
                    <a:pt x="832603" y="491953"/>
                  </a:cubicBezTo>
                  <a:cubicBezTo>
                    <a:pt x="832603" y="303817"/>
                    <a:pt x="680089" y="151303"/>
                    <a:pt x="491953" y="151303"/>
                  </a:cubicBezTo>
                  <a:close/>
                  <a:moveTo>
                    <a:pt x="491953" y="0"/>
                  </a:moveTo>
                  <a:cubicBezTo>
                    <a:pt x="763651" y="0"/>
                    <a:pt x="983906" y="220255"/>
                    <a:pt x="983906" y="491953"/>
                  </a:cubicBezTo>
                  <a:cubicBezTo>
                    <a:pt x="983906" y="763651"/>
                    <a:pt x="763651" y="983906"/>
                    <a:pt x="491953" y="983906"/>
                  </a:cubicBezTo>
                  <a:cubicBezTo>
                    <a:pt x="220255" y="983906"/>
                    <a:pt x="0" y="763651"/>
                    <a:pt x="0" y="491953"/>
                  </a:cubicBezTo>
                  <a:cubicBezTo>
                    <a:pt x="0" y="220255"/>
                    <a:pt x="220255" y="0"/>
                    <a:pt x="49195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3438" name="Oval 39">
              <a:extLst>
                <a:ext uri="{FF2B5EF4-FFF2-40B4-BE49-F238E27FC236}">
                  <a16:creationId xmlns:a16="http://schemas.microsoft.com/office/drawing/2014/main" id="{5B3E9F7F-A9D0-4AAC-8FB4-DED38DE3D124}"/>
                </a:ext>
              </a:extLst>
            </p:cNvPr>
            <p:cNvSpPr/>
            <p:nvPr/>
          </p:nvSpPr>
          <p:spPr>
            <a:xfrm>
              <a:off x="4470480" y="3863121"/>
              <a:ext cx="108773" cy="108774"/>
            </a:xfrm>
            <a:custGeom>
              <a:avLst/>
              <a:gdLst/>
              <a:ahLst/>
              <a:cxnLst/>
              <a:rect l="l" t="t" r="r" b="b"/>
              <a:pathLst>
                <a:path w="983906" h="983906">
                  <a:moveTo>
                    <a:pt x="491953" y="151303"/>
                  </a:moveTo>
                  <a:cubicBezTo>
                    <a:pt x="303817" y="151303"/>
                    <a:pt x="151303" y="303817"/>
                    <a:pt x="151303" y="491953"/>
                  </a:cubicBezTo>
                  <a:cubicBezTo>
                    <a:pt x="151303" y="680089"/>
                    <a:pt x="303817" y="832603"/>
                    <a:pt x="491953" y="832603"/>
                  </a:cubicBezTo>
                  <a:cubicBezTo>
                    <a:pt x="680089" y="832603"/>
                    <a:pt x="832603" y="680089"/>
                    <a:pt x="832603" y="491953"/>
                  </a:cubicBezTo>
                  <a:cubicBezTo>
                    <a:pt x="832603" y="303817"/>
                    <a:pt x="680089" y="151303"/>
                    <a:pt x="491953" y="151303"/>
                  </a:cubicBezTo>
                  <a:close/>
                  <a:moveTo>
                    <a:pt x="491953" y="0"/>
                  </a:moveTo>
                  <a:cubicBezTo>
                    <a:pt x="763651" y="0"/>
                    <a:pt x="983906" y="220255"/>
                    <a:pt x="983906" y="491953"/>
                  </a:cubicBezTo>
                  <a:cubicBezTo>
                    <a:pt x="983906" y="763651"/>
                    <a:pt x="763651" y="983906"/>
                    <a:pt x="491953" y="983906"/>
                  </a:cubicBezTo>
                  <a:cubicBezTo>
                    <a:pt x="220255" y="983906"/>
                    <a:pt x="0" y="763651"/>
                    <a:pt x="0" y="491953"/>
                  </a:cubicBezTo>
                  <a:cubicBezTo>
                    <a:pt x="0" y="220255"/>
                    <a:pt x="220255" y="0"/>
                    <a:pt x="49195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3439" name="Oval 39">
              <a:extLst>
                <a:ext uri="{FF2B5EF4-FFF2-40B4-BE49-F238E27FC236}">
                  <a16:creationId xmlns:a16="http://schemas.microsoft.com/office/drawing/2014/main" id="{6C74D917-1286-4EA2-9870-319C718C0073}"/>
                </a:ext>
              </a:extLst>
            </p:cNvPr>
            <p:cNvSpPr/>
            <p:nvPr/>
          </p:nvSpPr>
          <p:spPr>
            <a:xfrm>
              <a:off x="4622880" y="4015521"/>
              <a:ext cx="108773" cy="108774"/>
            </a:xfrm>
            <a:custGeom>
              <a:avLst/>
              <a:gdLst/>
              <a:ahLst/>
              <a:cxnLst/>
              <a:rect l="l" t="t" r="r" b="b"/>
              <a:pathLst>
                <a:path w="983906" h="983906">
                  <a:moveTo>
                    <a:pt x="491953" y="151303"/>
                  </a:moveTo>
                  <a:cubicBezTo>
                    <a:pt x="303817" y="151303"/>
                    <a:pt x="151303" y="303817"/>
                    <a:pt x="151303" y="491953"/>
                  </a:cubicBezTo>
                  <a:cubicBezTo>
                    <a:pt x="151303" y="680089"/>
                    <a:pt x="303817" y="832603"/>
                    <a:pt x="491953" y="832603"/>
                  </a:cubicBezTo>
                  <a:cubicBezTo>
                    <a:pt x="680089" y="832603"/>
                    <a:pt x="832603" y="680089"/>
                    <a:pt x="832603" y="491953"/>
                  </a:cubicBezTo>
                  <a:cubicBezTo>
                    <a:pt x="832603" y="303817"/>
                    <a:pt x="680089" y="151303"/>
                    <a:pt x="491953" y="151303"/>
                  </a:cubicBezTo>
                  <a:close/>
                  <a:moveTo>
                    <a:pt x="491953" y="0"/>
                  </a:moveTo>
                  <a:cubicBezTo>
                    <a:pt x="763651" y="0"/>
                    <a:pt x="983906" y="220255"/>
                    <a:pt x="983906" y="491953"/>
                  </a:cubicBezTo>
                  <a:cubicBezTo>
                    <a:pt x="983906" y="763651"/>
                    <a:pt x="763651" y="983906"/>
                    <a:pt x="491953" y="983906"/>
                  </a:cubicBezTo>
                  <a:cubicBezTo>
                    <a:pt x="220255" y="983906"/>
                    <a:pt x="0" y="763651"/>
                    <a:pt x="0" y="491953"/>
                  </a:cubicBezTo>
                  <a:cubicBezTo>
                    <a:pt x="0" y="220255"/>
                    <a:pt x="220255" y="0"/>
                    <a:pt x="49195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3440" name="Oval 39">
              <a:extLst>
                <a:ext uri="{FF2B5EF4-FFF2-40B4-BE49-F238E27FC236}">
                  <a16:creationId xmlns:a16="http://schemas.microsoft.com/office/drawing/2014/main" id="{83DC89F5-9AD9-4E76-ACCD-679E753E59AA}"/>
                </a:ext>
              </a:extLst>
            </p:cNvPr>
            <p:cNvSpPr/>
            <p:nvPr/>
          </p:nvSpPr>
          <p:spPr>
            <a:xfrm>
              <a:off x="4607206" y="3508050"/>
              <a:ext cx="150419" cy="150420"/>
            </a:xfrm>
            <a:custGeom>
              <a:avLst/>
              <a:gdLst/>
              <a:ahLst/>
              <a:cxnLst/>
              <a:rect l="l" t="t" r="r" b="b"/>
              <a:pathLst>
                <a:path w="983906" h="983906">
                  <a:moveTo>
                    <a:pt x="491953" y="151303"/>
                  </a:moveTo>
                  <a:cubicBezTo>
                    <a:pt x="303817" y="151303"/>
                    <a:pt x="151303" y="303817"/>
                    <a:pt x="151303" y="491953"/>
                  </a:cubicBezTo>
                  <a:cubicBezTo>
                    <a:pt x="151303" y="680089"/>
                    <a:pt x="303817" y="832603"/>
                    <a:pt x="491953" y="832603"/>
                  </a:cubicBezTo>
                  <a:cubicBezTo>
                    <a:pt x="680089" y="832603"/>
                    <a:pt x="832603" y="680089"/>
                    <a:pt x="832603" y="491953"/>
                  </a:cubicBezTo>
                  <a:cubicBezTo>
                    <a:pt x="832603" y="303817"/>
                    <a:pt x="680089" y="151303"/>
                    <a:pt x="491953" y="151303"/>
                  </a:cubicBezTo>
                  <a:close/>
                  <a:moveTo>
                    <a:pt x="491953" y="0"/>
                  </a:moveTo>
                  <a:cubicBezTo>
                    <a:pt x="763651" y="0"/>
                    <a:pt x="983906" y="220255"/>
                    <a:pt x="983906" y="491953"/>
                  </a:cubicBezTo>
                  <a:cubicBezTo>
                    <a:pt x="983906" y="763651"/>
                    <a:pt x="763651" y="983906"/>
                    <a:pt x="491953" y="983906"/>
                  </a:cubicBezTo>
                  <a:cubicBezTo>
                    <a:pt x="220255" y="983906"/>
                    <a:pt x="0" y="763651"/>
                    <a:pt x="0" y="491953"/>
                  </a:cubicBezTo>
                  <a:cubicBezTo>
                    <a:pt x="0" y="220255"/>
                    <a:pt x="220255" y="0"/>
                    <a:pt x="49195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</p:grpSp>
      <p:grpSp>
        <p:nvGrpSpPr>
          <p:cNvPr id="3445" name="Group 3444">
            <a:extLst>
              <a:ext uri="{FF2B5EF4-FFF2-40B4-BE49-F238E27FC236}">
                <a16:creationId xmlns:a16="http://schemas.microsoft.com/office/drawing/2014/main" id="{CA193A32-6675-4E6C-A0BC-93398E8ADCFB}"/>
              </a:ext>
            </a:extLst>
          </p:cNvPr>
          <p:cNvGrpSpPr/>
          <p:nvPr/>
        </p:nvGrpSpPr>
        <p:grpSpPr>
          <a:xfrm>
            <a:off x="8235394" y="4808356"/>
            <a:ext cx="3168230" cy="1078735"/>
            <a:chOff x="575693" y="4105536"/>
            <a:chExt cx="1625933" cy="1261738"/>
          </a:xfrm>
        </p:grpSpPr>
        <p:sp>
          <p:nvSpPr>
            <p:cNvPr id="3446" name="TextBox 3445">
              <a:extLst>
                <a:ext uri="{FF2B5EF4-FFF2-40B4-BE49-F238E27FC236}">
                  <a16:creationId xmlns:a16="http://schemas.microsoft.com/office/drawing/2014/main" id="{99059E74-B5CF-4B4F-8FD2-67BF381A08B5}"/>
                </a:ext>
              </a:extLst>
            </p:cNvPr>
            <p:cNvSpPr txBox="1"/>
            <p:nvPr/>
          </p:nvSpPr>
          <p:spPr>
            <a:xfrm>
              <a:off x="578400" y="4395302"/>
              <a:ext cx="1617335" cy="9719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I hope and I believe that this Template will your Time, Money and Reputation. 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447" name="TextBox 3446">
              <a:extLst>
                <a:ext uri="{FF2B5EF4-FFF2-40B4-BE49-F238E27FC236}">
                  <a16:creationId xmlns:a16="http://schemas.microsoft.com/office/drawing/2014/main" id="{DFB4FC44-E094-4D14-8EDE-8E252464B996}"/>
                </a:ext>
              </a:extLst>
            </p:cNvPr>
            <p:cNvSpPr txBox="1"/>
            <p:nvPr/>
          </p:nvSpPr>
          <p:spPr>
            <a:xfrm>
              <a:off x="575693" y="4105536"/>
              <a:ext cx="1625933" cy="323991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448" name="Group 3447">
            <a:extLst>
              <a:ext uri="{FF2B5EF4-FFF2-40B4-BE49-F238E27FC236}">
                <a16:creationId xmlns:a16="http://schemas.microsoft.com/office/drawing/2014/main" id="{33EBDD7D-87E0-4A32-B5D6-D09A58946A14}"/>
              </a:ext>
            </a:extLst>
          </p:cNvPr>
          <p:cNvGrpSpPr/>
          <p:nvPr/>
        </p:nvGrpSpPr>
        <p:grpSpPr>
          <a:xfrm>
            <a:off x="3126170" y="1836244"/>
            <a:ext cx="2478124" cy="1719358"/>
            <a:chOff x="1602170" y="1662864"/>
            <a:chExt cx="2478124" cy="1719358"/>
          </a:xfrm>
        </p:grpSpPr>
        <p:cxnSp>
          <p:nvCxnSpPr>
            <p:cNvPr id="3449" name="Straight Connector 3448">
              <a:extLst>
                <a:ext uri="{FF2B5EF4-FFF2-40B4-BE49-F238E27FC236}">
                  <a16:creationId xmlns:a16="http://schemas.microsoft.com/office/drawing/2014/main" id="{51969A68-464B-488B-818F-3224BCBF3E91}"/>
                </a:ext>
              </a:extLst>
            </p:cNvPr>
            <p:cNvCxnSpPr/>
            <p:nvPr/>
          </p:nvCxnSpPr>
          <p:spPr>
            <a:xfrm>
              <a:off x="2555776" y="2136514"/>
              <a:ext cx="1524518" cy="1245708"/>
            </a:xfrm>
            <a:prstGeom prst="line">
              <a:avLst/>
            </a:prstGeom>
            <a:ln w="12700">
              <a:solidFill>
                <a:schemeClr val="accent4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50" name="Arc 3449">
              <a:extLst>
                <a:ext uri="{FF2B5EF4-FFF2-40B4-BE49-F238E27FC236}">
                  <a16:creationId xmlns:a16="http://schemas.microsoft.com/office/drawing/2014/main" id="{82C35157-6010-4028-8376-12BFDFCCF369}"/>
                </a:ext>
              </a:extLst>
            </p:cNvPr>
            <p:cNvSpPr/>
            <p:nvPr/>
          </p:nvSpPr>
          <p:spPr>
            <a:xfrm rot="8100000" flipH="1">
              <a:off x="1602170" y="1662864"/>
              <a:ext cx="958552" cy="958552"/>
            </a:xfrm>
            <a:prstGeom prst="arc">
              <a:avLst>
                <a:gd name="adj1" fmla="val 16137445"/>
                <a:gd name="adj2" fmla="val 74939"/>
              </a:avLst>
            </a:prstGeom>
            <a:ln w="12700">
              <a:solidFill>
                <a:schemeClr val="accent4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3451" name="Group 3450">
            <a:extLst>
              <a:ext uri="{FF2B5EF4-FFF2-40B4-BE49-F238E27FC236}">
                <a16:creationId xmlns:a16="http://schemas.microsoft.com/office/drawing/2014/main" id="{81D4B9CD-4C97-4DB6-83E8-C2945A3286B1}"/>
              </a:ext>
            </a:extLst>
          </p:cNvPr>
          <p:cNvGrpSpPr/>
          <p:nvPr/>
        </p:nvGrpSpPr>
        <p:grpSpPr>
          <a:xfrm>
            <a:off x="3126172" y="3800905"/>
            <a:ext cx="2472681" cy="1035485"/>
            <a:chOff x="1602170" y="3627523"/>
            <a:chExt cx="2472681" cy="1035485"/>
          </a:xfrm>
        </p:grpSpPr>
        <p:cxnSp>
          <p:nvCxnSpPr>
            <p:cNvPr id="3452" name="Straight Connector 3451">
              <a:extLst>
                <a:ext uri="{FF2B5EF4-FFF2-40B4-BE49-F238E27FC236}">
                  <a16:creationId xmlns:a16="http://schemas.microsoft.com/office/drawing/2014/main" id="{FEE5D542-3845-4901-BF41-26FDA1888059}"/>
                </a:ext>
              </a:extLst>
            </p:cNvPr>
            <p:cNvCxnSpPr/>
            <p:nvPr/>
          </p:nvCxnSpPr>
          <p:spPr>
            <a:xfrm>
              <a:off x="2555776" y="4138786"/>
              <a:ext cx="1519075" cy="524222"/>
            </a:xfrm>
            <a:prstGeom prst="line">
              <a:avLst/>
            </a:prstGeom>
            <a:ln w="12700">
              <a:solidFill>
                <a:schemeClr val="accent2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53" name="Arc 3452">
              <a:extLst>
                <a:ext uri="{FF2B5EF4-FFF2-40B4-BE49-F238E27FC236}">
                  <a16:creationId xmlns:a16="http://schemas.microsoft.com/office/drawing/2014/main" id="{7EDF0D1A-BB67-4D61-9F6C-3A82E510662C}"/>
                </a:ext>
              </a:extLst>
            </p:cNvPr>
            <p:cNvSpPr/>
            <p:nvPr/>
          </p:nvSpPr>
          <p:spPr>
            <a:xfrm rot="8100000" flipH="1">
              <a:off x="1602170" y="3627523"/>
              <a:ext cx="958552" cy="958552"/>
            </a:xfrm>
            <a:prstGeom prst="arc">
              <a:avLst>
                <a:gd name="adj1" fmla="val 16137445"/>
                <a:gd name="adj2" fmla="val 74939"/>
              </a:avLst>
            </a:prstGeom>
            <a:ln w="12700">
              <a:solidFill>
                <a:schemeClr val="accent2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3454" name="Group 3453">
            <a:extLst>
              <a:ext uri="{FF2B5EF4-FFF2-40B4-BE49-F238E27FC236}">
                <a16:creationId xmlns:a16="http://schemas.microsoft.com/office/drawing/2014/main" id="{25591994-5535-46BB-BF0E-5170ACE161F9}"/>
              </a:ext>
            </a:extLst>
          </p:cNvPr>
          <p:cNvGrpSpPr/>
          <p:nvPr/>
        </p:nvGrpSpPr>
        <p:grpSpPr>
          <a:xfrm>
            <a:off x="6672066" y="2823470"/>
            <a:ext cx="2283039" cy="1413210"/>
            <a:chOff x="5148064" y="2614922"/>
            <a:chExt cx="2283039" cy="1413210"/>
          </a:xfrm>
        </p:grpSpPr>
        <p:cxnSp>
          <p:nvCxnSpPr>
            <p:cNvPr id="3455" name="Straight Connector 3454">
              <a:extLst>
                <a:ext uri="{FF2B5EF4-FFF2-40B4-BE49-F238E27FC236}">
                  <a16:creationId xmlns:a16="http://schemas.microsoft.com/office/drawing/2014/main" id="{68858F60-0FE9-462D-BD4B-A619C5956A3E}"/>
                </a:ext>
              </a:extLst>
            </p:cNvPr>
            <p:cNvCxnSpPr/>
            <p:nvPr/>
          </p:nvCxnSpPr>
          <p:spPr>
            <a:xfrm flipV="1">
              <a:off x="5148064" y="3083360"/>
              <a:ext cx="1344194" cy="944772"/>
            </a:xfrm>
            <a:prstGeom prst="line">
              <a:avLst/>
            </a:prstGeom>
            <a:ln w="12700">
              <a:solidFill>
                <a:schemeClr val="accent3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56" name="Arc 3455">
              <a:extLst>
                <a:ext uri="{FF2B5EF4-FFF2-40B4-BE49-F238E27FC236}">
                  <a16:creationId xmlns:a16="http://schemas.microsoft.com/office/drawing/2014/main" id="{FA29031F-6531-41A9-8153-DCB1602425AC}"/>
                </a:ext>
              </a:extLst>
            </p:cNvPr>
            <p:cNvSpPr/>
            <p:nvPr/>
          </p:nvSpPr>
          <p:spPr>
            <a:xfrm rot="18900000" flipH="1">
              <a:off x="6494226" y="2614922"/>
              <a:ext cx="936877" cy="936877"/>
            </a:xfrm>
            <a:prstGeom prst="arc">
              <a:avLst>
                <a:gd name="adj1" fmla="val 15767060"/>
                <a:gd name="adj2" fmla="val 231555"/>
              </a:avLst>
            </a:prstGeom>
            <a:ln w="12700">
              <a:solidFill>
                <a:schemeClr val="accent3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3457" name="Group 3456">
            <a:extLst>
              <a:ext uri="{FF2B5EF4-FFF2-40B4-BE49-F238E27FC236}">
                <a16:creationId xmlns:a16="http://schemas.microsoft.com/office/drawing/2014/main" id="{73B2C911-8104-45B9-9384-1E4465E404E8}"/>
              </a:ext>
            </a:extLst>
          </p:cNvPr>
          <p:cNvGrpSpPr/>
          <p:nvPr/>
        </p:nvGrpSpPr>
        <p:grpSpPr>
          <a:xfrm>
            <a:off x="6645688" y="4839696"/>
            <a:ext cx="2337228" cy="936877"/>
            <a:chOff x="5148064" y="4631146"/>
            <a:chExt cx="2337228" cy="936877"/>
          </a:xfrm>
        </p:grpSpPr>
        <p:cxnSp>
          <p:nvCxnSpPr>
            <p:cNvPr id="3458" name="Straight Connector 3457">
              <a:extLst>
                <a:ext uri="{FF2B5EF4-FFF2-40B4-BE49-F238E27FC236}">
                  <a16:creationId xmlns:a16="http://schemas.microsoft.com/office/drawing/2014/main" id="{D166E69C-B519-4C38-AF98-45026E16C602}"/>
                </a:ext>
              </a:extLst>
            </p:cNvPr>
            <p:cNvCxnSpPr/>
            <p:nvPr/>
          </p:nvCxnSpPr>
          <p:spPr>
            <a:xfrm flipV="1">
              <a:off x="5148064" y="5099585"/>
              <a:ext cx="1398383" cy="255389"/>
            </a:xfrm>
            <a:prstGeom prst="line">
              <a:avLst/>
            </a:prstGeom>
            <a:ln w="12700">
              <a:solidFill>
                <a:schemeClr val="accent1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59" name="Arc 3458">
              <a:extLst>
                <a:ext uri="{FF2B5EF4-FFF2-40B4-BE49-F238E27FC236}">
                  <a16:creationId xmlns:a16="http://schemas.microsoft.com/office/drawing/2014/main" id="{368B1B8E-0E33-4568-B453-6F940CE9B8A1}"/>
                </a:ext>
              </a:extLst>
            </p:cNvPr>
            <p:cNvSpPr/>
            <p:nvPr/>
          </p:nvSpPr>
          <p:spPr>
            <a:xfrm rot="18900000" flipH="1">
              <a:off x="6548415" y="4631146"/>
              <a:ext cx="936877" cy="936877"/>
            </a:xfrm>
            <a:prstGeom prst="arc">
              <a:avLst>
                <a:gd name="adj1" fmla="val 15767060"/>
                <a:gd name="adj2" fmla="val 231555"/>
              </a:avLst>
            </a:prstGeom>
            <a:ln w="12700">
              <a:solidFill>
                <a:schemeClr val="accent1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3460" name="Group 3459">
            <a:extLst>
              <a:ext uri="{FF2B5EF4-FFF2-40B4-BE49-F238E27FC236}">
                <a16:creationId xmlns:a16="http://schemas.microsoft.com/office/drawing/2014/main" id="{5C480735-1950-44B9-8B0F-82DC54EAF8E3}"/>
              </a:ext>
            </a:extLst>
          </p:cNvPr>
          <p:cNvGrpSpPr/>
          <p:nvPr/>
        </p:nvGrpSpPr>
        <p:grpSpPr>
          <a:xfrm>
            <a:off x="8235394" y="2775528"/>
            <a:ext cx="3168230" cy="1078735"/>
            <a:chOff x="575693" y="4105536"/>
            <a:chExt cx="1625933" cy="1261738"/>
          </a:xfrm>
        </p:grpSpPr>
        <p:sp>
          <p:nvSpPr>
            <p:cNvPr id="3461" name="TextBox 3460">
              <a:extLst>
                <a:ext uri="{FF2B5EF4-FFF2-40B4-BE49-F238E27FC236}">
                  <a16:creationId xmlns:a16="http://schemas.microsoft.com/office/drawing/2014/main" id="{62B972B5-6FC8-4FD9-8D3C-8A050D9D5E19}"/>
                </a:ext>
              </a:extLst>
            </p:cNvPr>
            <p:cNvSpPr txBox="1"/>
            <p:nvPr/>
          </p:nvSpPr>
          <p:spPr>
            <a:xfrm>
              <a:off x="578400" y="4395302"/>
              <a:ext cx="1617335" cy="9719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I hope and I believe that this Template will your Time, Money and Reputation. 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462" name="TextBox 3461">
              <a:extLst>
                <a:ext uri="{FF2B5EF4-FFF2-40B4-BE49-F238E27FC236}">
                  <a16:creationId xmlns:a16="http://schemas.microsoft.com/office/drawing/2014/main" id="{F934797F-8014-4A87-AAC9-8AF12D010C07}"/>
                </a:ext>
              </a:extLst>
            </p:cNvPr>
            <p:cNvSpPr txBox="1"/>
            <p:nvPr/>
          </p:nvSpPr>
          <p:spPr>
            <a:xfrm>
              <a:off x="575693" y="4105536"/>
              <a:ext cx="1625933" cy="323991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463" name="Group 3462">
            <a:extLst>
              <a:ext uri="{FF2B5EF4-FFF2-40B4-BE49-F238E27FC236}">
                <a16:creationId xmlns:a16="http://schemas.microsoft.com/office/drawing/2014/main" id="{EF77AED1-C21E-4389-9571-7ADD62764788}"/>
              </a:ext>
            </a:extLst>
          </p:cNvPr>
          <p:cNvGrpSpPr/>
          <p:nvPr/>
        </p:nvGrpSpPr>
        <p:grpSpPr>
          <a:xfrm>
            <a:off x="799857" y="3787808"/>
            <a:ext cx="3106611" cy="1078735"/>
            <a:chOff x="575693" y="4105536"/>
            <a:chExt cx="1625933" cy="1261738"/>
          </a:xfrm>
        </p:grpSpPr>
        <p:sp>
          <p:nvSpPr>
            <p:cNvPr id="3464" name="TextBox 3463">
              <a:extLst>
                <a:ext uri="{FF2B5EF4-FFF2-40B4-BE49-F238E27FC236}">
                  <a16:creationId xmlns:a16="http://schemas.microsoft.com/office/drawing/2014/main" id="{A39003D9-5A2E-4D5E-9A0A-D758C936AFAB}"/>
                </a:ext>
              </a:extLst>
            </p:cNvPr>
            <p:cNvSpPr txBox="1"/>
            <p:nvPr/>
          </p:nvSpPr>
          <p:spPr>
            <a:xfrm>
              <a:off x="578400" y="4395302"/>
              <a:ext cx="1617335" cy="9719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I hope and I believe that this Template will your Time, Money and Reputation. 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465" name="TextBox 3464">
              <a:extLst>
                <a:ext uri="{FF2B5EF4-FFF2-40B4-BE49-F238E27FC236}">
                  <a16:creationId xmlns:a16="http://schemas.microsoft.com/office/drawing/2014/main" id="{DE516FEB-2422-4A22-90E8-A53A547687DE}"/>
                </a:ext>
              </a:extLst>
            </p:cNvPr>
            <p:cNvSpPr txBox="1"/>
            <p:nvPr/>
          </p:nvSpPr>
          <p:spPr>
            <a:xfrm>
              <a:off x="575693" y="4105536"/>
              <a:ext cx="1625933" cy="323991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466" name="Group 3465">
            <a:extLst>
              <a:ext uri="{FF2B5EF4-FFF2-40B4-BE49-F238E27FC236}">
                <a16:creationId xmlns:a16="http://schemas.microsoft.com/office/drawing/2014/main" id="{5714DA26-88AA-46A0-9264-1DD0ACA5C82A}"/>
              </a:ext>
            </a:extLst>
          </p:cNvPr>
          <p:cNvGrpSpPr/>
          <p:nvPr/>
        </p:nvGrpSpPr>
        <p:grpSpPr>
          <a:xfrm>
            <a:off x="799857" y="1754980"/>
            <a:ext cx="3106611" cy="1078735"/>
            <a:chOff x="575693" y="4105536"/>
            <a:chExt cx="1625933" cy="1261738"/>
          </a:xfrm>
        </p:grpSpPr>
        <p:sp>
          <p:nvSpPr>
            <p:cNvPr id="3467" name="TextBox 3466">
              <a:extLst>
                <a:ext uri="{FF2B5EF4-FFF2-40B4-BE49-F238E27FC236}">
                  <a16:creationId xmlns:a16="http://schemas.microsoft.com/office/drawing/2014/main" id="{7FA3C748-B9BA-4223-BF17-77E8CF253C41}"/>
                </a:ext>
              </a:extLst>
            </p:cNvPr>
            <p:cNvSpPr txBox="1"/>
            <p:nvPr/>
          </p:nvSpPr>
          <p:spPr>
            <a:xfrm>
              <a:off x="578400" y="4395302"/>
              <a:ext cx="1617335" cy="9719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I hope and I believe that this Template will your Time, Money and Reputation. 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468" name="TextBox 3467">
              <a:extLst>
                <a:ext uri="{FF2B5EF4-FFF2-40B4-BE49-F238E27FC236}">
                  <a16:creationId xmlns:a16="http://schemas.microsoft.com/office/drawing/2014/main" id="{6A0460B6-757F-4142-9A83-2B0D7DAAEFDD}"/>
                </a:ext>
              </a:extLst>
            </p:cNvPr>
            <p:cNvSpPr txBox="1"/>
            <p:nvPr/>
          </p:nvSpPr>
          <p:spPr>
            <a:xfrm>
              <a:off x="575693" y="4105536"/>
              <a:ext cx="1625933" cy="323991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11304</TotalTime>
  <Words>132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107</cp:revision>
  <dcterms:created xsi:type="dcterms:W3CDTF">2018-02-18T19:39:47Z</dcterms:created>
  <dcterms:modified xsi:type="dcterms:W3CDTF">2020-01-03T05:00:09Z</dcterms:modified>
</cp:coreProperties>
</file>