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30"/>
      <c:rAngAx val="1"/>
    </c:view3D>
    <c:floor>
      <c:thickness val="0"/>
      <c:spPr>
        <a:solidFill>
          <a:schemeClr val="tx1">
            <a:lumMod val="65000"/>
            <a:lumOff val="35000"/>
          </a:schemeClr>
        </a:solidFill>
        <a:scene3d>
          <a:camera prst="orthographicFront"/>
          <a:lightRig rig="threePt" dir="t"/>
        </a:scene3d>
        <a:sp3d prstMaterial="metal"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C0-4759-ACAB-C8D8BD8A70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C0-4759-ACAB-C8D8BD8A70D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C0-4759-ACAB-C8D8BD8A7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2188800"/>
        <c:axId val="152190336"/>
        <c:axId val="0"/>
      </c:bar3DChart>
      <c:catAx>
        <c:axId val="152188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52190336"/>
        <c:crosses val="autoZero"/>
        <c:auto val="1"/>
        <c:lblAlgn val="ctr"/>
        <c:lblOffset val="100"/>
        <c:noMultiLvlLbl val="0"/>
      </c:catAx>
      <c:valAx>
        <c:axId val="152190336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52188800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 w="6350"/>
        </a:sp3d>
      </c:spPr>
    </c:plotArea>
    <c:plotVisOnly val="1"/>
    <c:dispBlanksAs val="gap"/>
    <c:showDLblsOverMax val="0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950" name="Chart 4949">
            <a:extLst>
              <a:ext uri="{FF2B5EF4-FFF2-40B4-BE49-F238E27FC236}">
                <a16:creationId xmlns:a16="http://schemas.microsoft.com/office/drawing/2014/main" id="{C0DF125E-94D6-4AE0-B87F-2BFB70B6E9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9420169"/>
              </p:ext>
            </p:extLst>
          </p:nvPr>
        </p:nvGraphicFramePr>
        <p:xfrm>
          <a:off x="838201" y="1647826"/>
          <a:ext cx="5610225" cy="452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951" name="Group 4950">
            <a:extLst>
              <a:ext uri="{FF2B5EF4-FFF2-40B4-BE49-F238E27FC236}">
                <a16:creationId xmlns:a16="http://schemas.microsoft.com/office/drawing/2014/main" id="{84C56226-EB46-4510-8E3F-D98574EC701D}"/>
              </a:ext>
            </a:extLst>
          </p:cNvPr>
          <p:cNvGrpSpPr/>
          <p:nvPr/>
        </p:nvGrpSpPr>
        <p:grpSpPr>
          <a:xfrm>
            <a:off x="7533278" y="1867521"/>
            <a:ext cx="3906247" cy="891521"/>
            <a:chOff x="910640" y="3072018"/>
            <a:chExt cx="1527408" cy="1672382"/>
          </a:xfrm>
        </p:grpSpPr>
        <p:sp>
          <p:nvSpPr>
            <p:cNvPr id="4952" name="TextBox 4951">
              <a:extLst>
                <a:ext uri="{FF2B5EF4-FFF2-40B4-BE49-F238E27FC236}">
                  <a16:creationId xmlns:a16="http://schemas.microsoft.com/office/drawing/2014/main" id="{24EE0313-0A39-4C20-A851-A1EDF5B286CD}"/>
                </a:ext>
              </a:extLst>
            </p:cNvPr>
            <p:cNvSpPr txBox="1"/>
            <p:nvPr/>
          </p:nvSpPr>
          <p:spPr>
            <a:xfrm>
              <a:off x="910640" y="3072018"/>
              <a:ext cx="1527408" cy="57735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53" name="TextBox 4952">
              <a:extLst>
                <a:ext uri="{FF2B5EF4-FFF2-40B4-BE49-F238E27FC236}">
                  <a16:creationId xmlns:a16="http://schemas.microsoft.com/office/drawing/2014/main" id="{5304C012-DC75-455F-8D49-F7AAC0006F19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212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</p:grpSp>
      <p:sp>
        <p:nvSpPr>
          <p:cNvPr id="4954" name="TextBox 4953">
            <a:extLst>
              <a:ext uri="{FF2B5EF4-FFF2-40B4-BE49-F238E27FC236}">
                <a16:creationId xmlns:a16="http://schemas.microsoft.com/office/drawing/2014/main" id="{B5B5E7A1-FACD-4EB7-B35A-AA8CE6A1DA6F}"/>
              </a:ext>
            </a:extLst>
          </p:cNvPr>
          <p:cNvSpPr txBox="1"/>
          <p:nvPr/>
        </p:nvSpPr>
        <p:spPr>
          <a:xfrm>
            <a:off x="6333320" y="1928562"/>
            <a:ext cx="106260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78</a:t>
            </a:r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955" name="Group 4954">
            <a:extLst>
              <a:ext uri="{FF2B5EF4-FFF2-40B4-BE49-F238E27FC236}">
                <a16:creationId xmlns:a16="http://schemas.microsoft.com/office/drawing/2014/main" id="{1D9772F2-8A49-4355-AE26-2A1D88BD5D19}"/>
              </a:ext>
            </a:extLst>
          </p:cNvPr>
          <p:cNvGrpSpPr/>
          <p:nvPr/>
        </p:nvGrpSpPr>
        <p:grpSpPr>
          <a:xfrm>
            <a:off x="7533278" y="3115660"/>
            <a:ext cx="3906247" cy="891521"/>
            <a:chOff x="910640" y="3072018"/>
            <a:chExt cx="1527408" cy="1672382"/>
          </a:xfrm>
        </p:grpSpPr>
        <p:sp>
          <p:nvSpPr>
            <p:cNvPr id="4956" name="TextBox 4955">
              <a:extLst>
                <a:ext uri="{FF2B5EF4-FFF2-40B4-BE49-F238E27FC236}">
                  <a16:creationId xmlns:a16="http://schemas.microsoft.com/office/drawing/2014/main" id="{8CF3C966-F458-424B-9572-1DB52C82DB42}"/>
                </a:ext>
              </a:extLst>
            </p:cNvPr>
            <p:cNvSpPr txBox="1"/>
            <p:nvPr/>
          </p:nvSpPr>
          <p:spPr>
            <a:xfrm>
              <a:off x="910640" y="3072018"/>
              <a:ext cx="1527408" cy="57735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57" name="TextBox 4956">
              <a:extLst>
                <a:ext uri="{FF2B5EF4-FFF2-40B4-BE49-F238E27FC236}">
                  <a16:creationId xmlns:a16="http://schemas.microsoft.com/office/drawing/2014/main" id="{2A380FD6-924A-4FEF-B1F1-AAB316C95520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212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</p:grpSp>
      <p:sp>
        <p:nvSpPr>
          <p:cNvPr id="4958" name="TextBox 4957">
            <a:extLst>
              <a:ext uri="{FF2B5EF4-FFF2-40B4-BE49-F238E27FC236}">
                <a16:creationId xmlns:a16="http://schemas.microsoft.com/office/drawing/2014/main" id="{F7549CFA-803A-4141-939E-ADBF1E83C725}"/>
              </a:ext>
            </a:extLst>
          </p:cNvPr>
          <p:cNvSpPr txBox="1"/>
          <p:nvPr/>
        </p:nvSpPr>
        <p:spPr>
          <a:xfrm>
            <a:off x="6332742" y="3176702"/>
            <a:ext cx="106260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54</a:t>
            </a:r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4959" name="Group 4958">
            <a:extLst>
              <a:ext uri="{FF2B5EF4-FFF2-40B4-BE49-F238E27FC236}">
                <a16:creationId xmlns:a16="http://schemas.microsoft.com/office/drawing/2014/main" id="{7F788155-4751-4031-A5DA-E211E4B0DA17}"/>
              </a:ext>
            </a:extLst>
          </p:cNvPr>
          <p:cNvGrpSpPr/>
          <p:nvPr/>
        </p:nvGrpSpPr>
        <p:grpSpPr>
          <a:xfrm>
            <a:off x="7533278" y="4430089"/>
            <a:ext cx="3906247" cy="891521"/>
            <a:chOff x="910640" y="3072018"/>
            <a:chExt cx="1527408" cy="1672382"/>
          </a:xfrm>
        </p:grpSpPr>
        <p:sp>
          <p:nvSpPr>
            <p:cNvPr id="4960" name="TextBox 4959">
              <a:extLst>
                <a:ext uri="{FF2B5EF4-FFF2-40B4-BE49-F238E27FC236}">
                  <a16:creationId xmlns:a16="http://schemas.microsoft.com/office/drawing/2014/main" id="{95282E3E-C802-4DF6-B87B-7BD56E07A96A}"/>
                </a:ext>
              </a:extLst>
            </p:cNvPr>
            <p:cNvSpPr txBox="1"/>
            <p:nvPr/>
          </p:nvSpPr>
          <p:spPr>
            <a:xfrm>
              <a:off x="910640" y="3072018"/>
              <a:ext cx="1527408" cy="57735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61" name="TextBox 4960">
              <a:extLst>
                <a:ext uri="{FF2B5EF4-FFF2-40B4-BE49-F238E27FC236}">
                  <a16:creationId xmlns:a16="http://schemas.microsoft.com/office/drawing/2014/main" id="{634868B5-01E2-405F-85AB-66441A71A89A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1212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</a:p>
          </p:txBody>
        </p:sp>
      </p:grpSp>
      <p:sp>
        <p:nvSpPr>
          <p:cNvPr id="4962" name="TextBox 4961">
            <a:extLst>
              <a:ext uri="{FF2B5EF4-FFF2-40B4-BE49-F238E27FC236}">
                <a16:creationId xmlns:a16="http://schemas.microsoft.com/office/drawing/2014/main" id="{117B272A-DC33-4D24-BC20-DB4E4ADDF014}"/>
              </a:ext>
            </a:extLst>
          </p:cNvPr>
          <p:cNvSpPr txBox="1"/>
          <p:nvPr/>
        </p:nvSpPr>
        <p:spPr>
          <a:xfrm>
            <a:off x="6332164" y="4491130"/>
            <a:ext cx="106260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84</a:t>
            </a:r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11348</TotalTime>
  <Words>110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162</cp:revision>
  <dcterms:created xsi:type="dcterms:W3CDTF">2018-02-18T19:39:47Z</dcterms:created>
  <dcterms:modified xsi:type="dcterms:W3CDTF">2020-01-03T05:44:13Z</dcterms:modified>
</cp:coreProperties>
</file>