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695" name="Group 3694">
            <a:extLst>
              <a:ext uri="{FF2B5EF4-FFF2-40B4-BE49-F238E27FC236}">
                <a16:creationId xmlns:a16="http://schemas.microsoft.com/office/drawing/2014/main" id="{EA34A2AE-C8A3-4CF7-B773-A3AFEB67E5AD}"/>
              </a:ext>
            </a:extLst>
          </p:cNvPr>
          <p:cNvGrpSpPr/>
          <p:nvPr/>
        </p:nvGrpSpPr>
        <p:grpSpPr>
          <a:xfrm>
            <a:off x="4248457" y="2012850"/>
            <a:ext cx="3635452" cy="3396816"/>
            <a:chOff x="2982564" y="2035447"/>
            <a:chExt cx="3174113" cy="2965760"/>
          </a:xfrm>
        </p:grpSpPr>
        <p:sp>
          <p:nvSpPr>
            <p:cNvPr id="3696" name="Isosceles Triangle 3695">
              <a:extLst>
                <a:ext uri="{FF2B5EF4-FFF2-40B4-BE49-F238E27FC236}">
                  <a16:creationId xmlns:a16="http://schemas.microsoft.com/office/drawing/2014/main" id="{BCB31ED9-E840-4001-9F6E-2FD2BC08789A}"/>
                </a:ext>
              </a:extLst>
            </p:cNvPr>
            <p:cNvSpPr/>
            <p:nvPr/>
          </p:nvSpPr>
          <p:spPr>
            <a:xfrm>
              <a:off x="2982564" y="2035447"/>
              <a:ext cx="3174113" cy="2736304"/>
            </a:xfrm>
            <a:prstGeom prst="triangle">
              <a:avLst/>
            </a:prstGeom>
            <a:gradFill flip="none" rotWithShape="1">
              <a:gsLst>
                <a:gs pos="0">
                  <a:schemeClr val="bg1">
                    <a:lumMod val="92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165100" dist="76200" dir="2700000" algn="tl" rotWithShape="0">
                <a:prstClr val="black">
                  <a:alpha val="3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3697" name="Group 3696">
              <a:extLst>
                <a:ext uri="{FF2B5EF4-FFF2-40B4-BE49-F238E27FC236}">
                  <a16:creationId xmlns:a16="http://schemas.microsoft.com/office/drawing/2014/main" id="{738F664C-E0C2-4193-B8F3-453CB35CB513}"/>
                </a:ext>
              </a:extLst>
            </p:cNvPr>
            <p:cNvGrpSpPr/>
            <p:nvPr/>
          </p:nvGrpSpPr>
          <p:grpSpPr>
            <a:xfrm>
              <a:off x="3027152" y="2204864"/>
              <a:ext cx="3084939" cy="2796343"/>
              <a:chOff x="3027152" y="2204864"/>
              <a:chExt cx="3084939" cy="2796343"/>
            </a:xfrm>
          </p:grpSpPr>
          <p:sp>
            <p:nvSpPr>
              <p:cNvPr id="3701" name="Isosceles Triangle 1">
                <a:extLst>
                  <a:ext uri="{FF2B5EF4-FFF2-40B4-BE49-F238E27FC236}">
                    <a16:creationId xmlns:a16="http://schemas.microsoft.com/office/drawing/2014/main" id="{C22E6B63-B64F-43FB-A3E4-81A24BC8F871}"/>
                  </a:ext>
                </a:extLst>
              </p:cNvPr>
              <p:cNvSpPr/>
              <p:nvPr/>
            </p:nvSpPr>
            <p:spPr>
              <a:xfrm>
                <a:off x="3857131" y="2204864"/>
                <a:ext cx="1426221" cy="1637160"/>
              </a:xfrm>
              <a:custGeom>
                <a:avLst/>
                <a:gdLst/>
                <a:ahLst/>
                <a:cxnLst/>
                <a:rect l="l" t="t" r="r" b="b"/>
                <a:pathLst>
                  <a:path w="1426221" h="1637160">
                    <a:moveTo>
                      <a:pt x="714870" y="0"/>
                    </a:moveTo>
                    <a:lnTo>
                      <a:pt x="1426221" y="1226467"/>
                    </a:lnTo>
                    <a:lnTo>
                      <a:pt x="1415910" y="1229216"/>
                    </a:lnTo>
                    <a:lnTo>
                      <a:pt x="704922" y="1637160"/>
                    </a:lnTo>
                    <a:lnTo>
                      <a:pt x="0" y="123253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3702" name="Isosceles Triangle 1">
                <a:extLst>
                  <a:ext uri="{FF2B5EF4-FFF2-40B4-BE49-F238E27FC236}">
                    <a16:creationId xmlns:a16="http://schemas.microsoft.com/office/drawing/2014/main" id="{B610C343-B2E5-4D3E-AF3A-54C680DC0734}"/>
                  </a:ext>
                </a:extLst>
              </p:cNvPr>
              <p:cNvSpPr/>
              <p:nvPr/>
            </p:nvSpPr>
            <p:spPr>
              <a:xfrm rot="7200000">
                <a:off x="4580400" y="3461051"/>
                <a:ext cx="1426221" cy="1637160"/>
              </a:xfrm>
              <a:custGeom>
                <a:avLst/>
                <a:gdLst/>
                <a:ahLst/>
                <a:cxnLst/>
                <a:rect l="l" t="t" r="r" b="b"/>
                <a:pathLst>
                  <a:path w="1426221" h="1637160">
                    <a:moveTo>
                      <a:pt x="714870" y="0"/>
                    </a:moveTo>
                    <a:lnTo>
                      <a:pt x="1426221" y="1226467"/>
                    </a:lnTo>
                    <a:lnTo>
                      <a:pt x="1415910" y="1229216"/>
                    </a:lnTo>
                    <a:lnTo>
                      <a:pt x="704922" y="1637160"/>
                    </a:lnTo>
                    <a:lnTo>
                      <a:pt x="0" y="123253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703" name="Isosceles Triangle 1">
                <a:extLst>
                  <a:ext uri="{FF2B5EF4-FFF2-40B4-BE49-F238E27FC236}">
                    <a16:creationId xmlns:a16="http://schemas.microsoft.com/office/drawing/2014/main" id="{A131632E-E91D-4612-8672-11B5779074E8}"/>
                  </a:ext>
                </a:extLst>
              </p:cNvPr>
              <p:cNvSpPr/>
              <p:nvPr/>
            </p:nvSpPr>
            <p:spPr>
              <a:xfrm rot="14400000" flipH="1">
                <a:off x="3132621" y="3469517"/>
                <a:ext cx="1426221" cy="1637160"/>
              </a:xfrm>
              <a:custGeom>
                <a:avLst/>
                <a:gdLst/>
                <a:ahLst/>
                <a:cxnLst/>
                <a:rect l="l" t="t" r="r" b="b"/>
                <a:pathLst>
                  <a:path w="1426221" h="1637160">
                    <a:moveTo>
                      <a:pt x="714870" y="0"/>
                    </a:moveTo>
                    <a:lnTo>
                      <a:pt x="1426221" y="1226467"/>
                    </a:lnTo>
                    <a:lnTo>
                      <a:pt x="1415910" y="1229216"/>
                    </a:lnTo>
                    <a:lnTo>
                      <a:pt x="704922" y="1637160"/>
                    </a:lnTo>
                    <a:lnTo>
                      <a:pt x="0" y="123253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3698" name="Group 3697">
              <a:extLst>
                <a:ext uri="{FF2B5EF4-FFF2-40B4-BE49-F238E27FC236}">
                  <a16:creationId xmlns:a16="http://schemas.microsoft.com/office/drawing/2014/main" id="{695D9427-1A51-489B-9AA5-0A722006FB7E}"/>
                </a:ext>
              </a:extLst>
            </p:cNvPr>
            <p:cNvGrpSpPr/>
            <p:nvPr/>
          </p:nvGrpSpPr>
          <p:grpSpPr>
            <a:xfrm>
              <a:off x="3957642" y="3229999"/>
              <a:ext cx="1223958" cy="1223958"/>
              <a:chOff x="4101569" y="3373926"/>
              <a:chExt cx="936104" cy="936104"/>
            </a:xfrm>
          </p:grpSpPr>
          <p:sp>
            <p:nvSpPr>
              <p:cNvPr id="3699" name="Oval 3698">
                <a:extLst>
                  <a:ext uri="{FF2B5EF4-FFF2-40B4-BE49-F238E27FC236}">
                    <a16:creationId xmlns:a16="http://schemas.microsoft.com/office/drawing/2014/main" id="{616C5D4B-C46E-455F-8A81-736190F496F7}"/>
                  </a:ext>
                </a:extLst>
              </p:cNvPr>
              <p:cNvSpPr/>
              <p:nvPr/>
            </p:nvSpPr>
            <p:spPr>
              <a:xfrm>
                <a:off x="4101569" y="3373926"/>
                <a:ext cx="936104" cy="93610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700" name="Oval 3699">
                <a:extLst>
                  <a:ext uri="{FF2B5EF4-FFF2-40B4-BE49-F238E27FC236}">
                    <a16:creationId xmlns:a16="http://schemas.microsoft.com/office/drawing/2014/main" id="{5987D523-03BC-4478-8643-1E13A3BF9055}"/>
                  </a:ext>
                </a:extLst>
              </p:cNvPr>
              <p:cNvSpPr/>
              <p:nvPr/>
            </p:nvSpPr>
            <p:spPr>
              <a:xfrm>
                <a:off x="4164605" y="3434630"/>
                <a:ext cx="814789" cy="814789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3704" name="Group 3703">
            <a:extLst>
              <a:ext uri="{FF2B5EF4-FFF2-40B4-BE49-F238E27FC236}">
                <a16:creationId xmlns:a16="http://schemas.microsoft.com/office/drawing/2014/main" id="{6060D33F-E261-45E8-AB91-904C59552C68}"/>
              </a:ext>
            </a:extLst>
          </p:cNvPr>
          <p:cNvGrpSpPr/>
          <p:nvPr/>
        </p:nvGrpSpPr>
        <p:grpSpPr>
          <a:xfrm>
            <a:off x="8307257" y="2049850"/>
            <a:ext cx="3170919" cy="1290652"/>
            <a:chOff x="491147" y="3343901"/>
            <a:chExt cx="2064629" cy="1290652"/>
          </a:xfrm>
        </p:grpSpPr>
        <p:sp>
          <p:nvSpPr>
            <p:cNvPr id="3705" name="TextBox 3704">
              <a:extLst>
                <a:ext uri="{FF2B5EF4-FFF2-40B4-BE49-F238E27FC236}">
                  <a16:creationId xmlns:a16="http://schemas.microsoft.com/office/drawing/2014/main" id="{32D1F32B-4CAF-4302-97F5-CD36AFD9C96A}"/>
                </a:ext>
              </a:extLst>
            </p:cNvPr>
            <p:cNvSpPr txBox="1"/>
            <p:nvPr/>
          </p:nvSpPr>
          <p:spPr>
            <a:xfrm>
              <a:off x="491147" y="3343901"/>
              <a:ext cx="2064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06" name="TextBox 3705">
              <a:extLst>
                <a:ext uri="{FF2B5EF4-FFF2-40B4-BE49-F238E27FC236}">
                  <a16:creationId xmlns:a16="http://schemas.microsoft.com/office/drawing/2014/main" id="{66092269-AD10-4C54-830C-1ADC2502A2B0}"/>
                </a:ext>
              </a:extLst>
            </p:cNvPr>
            <p:cNvSpPr txBox="1"/>
            <p:nvPr/>
          </p:nvSpPr>
          <p:spPr>
            <a:xfrm>
              <a:off x="491147" y="3618890"/>
              <a:ext cx="20646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07" name="Group 3706">
            <a:extLst>
              <a:ext uri="{FF2B5EF4-FFF2-40B4-BE49-F238E27FC236}">
                <a16:creationId xmlns:a16="http://schemas.microsoft.com/office/drawing/2014/main" id="{2DF2C557-0799-4A3D-AD58-8744120A6491}"/>
              </a:ext>
            </a:extLst>
          </p:cNvPr>
          <p:cNvGrpSpPr/>
          <p:nvPr/>
        </p:nvGrpSpPr>
        <p:grpSpPr>
          <a:xfrm>
            <a:off x="713827" y="2049850"/>
            <a:ext cx="3170919" cy="1290652"/>
            <a:chOff x="491147" y="3343901"/>
            <a:chExt cx="2064629" cy="1290652"/>
          </a:xfrm>
        </p:grpSpPr>
        <p:sp>
          <p:nvSpPr>
            <p:cNvPr id="3708" name="TextBox 3707">
              <a:extLst>
                <a:ext uri="{FF2B5EF4-FFF2-40B4-BE49-F238E27FC236}">
                  <a16:creationId xmlns:a16="http://schemas.microsoft.com/office/drawing/2014/main" id="{03AA1C89-34E0-4A7F-B869-91EDB458A1BD}"/>
                </a:ext>
              </a:extLst>
            </p:cNvPr>
            <p:cNvSpPr txBox="1"/>
            <p:nvPr/>
          </p:nvSpPr>
          <p:spPr>
            <a:xfrm>
              <a:off x="491147" y="3343901"/>
              <a:ext cx="2064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09" name="TextBox 3708">
              <a:extLst>
                <a:ext uri="{FF2B5EF4-FFF2-40B4-BE49-F238E27FC236}">
                  <a16:creationId xmlns:a16="http://schemas.microsoft.com/office/drawing/2014/main" id="{A6C43736-E7B8-4305-A276-3B44E73D2042}"/>
                </a:ext>
              </a:extLst>
            </p:cNvPr>
            <p:cNvSpPr txBox="1"/>
            <p:nvPr/>
          </p:nvSpPr>
          <p:spPr>
            <a:xfrm>
              <a:off x="491147" y="3618890"/>
              <a:ext cx="20646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10" name="Freeform 27">
            <a:extLst>
              <a:ext uri="{FF2B5EF4-FFF2-40B4-BE49-F238E27FC236}">
                <a16:creationId xmlns:a16="http://schemas.microsoft.com/office/drawing/2014/main" id="{AC41E851-A484-456D-B9F8-5E9D168B1A7E}"/>
              </a:ext>
            </a:extLst>
          </p:cNvPr>
          <p:cNvSpPr/>
          <p:nvPr/>
        </p:nvSpPr>
        <p:spPr>
          <a:xfrm rot="870848">
            <a:off x="7071338" y="2099450"/>
            <a:ext cx="802105" cy="600823"/>
          </a:xfrm>
          <a:custGeom>
            <a:avLst/>
            <a:gdLst>
              <a:gd name="connsiteX0" fmla="*/ 0 w 1320800"/>
              <a:gd name="connsiteY0" fmla="*/ 922867 h 922867"/>
              <a:gd name="connsiteX1" fmla="*/ 541867 w 1320800"/>
              <a:gd name="connsiteY1" fmla="*/ 431800 h 922867"/>
              <a:gd name="connsiteX2" fmla="*/ 829734 w 1320800"/>
              <a:gd name="connsiteY2" fmla="*/ 440267 h 922867"/>
              <a:gd name="connsiteX3" fmla="*/ 846667 w 1320800"/>
              <a:gd name="connsiteY3" fmla="*/ 677333 h 922867"/>
              <a:gd name="connsiteX4" fmla="*/ 626534 w 1320800"/>
              <a:gd name="connsiteY4" fmla="*/ 702733 h 922867"/>
              <a:gd name="connsiteX5" fmla="*/ 550334 w 1320800"/>
              <a:gd name="connsiteY5" fmla="*/ 567267 h 922867"/>
              <a:gd name="connsiteX6" fmla="*/ 618067 w 1320800"/>
              <a:gd name="connsiteY6" fmla="*/ 287867 h 922867"/>
              <a:gd name="connsiteX7" fmla="*/ 880534 w 1320800"/>
              <a:gd name="connsiteY7" fmla="*/ 135467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41867 w 1320800"/>
              <a:gd name="connsiteY1" fmla="*/ 431800 h 922867"/>
              <a:gd name="connsiteX2" fmla="*/ 829734 w 1320800"/>
              <a:gd name="connsiteY2" fmla="*/ 440267 h 922867"/>
              <a:gd name="connsiteX3" fmla="*/ 846667 w 1320800"/>
              <a:gd name="connsiteY3" fmla="*/ 677333 h 922867"/>
              <a:gd name="connsiteX4" fmla="*/ 626534 w 1320800"/>
              <a:gd name="connsiteY4" fmla="*/ 7027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880534 w 1320800"/>
              <a:gd name="connsiteY7" fmla="*/ 135467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41867 w 1320800"/>
              <a:gd name="connsiteY1" fmla="*/ 431800 h 922867"/>
              <a:gd name="connsiteX2" fmla="*/ 829734 w 1320800"/>
              <a:gd name="connsiteY2" fmla="*/ 440267 h 922867"/>
              <a:gd name="connsiteX3" fmla="*/ 846667 w 1320800"/>
              <a:gd name="connsiteY3" fmla="*/ 677333 h 922867"/>
              <a:gd name="connsiteX4" fmla="*/ 626534 w 1320800"/>
              <a:gd name="connsiteY4" fmla="*/ 7027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41867 w 1320800"/>
              <a:gd name="connsiteY1" fmla="*/ 431800 h 922867"/>
              <a:gd name="connsiteX2" fmla="*/ 829734 w 1320800"/>
              <a:gd name="connsiteY2" fmla="*/ 440267 h 922867"/>
              <a:gd name="connsiteX3" fmla="*/ 846667 w 1320800"/>
              <a:gd name="connsiteY3" fmla="*/ 677333 h 922867"/>
              <a:gd name="connsiteX4" fmla="*/ 626534 w 1320800"/>
              <a:gd name="connsiteY4" fmla="*/ 7027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41867 w 1320800"/>
              <a:gd name="connsiteY1" fmla="*/ 431800 h 922867"/>
              <a:gd name="connsiteX2" fmla="*/ 829734 w 1320800"/>
              <a:gd name="connsiteY2" fmla="*/ 440267 h 922867"/>
              <a:gd name="connsiteX3" fmla="*/ 846667 w 1320800"/>
              <a:gd name="connsiteY3" fmla="*/ 677333 h 922867"/>
              <a:gd name="connsiteX4" fmla="*/ 626534 w 1320800"/>
              <a:gd name="connsiteY4" fmla="*/ 7027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41867 w 1320800"/>
              <a:gd name="connsiteY1" fmla="*/ 431800 h 922867"/>
              <a:gd name="connsiteX2" fmla="*/ 829734 w 1320800"/>
              <a:gd name="connsiteY2" fmla="*/ 440267 h 922867"/>
              <a:gd name="connsiteX3" fmla="*/ 846667 w 1320800"/>
              <a:gd name="connsiteY3" fmla="*/ 677333 h 922867"/>
              <a:gd name="connsiteX4" fmla="*/ 647237 w 1320800"/>
              <a:gd name="connsiteY4" fmla="*/ 7004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41867 w 1320800"/>
              <a:gd name="connsiteY1" fmla="*/ 431800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45733 w 1320800"/>
              <a:gd name="connsiteY5" fmla="*/ 558066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45733 w 1320800"/>
              <a:gd name="connsiteY5" fmla="*/ 558066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45733 w 1320800"/>
              <a:gd name="connsiteY5" fmla="*/ 558066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45733 w 1320800"/>
              <a:gd name="connsiteY5" fmla="*/ 558066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45733 w 1320800"/>
              <a:gd name="connsiteY5" fmla="*/ 558066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45733 w 1320800"/>
              <a:gd name="connsiteY5" fmla="*/ 558066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35166 w 1320800"/>
              <a:gd name="connsiteY3" fmla="*/ 656630 h 922867"/>
              <a:gd name="connsiteX4" fmla="*/ 647237 w 1320800"/>
              <a:gd name="connsiteY4" fmla="*/ 700433 h 922867"/>
              <a:gd name="connsiteX5" fmla="*/ 545733 w 1320800"/>
              <a:gd name="connsiteY5" fmla="*/ 558066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35166 w 1320800"/>
              <a:gd name="connsiteY3" fmla="*/ 656630 h 922867"/>
              <a:gd name="connsiteX4" fmla="*/ 647237 w 1320800"/>
              <a:gd name="connsiteY4" fmla="*/ 700433 h 922867"/>
              <a:gd name="connsiteX5" fmla="*/ 545733 w 1320800"/>
              <a:gd name="connsiteY5" fmla="*/ 558066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288245"/>
              <a:gd name="connsiteY0" fmla="*/ 964969 h 964969"/>
              <a:gd name="connsiteX1" fmla="*/ 553018 w 1288245"/>
              <a:gd name="connsiteY1" fmla="*/ 420299 h 964969"/>
              <a:gd name="connsiteX2" fmla="*/ 797179 w 1288245"/>
              <a:gd name="connsiteY2" fmla="*/ 440267 h 964969"/>
              <a:gd name="connsiteX3" fmla="*/ 802611 w 1288245"/>
              <a:gd name="connsiteY3" fmla="*/ 656630 h 964969"/>
              <a:gd name="connsiteX4" fmla="*/ 614682 w 1288245"/>
              <a:gd name="connsiteY4" fmla="*/ 700433 h 964969"/>
              <a:gd name="connsiteX5" fmla="*/ 513178 w 1288245"/>
              <a:gd name="connsiteY5" fmla="*/ 558066 h 964969"/>
              <a:gd name="connsiteX6" fmla="*/ 610912 w 1288245"/>
              <a:gd name="connsiteY6" fmla="*/ 270933 h 964969"/>
              <a:gd name="connsiteX7" fmla="*/ 914688 w 1288245"/>
              <a:gd name="connsiteY7" fmla="*/ 96362 h 964969"/>
              <a:gd name="connsiteX8" fmla="*/ 1288245 w 1288245"/>
              <a:gd name="connsiteY8" fmla="*/ 0 h 964969"/>
              <a:gd name="connsiteX0" fmla="*/ 0 w 1288245"/>
              <a:gd name="connsiteY0" fmla="*/ 964969 h 964969"/>
              <a:gd name="connsiteX1" fmla="*/ 553018 w 1288245"/>
              <a:gd name="connsiteY1" fmla="*/ 420299 h 964969"/>
              <a:gd name="connsiteX2" fmla="*/ 797179 w 1288245"/>
              <a:gd name="connsiteY2" fmla="*/ 440267 h 964969"/>
              <a:gd name="connsiteX3" fmla="*/ 802611 w 1288245"/>
              <a:gd name="connsiteY3" fmla="*/ 656630 h 964969"/>
              <a:gd name="connsiteX4" fmla="*/ 614682 w 1288245"/>
              <a:gd name="connsiteY4" fmla="*/ 700433 h 964969"/>
              <a:gd name="connsiteX5" fmla="*/ 513178 w 1288245"/>
              <a:gd name="connsiteY5" fmla="*/ 558066 h 964969"/>
              <a:gd name="connsiteX6" fmla="*/ 610912 w 1288245"/>
              <a:gd name="connsiteY6" fmla="*/ 270933 h 964969"/>
              <a:gd name="connsiteX7" fmla="*/ 914688 w 1288245"/>
              <a:gd name="connsiteY7" fmla="*/ 96362 h 964969"/>
              <a:gd name="connsiteX8" fmla="*/ 1288245 w 1288245"/>
              <a:gd name="connsiteY8" fmla="*/ 0 h 964969"/>
              <a:gd name="connsiteX0" fmla="*/ 0 w 1288245"/>
              <a:gd name="connsiteY0" fmla="*/ 964969 h 964969"/>
              <a:gd name="connsiteX1" fmla="*/ 553018 w 1288245"/>
              <a:gd name="connsiteY1" fmla="*/ 420299 h 964969"/>
              <a:gd name="connsiteX2" fmla="*/ 797179 w 1288245"/>
              <a:gd name="connsiteY2" fmla="*/ 440267 h 964969"/>
              <a:gd name="connsiteX3" fmla="*/ 802611 w 1288245"/>
              <a:gd name="connsiteY3" fmla="*/ 656630 h 964969"/>
              <a:gd name="connsiteX4" fmla="*/ 614682 w 1288245"/>
              <a:gd name="connsiteY4" fmla="*/ 700433 h 964969"/>
              <a:gd name="connsiteX5" fmla="*/ 513178 w 1288245"/>
              <a:gd name="connsiteY5" fmla="*/ 558066 h 964969"/>
              <a:gd name="connsiteX6" fmla="*/ 610912 w 1288245"/>
              <a:gd name="connsiteY6" fmla="*/ 270933 h 964969"/>
              <a:gd name="connsiteX7" fmla="*/ 914688 w 1288245"/>
              <a:gd name="connsiteY7" fmla="*/ 96362 h 964969"/>
              <a:gd name="connsiteX8" fmla="*/ 1288245 w 1288245"/>
              <a:gd name="connsiteY8" fmla="*/ 0 h 96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8245" h="964969">
                <a:moveTo>
                  <a:pt x="0" y="964969"/>
                </a:moveTo>
                <a:cubicBezTo>
                  <a:pt x="190457" y="687994"/>
                  <a:pt x="416652" y="494219"/>
                  <a:pt x="553018" y="420299"/>
                </a:cubicBezTo>
                <a:cubicBezTo>
                  <a:pt x="689384" y="346379"/>
                  <a:pt x="755580" y="400879"/>
                  <a:pt x="797179" y="440267"/>
                </a:cubicBezTo>
                <a:cubicBezTo>
                  <a:pt x="838778" y="479655"/>
                  <a:pt x="853730" y="592565"/>
                  <a:pt x="802611" y="656630"/>
                </a:cubicBezTo>
                <a:cubicBezTo>
                  <a:pt x="751492" y="720695"/>
                  <a:pt x="662921" y="716860"/>
                  <a:pt x="614682" y="700433"/>
                </a:cubicBezTo>
                <a:cubicBezTo>
                  <a:pt x="566443" y="684006"/>
                  <a:pt x="525307" y="650352"/>
                  <a:pt x="513178" y="558066"/>
                </a:cubicBezTo>
                <a:cubicBezTo>
                  <a:pt x="501049" y="465780"/>
                  <a:pt x="530192" y="357085"/>
                  <a:pt x="610912" y="270933"/>
                </a:cubicBezTo>
                <a:cubicBezTo>
                  <a:pt x="691632" y="184781"/>
                  <a:pt x="801799" y="141518"/>
                  <a:pt x="914688" y="96362"/>
                </a:cubicBezTo>
                <a:cubicBezTo>
                  <a:pt x="1027577" y="51206"/>
                  <a:pt x="1288245" y="0"/>
                  <a:pt x="1288245" y="0"/>
                </a:cubicBezTo>
              </a:path>
            </a:pathLst>
          </a:custGeom>
          <a:ln w="15875" cap="flat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711" name="Freeform 97">
            <a:extLst>
              <a:ext uri="{FF2B5EF4-FFF2-40B4-BE49-F238E27FC236}">
                <a16:creationId xmlns:a16="http://schemas.microsoft.com/office/drawing/2014/main" id="{2E67D05F-ED32-4DC6-8953-429C005DCD89}"/>
              </a:ext>
            </a:extLst>
          </p:cNvPr>
          <p:cNvSpPr/>
          <p:nvPr/>
        </p:nvSpPr>
        <p:spPr>
          <a:xfrm rot="20729152" flipH="1">
            <a:off x="4318560" y="2099450"/>
            <a:ext cx="802105" cy="600823"/>
          </a:xfrm>
          <a:custGeom>
            <a:avLst/>
            <a:gdLst>
              <a:gd name="connsiteX0" fmla="*/ 0 w 1320800"/>
              <a:gd name="connsiteY0" fmla="*/ 922867 h 922867"/>
              <a:gd name="connsiteX1" fmla="*/ 541867 w 1320800"/>
              <a:gd name="connsiteY1" fmla="*/ 431800 h 922867"/>
              <a:gd name="connsiteX2" fmla="*/ 829734 w 1320800"/>
              <a:gd name="connsiteY2" fmla="*/ 440267 h 922867"/>
              <a:gd name="connsiteX3" fmla="*/ 846667 w 1320800"/>
              <a:gd name="connsiteY3" fmla="*/ 677333 h 922867"/>
              <a:gd name="connsiteX4" fmla="*/ 626534 w 1320800"/>
              <a:gd name="connsiteY4" fmla="*/ 702733 h 922867"/>
              <a:gd name="connsiteX5" fmla="*/ 550334 w 1320800"/>
              <a:gd name="connsiteY5" fmla="*/ 567267 h 922867"/>
              <a:gd name="connsiteX6" fmla="*/ 618067 w 1320800"/>
              <a:gd name="connsiteY6" fmla="*/ 287867 h 922867"/>
              <a:gd name="connsiteX7" fmla="*/ 880534 w 1320800"/>
              <a:gd name="connsiteY7" fmla="*/ 135467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41867 w 1320800"/>
              <a:gd name="connsiteY1" fmla="*/ 431800 h 922867"/>
              <a:gd name="connsiteX2" fmla="*/ 829734 w 1320800"/>
              <a:gd name="connsiteY2" fmla="*/ 440267 h 922867"/>
              <a:gd name="connsiteX3" fmla="*/ 846667 w 1320800"/>
              <a:gd name="connsiteY3" fmla="*/ 677333 h 922867"/>
              <a:gd name="connsiteX4" fmla="*/ 626534 w 1320800"/>
              <a:gd name="connsiteY4" fmla="*/ 7027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880534 w 1320800"/>
              <a:gd name="connsiteY7" fmla="*/ 135467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41867 w 1320800"/>
              <a:gd name="connsiteY1" fmla="*/ 431800 h 922867"/>
              <a:gd name="connsiteX2" fmla="*/ 829734 w 1320800"/>
              <a:gd name="connsiteY2" fmla="*/ 440267 h 922867"/>
              <a:gd name="connsiteX3" fmla="*/ 846667 w 1320800"/>
              <a:gd name="connsiteY3" fmla="*/ 677333 h 922867"/>
              <a:gd name="connsiteX4" fmla="*/ 626534 w 1320800"/>
              <a:gd name="connsiteY4" fmla="*/ 7027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41867 w 1320800"/>
              <a:gd name="connsiteY1" fmla="*/ 431800 h 922867"/>
              <a:gd name="connsiteX2" fmla="*/ 829734 w 1320800"/>
              <a:gd name="connsiteY2" fmla="*/ 440267 h 922867"/>
              <a:gd name="connsiteX3" fmla="*/ 846667 w 1320800"/>
              <a:gd name="connsiteY3" fmla="*/ 677333 h 922867"/>
              <a:gd name="connsiteX4" fmla="*/ 626534 w 1320800"/>
              <a:gd name="connsiteY4" fmla="*/ 7027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41867 w 1320800"/>
              <a:gd name="connsiteY1" fmla="*/ 431800 h 922867"/>
              <a:gd name="connsiteX2" fmla="*/ 829734 w 1320800"/>
              <a:gd name="connsiteY2" fmla="*/ 440267 h 922867"/>
              <a:gd name="connsiteX3" fmla="*/ 846667 w 1320800"/>
              <a:gd name="connsiteY3" fmla="*/ 677333 h 922867"/>
              <a:gd name="connsiteX4" fmla="*/ 626534 w 1320800"/>
              <a:gd name="connsiteY4" fmla="*/ 7027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41867 w 1320800"/>
              <a:gd name="connsiteY1" fmla="*/ 431800 h 922867"/>
              <a:gd name="connsiteX2" fmla="*/ 829734 w 1320800"/>
              <a:gd name="connsiteY2" fmla="*/ 440267 h 922867"/>
              <a:gd name="connsiteX3" fmla="*/ 846667 w 1320800"/>
              <a:gd name="connsiteY3" fmla="*/ 677333 h 922867"/>
              <a:gd name="connsiteX4" fmla="*/ 647237 w 1320800"/>
              <a:gd name="connsiteY4" fmla="*/ 7004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41867 w 1320800"/>
              <a:gd name="connsiteY1" fmla="*/ 431800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50334 w 1320800"/>
              <a:gd name="connsiteY5" fmla="*/ 567267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45733 w 1320800"/>
              <a:gd name="connsiteY5" fmla="*/ 558066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45733 w 1320800"/>
              <a:gd name="connsiteY5" fmla="*/ 558066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45733 w 1320800"/>
              <a:gd name="connsiteY5" fmla="*/ 558066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45733 w 1320800"/>
              <a:gd name="connsiteY5" fmla="*/ 558066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45733 w 1320800"/>
              <a:gd name="connsiteY5" fmla="*/ 558066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28265 w 1320800"/>
              <a:gd name="connsiteY3" fmla="*/ 654330 h 922867"/>
              <a:gd name="connsiteX4" fmla="*/ 647237 w 1320800"/>
              <a:gd name="connsiteY4" fmla="*/ 700433 h 922867"/>
              <a:gd name="connsiteX5" fmla="*/ 545733 w 1320800"/>
              <a:gd name="connsiteY5" fmla="*/ 558066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35166 w 1320800"/>
              <a:gd name="connsiteY3" fmla="*/ 656630 h 922867"/>
              <a:gd name="connsiteX4" fmla="*/ 647237 w 1320800"/>
              <a:gd name="connsiteY4" fmla="*/ 700433 h 922867"/>
              <a:gd name="connsiteX5" fmla="*/ 545733 w 1320800"/>
              <a:gd name="connsiteY5" fmla="*/ 558066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320800"/>
              <a:gd name="connsiteY0" fmla="*/ 922867 h 922867"/>
              <a:gd name="connsiteX1" fmla="*/ 585573 w 1320800"/>
              <a:gd name="connsiteY1" fmla="*/ 420299 h 922867"/>
              <a:gd name="connsiteX2" fmla="*/ 829734 w 1320800"/>
              <a:gd name="connsiteY2" fmla="*/ 440267 h 922867"/>
              <a:gd name="connsiteX3" fmla="*/ 835166 w 1320800"/>
              <a:gd name="connsiteY3" fmla="*/ 656630 h 922867"/>
              <a:gd name="connsiteX4" fmla="*/ 647237 w 1320800"/>
              <a:gd name="connsiteY4" fmla="*/ 700433 h 922867"/>
              <a:gd name="connsiteX5" fmla="*/ 545733 w 1320800"/>
              <a:gd name="connsiteY5" fmla="*/ 558066 h 922867"/>
              <a:gd name="connsiteX6" fmla="*/ 643467 w 1320800"/>
              <a:gd name="connsiteY6" fmla="*/ 270933 h 922867"/>
              <a:gd name="connsiteX7" fmla="*/ 947243 w 1320800"/>
              <a:gd name="connsiteY7" fmla="*/ 96362 h 922867"/>
              <a:gd name="connsiteX8" fmla="*/ 1320800 w 1320800"/>
              <a:gd name="connsiteY8" fmla="*/ 0 h 922867"/>
              <a:gd name="connsiteX0" fmla="*/ 0 w 1288245"/>
              <a:gd name="connsiteY0" fmla="*/ 964969 h 964969"/>
              <a:gd name="connsiteX1" fmla="*/ 553018 w 1288245"/>
              <a:gd name="connsiteY1" fmla="*/ 420299 h 964969"/>
              <a:gd name="connsiteX2" fmla="*/ 797179 w 1288245"/>
              <a:gd name="connsiteY2" fmla="*/ 440267 h 964969"/>
              <a:gd name="connsiteX3" fmla="*/ 802611 w 1288245"/>
              <a:gd name="connsiteY3" fmla="*/ 656630 h 964969"/>
              <a:gd name="connsiteX4" fmla="*/ 614682 w 1288245"/>
              <a:gd name="connsiteY4" fmla="*/ 700433 h 964969"/>
              <a:gd name="connsiteX5" fmla="*/ 513178 w 1288245"/>
              <a:gd name="connsiteY5" fmla="*/ 558066 h 964969"/>
              <a:gd name="connsiteX6" fmla="*/ 610912 w 1288245"/>
              <a:gd name="connsiteY6" fmla="*/ 270933 h 964969"/>
              <a:gd name="connsiteX7" fmla="*/ 914688 w 1288245"/>
              <a:gd name="connsiteY7" fmla="*/ 96362 h 964969"/>
              <a:gd name="connsiteX8" fmla="*/ 1288245 w 1288245"/>
              <a:gd name="connsiteY8" fmla="*/ 0 h 964969"/>
              <a:gd name="connsiteX0" fmla="*/ 0 w 1288245"/>
              <a:gd name="connsiteY0" fmla="*/ 964969 h 964969"/>
              <a:gd name="connsiteX1" fmla="*/ 553018 w 1288245"/>
              <a:gd name="connsiteY1" fmla="*/ 420299 h 964969"/>
              <a:gd name="connsiteX2" fmla="*/ 797179 w 1288245"/>
              <a:gd name="connsiteY2" fmla="*/ 440267 h 964969"/>
              <a:gd name="connsiteX3" fmla="*/ 802611 w 1288245"/>
              <a:gd name="connsiteY3" fmla="*/ 656630 h 964969"/>
              <a:gd name="connsiteX4" fmla="*/ 614682 w 1288245"/>
              <a:gd name="connsiteY4" fmla="*/ 700433 h 964969"/>
              <a:gd name="connsiteX5" fmla="*/ 513178 w 1288245"/>
              <a:gd name="connsiteY5" fmla="*/ 558066 h 964969"/>
              <a:gd name="connsiteX6" fmla="*/ 610912 w 1288245"/>
              <a:gd name="connsiteY6" fmla="*/ 270933 h 964969"/>
              <a:gd name="connsiteX7" fmla="*/ 914688 w 1288245"/>
              <a:gd name="connsiteY7" fmla="*/ 96362 h 964969"/>
              <a:gd name="connsiteX8" fmla="*/ 1288245 w 1288245"/>
              <a:gd name="connsiteY8" fmla="*/ 0 h 964969"/>
              <a:gd name="connsiteX0" fmla="*/ 0 w 1288245"/>
              <a:gd name="connsiteY0" fmla="*/ 964969 h 964969"/>
              <a:gd name="connsiteX1" fmla="*/ 553018 w 1288245"/>
              <a:gd name="connsiteY1" fmla="*/ 420299 h 964969"/>
              <a:gd name="connsiteX2" fmla="*/ 797179 w 1288245"/>
              <a:gd name="connsiteY2" fmla="*/ 440267 h 964969"/>
              <a:gd name="connsiteX3" fmla="*/ 802611 w 1288245"/>
              <a:gd name="connsiteY3" fmla="*/ 656630 h 964969"/>
              <a:gd name="connsiteX4" fmla="*/ 614682 w 1288245"/>
              <a:gd name="connsiteY4" fmla="*/ 700433 h 964969"/>
              <a:gd name="connsiteX5" fmla="*/ 513178 w 1288245"/>
              <a:gd name="connsiteY5" fmla="*/ 558066 h 964969"/>
              <a:gd name="connsiteX6" fmla="*/ 610912 w 1288245"/>
              <a:gd name="connsiteY6" fmla="*/ 270933 h 964969"/>
              <a:gd name="connsiteX7" fmla="*/ 914688 w 1288245"/>
              <a:gd name="connsiteY7" fmla="*/ 96362 h 964969"/>
              <a:gd name="connsiteX8" fmla="*/ 1288245 w 1288245"/>
              <a:gd name="connsiteY8" fmla="*/ 0 h 96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8245" h="964969">
                <a:moveTo>
                  <a:pt x="0" y="964969"/>
                </a:moveTo>
                <a:cubicBezTo>
                  <a:pt x="190457" y="687994"/>
                  <a:pt x="416652" y="494219"/>
                  <a:pt x="553018" y="420299"/>
                </a:cubicBezTo>
                <a:cubicBezTo>
                  <a:pt x="689384" y="346379"/>
                  <a:pt x="755580" y="400879"/>
                  <a:pt x="797179" y="440267"/>
                </a:cubicBezTo>
                <a:cubicBezTo>
                  <a:pt x="838778" y="479655"/>
                  <a:pt x="853730" y="592565"/>
                  <a:pt x="802611" y="656630"/>
                </a:cubicBezTo>
                <a:cubicBezTo>
                  <a:pt x="751492" y="720695"/>
                  <a:pt x="662921" y="716860"/>
                  <a:pt x="614682" y="700433"/>
                </a:cubicBezTo>
                <a:cubicBezTo>
                  <a:pt x="566443" y="684006"/>
                  <a:pt x="525307" y="650352"/>
                  <a:pt x="513178" y="558066"/>
                </a:cubicBezTo>
                <a:cubicBezTo>
                  <a:pt x="501049" y="465780"/>
                  <a:pt x="530192" y="357085"/>
                  <a:pt x="610912" y="270933"/>
                </a:cubicBezTo>
                <a:cubicBezTo>
                  <a:pt x="691632" y="184781"/>
                  <a:pt x="801799" y="141518"/>
                  <a:pt x="914688" y="96362"/>
                </a:cubicBezTo>
                <a:cubicBezTo>
                  <a:pt x="1027577" y="51206"/>
                  <a:pt x="1288245" y="0"/>
                  <a:pt x="1288245" y="0"/>
                </a:cubicBezTo>
              </a:path>
            </a:pathLst>
          </a:custGeom>
          <a:ln w="15875" cap="flat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712" name="Group 3711">
            <a:extLst>
              <a:ext uri="{FF2B5EF4-FFF2-40B4-BE49-F238E27FC236}">
                <a16:creationId xmlns:a16="http://schemas.microsoft.com/office/drawing/2014/main" id="{6F9AB1DB-1EEE-4479-B8B4-05C08A2D7A7F}"/>
              </a:ext>
            </a:extLst>
          </p:cNvPr>
          <p:cNvGrpSpPr/>
          <p:nvPr/>
        </p:nvGrpSpPr>
        <p:grpSpPr>
          <a:xfrm>
            <a:off x="3887197" y="5323034"/>
            <a:ext cx="4419071" cy="921320"/>
            <a:chOff x="491147" y="3343901"/>
            <a:chExt cx="4419071" cy="921320"/>
          </a:xfrm>
        </p:grpSpPr>
        <p:sp>
          <p:nvSpPr>
            <p:cNvPr id="3713" name="TextBox 3712">
              <a:extLst>
                <a:ext uri="{FF2B5EF4-FFF2-40B4-BE49-F238E27FC236}">
                  <a16:creationId xmlns:a16="http://schemas.microsoft.com/office/drawing/2014/main" id="{C75EB1AC-AC91-4827-84DB-0E825456CAA8}"/>
                </a:ext>
              </a:extLst>
            </p:cNvPr>
            <p:cNvSpPr txBox="1"/>
            <p:nvPr/>
          </p:nvSpPr>
          <p:spPr>
            <a:xfrm>
              <a:off x="491147" y="3343901"/>
              <a:ext cx="44190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14" name="TextBox 3713">
              <a:extLst>
                <a:ext uri="{FF2B5EF4-FFF2-40B4-BE49-F238E27FC236}">
                  <a16:creationId xmlns:a16="http://schemas.microsoft.com/office/drawing/2014/main" id="{3CCC8599-8E04-4995-AD0B-3FFB0C6D6DF9}"/>
                </a:ext>
              </a:extLst>
            </p:cNvPr>
            <p:cNvSpPr txBox="1"/>
            <p:nvPr/>
          </p:nvSpPr>
          <p:spPr>
            <a:xfrm>
              <a:off x="491147" y="3618890"/>
              <a:ext cx="44190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15" name="Rounded Rectangle 5">
            <a:extLst>
              <a:ext uri="{FF2B5EF4-FFF2-40B4-BE49-F238E27FC236}">
                <a16:creationId xmlns:a16="http://schemas.microsoft.com/office/drawing/2014/main" id="{F63A9AC3-BAAD-415B-B1C8-9A6A0015CF9E}"/>
              </a:ext>
            </a:extLst>
          </p:cNvPr>
          <p:cNvSpPr/>
          <p:nvPr/>
        </p:nvSpPr>
        <p:spPr>
          <a:xfrm flipH="1">
            <a:off x="5895704" y="2841870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16" name="Rectangle 130">
            <a:extLst>
              <a:ext uri="{FF2B5EF4-FFF2-40B4-BE49-F238E27FC236}">
                <a16:creationId xmlns:a16="http://schemas.microsoft.com/office/drawing/2014/main" id="{CD449B08-8061-4C05-B980-B67066ED93ED}"/>
              </a:ext>
            </a:extLst>
          </p:cNvPr>
          <p:cNvSpPr/>
          <p:nvPr/>
        </p:nvSpPr>
        <p:spPr>
          <a:xfrm>
            <a:off x="6834440" y="4481006"/>
            <a:ext cx="351990" cy="35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717" name="Rounded Rectangle 27">
            <a:extLst>
              <a:ext uri="{FF2B5EF4-FFF2-40B4-BE49-F238E27FC236}">
                <a16:creationId xmlns:a16="http://schemas.microsoft.com/office/drawing/2014/main" id="{A92A0137-CB07-414F-970F-796985CEE246}"/>
              </a:ext>
            </a:extLst>
          </p:cNvPr>
          <p:cNvSpPr/>
          <p:nvPr/>
        </p:nvSpPr>
        <p:spPr>
          <a:xfrm>
            <a:off x="5010203" y="4559070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18" name="Freeform 53">
            <a:extLst>
              <a:ext uri="{FF2B5EF4-FFF2-40B4-BE49-F238E27FC236}">
                <a16:creationId xmlns:a16="http://schemas.microsoft.com/office/drawing/2014/main" id="{0680FE33-68EA-4729-980B-AAB8C1335ABE}"/>
              </a:ext>
            </a:extLst>
          </p:cNvPr>
          <p:cNvSpPr/>
          <p:nvPr/>
        </p:nvSpPr>
        <p:spPr>
          <a:xfrm>
            <a:off x="5845739" y="3812132"/>
            <a:ext cx="548895" cy="562761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11308</TotalTime>
  <Words>134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115</cp:revision>
  <dcterms:created xsi:type="dcterms:W3CDTF">2018-02-18T19:39:47Z</dcterms:created>
  <dcterms:modified xsi:type="dcterms:W3CDTF">2020-01-03T05:04:27Z</dcterms:modified>
</cp:coreProperties>
</file>