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04" name="Freeform: Shape 2903">
            <a:extLst>
              <a:ext uri="{FF2B5EF4-FFF2-40B4-BE49-F238E27FC236}">
                <a16:creationId xmlns:a16="http://schemas.microsoft.com/office/drawing/2014/main" id="{2EC27890-49D0-465A-97DE-FB757F0C8CA1}"/>
              </a:ext>
            </a:extLst>
          </p:cNvPr>
          <p:cNvSpPr/>
          <p:nvPr/>
        </p:nvSpPr>
        <p:spPr>
          <a:xfrm rot="355510">
            <a:off x="150010" y="3184334"/>
            <a:ext cx="1911835" cy="1945809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05" name="Freeform: Shape 2904">
            <a:extLst>
              <a:ext uri="{FF2B5EF4-FFF2-40B4-BE49-F238E27FC236}">
                <a16:creationId xmlns:a16="http://schemas.microsoft.com/office/drawing/2014/main" id="{466FBFE5-79F4-42D2-944D-48BCAE497573}"/>
              </a:ext>
            </a:extLst>
          </p:cNvPr>
          <p:cNvSpPr/>
          <p:nvPr/>
        </p:nvSpPr>
        <p:spPr>
          <a:xfrm rot="8287270" flipH="1">
            <a:off x="4207004" y="4474996"/>
            <a:ext cx="1584459" cy="1495305"/>
          </a:xfrm>
          <a:custGeom>
            <a:avLst/>
            <a:gdLst>
              <a:gd name="connsiteX0" fmla="*/ 943257 w 2013900"/>
              <a:gd name="connsiteY0" fmla="*/ 1501970 h 1900583"/>
              <a:gd name="connsiteX1" fmla="*/ 744074 w 2013900"/>
              <a:gd name="connsiteY1" fmla="*/ 1348088 h 1900583"/>
              <a:gd name="connsiteX2" fmla="*/ 748630 w 2013900"/>
              <a:gd name="connsiteY2" fmla="*/ 1338807 h 1900583"/>
              <a:gd name="connsiteX3" fmla="*/ 706808 w 2013900"/>
              <a:gd name="connsiteY3" fmla="*/ 1216890 h 1900583"/>
              <a:gd name="connsiteX4" fmla="*/ 695446 w 2013900"/>
              <a:gd name="connsiteY4" fmla="*/ 1211313 h 1900583"/>
              <a:gd name="connsiteX5" fmla="*/ 726700 w 2013900"/>
              <a:gd name="connsiteY5" fmla="*/ 978267 h 1900583"/>
              <a:gd name="connsiteX6" fmla="*/ 764518 w 2013900"/>
              <a:gd name="connsiteY6" fmla="*/ 965451 h 1900583"/>
              <a:gd name="connsiteX7" fmla="*/ 799083 w 2013900"/>
              <a:gd name="connsiteY7" fmla="*/ 935439 h 1900583"/>
              <a:gd name="connsiteX8" fmla="*/ 819837 w 2013900"/>
              <a:gd name="connsiteY8" fmla="*/ 893157 h 1900583"/>
              <a:gd name="connsiteX9" fmla="*/ 822213 w 2013900"/>
              <a:gd name="connsiteY9" fmla="*/ 851356 h 1900583"/>
              <a:gd name="connsiteX10" fmla="*/ 1043738 w 2013900"/>
              <a:gd name="connsiteY10" fmla="*/ 760675 h 1900583"/>
              <a:gd name="connsiteX11" fmla="*/ 1061832 w 2013900"/>
              <a:gd name="connsiteY11" fmla="*/ 781899 h 1900583"/>
              <a:gd name="connsiteX12" fmla="*/ 1191467 w 2013900"/>
              <a:gd name="connsiteY12" fmla="*/ 790843 h 1900583"/>
              <a:gd name="connsiteX13" fmla="*/ 1200605 w 2013900"/>
              <a:gd name="connsiteY13" fmla="*/ 782908 h 1900583"/>
              <a:gd name="connsiteX14" fmla="*/ 1391604 w 2013900"/>
              <a:gd name="connsiteY14" fmla="*/ 930468 h 1900583"/>
              <a:gd name="connsiteX15" fmla="*/ 1386234 w 2013900"/>
              <a:gd name="connsiteY15" fmla="*/ 941312 h 1900583"/>
              <a:gd name="connsiteX16" fmla="*/ 1427616 w 2013900"/>
              <a:gd name="connsiteY16" fmla="*/ 1064490 h 1900583"/>
              <a:gd name="connsiteX17" fmla="*/ 1447779 w 2013900"/>
              <a:gd name="connsiteY17" fmla="*/ 1074387 h 1900583"/>
              <a:gd name="connsiteX18" fmla="*/ 1417037 w 2013900"/>
              <a:gd name="connsiteY18" fmla="*/ 1303612 h 1900583"/>
              <a:gd name="connsiteX19" fmla="*/ 1377304 w 2013900"/>
              <a:gd name="connsiteY19" fmla="*/ 1316666 h 1900583"/>
              <a:gd name="connsiteX20" fmla="*/ 1342096 w 2013900"/>
              <a:gd name="connsiteY20" fmla="*/ 1347016 h 1900583"/>
              <a:gd name="connsiteX21" fmla="*/ 1318419 w 2013900"/>
              <a:gd name="connsiteY21" fmla="*/ 1433424 h 1900583"/>
              <a:gd name="connsiteX22" fmla="*/ 1318667 w 2013900"/>
              <a:gd name="connsiteY22" fmla="*/ 1434179 h 1900583"/>
              <a:gd name="connsiteX23" fmla="*/ 1097018 w 2013900"/>
              <a:gd name="connsiteY23" fmla="*/ 1524911 h 1900583"/>
              <a:gd name="connsiteX24" fmla="*/ 1079718 w 2013900"/>
              <a:gd name="connsiteY24" fmla="*/ 1504987 h 1900583"/>
              <a:gd name="connsiteX25" fmla="*/ 950083 w 2013900"/>
              <a:gd name="connsiteY25" fmla="*/ 1496043 h 1900583"/>
              <a:gd name="connsiteX26" fmla="*/ 75043 w 2013900"/>
              <a:gd name="connsiteY26" fmla="*/ 1597161 h 1900583"/>
              <a:gd name="connsiteX27" fmla="*/ 108134 w 2013900"/>
              <a:gd name="connsiteY27" fmla="*/ 1604721 h 1900583"/>
              <a:gd name="connsiteX28" fmla="*/ 154857 w 2013900"/>
              <a:gd name="connsiteY28" fmla="*/ 1598764 h 1900583"/>
              <a:gd name="connsiteX29" fmla="*/ 233875 w 2013900"/>
              <a:gd name="connsiteY29" fmla="*/ 1496935 h 1900583"/>
              <a:gd name="connsiteX30" fmla="*/ 231813 w 2013900"/>
              <a:gd name="connsiteY30" fmla="*/ 1480763 h 1900583"/>
              <a:gd name="connsiteX31" fmla="*/ 540598 w 2013900"/>
              <a:gd name="connsiteY31" fmla="*/ 1375577 h 1900583"/>
              <a:gd name="connsiteX32" fmla="*/ 563677 w 2013900"/>
              <a:gd name="connsiteY32" fmla="*/ 1402157 h 1900583"/>
              <a:gd name="connsiteX33" fmla="*/ 692537 w 2013900"/>
              <a:gd name="connsiteY33" fmla="*/ 1412103 h 1900583"/>
              <a:gd name="connsiteX34" fmla="*/ 693400 w 2013900"/>
              <a:gd name="connsiteY34" fmla="*/ 1411346 h 1900583"/>
              <a:gd name="connsiteX35" fmla="*/ 797736 w 2013900"/>
              <a:gd name="connsiteY35" fmla="*/ 1491953 h 1900583"/>
              <a:gd name="connsiteX36" fmla="*/ 894945 w 2013900"/>
              <a:gd name="connsiteY36" fmla="*/ 1567053 h 1900583"/>
              <a:gd name="connsiteX37" fmla="*/ 894430 w 2013900"/>
              <a:gd name="connsiteY37" fmla="*/ 1568079 h 1900583"/>
              <a:gd name="connsiteX38" fmla="*/ 936587 w 2013900"/>
              <a:gd name="connsiteY38" fmla="*/ 1690255 h 1900583"/>
              <a:gd name="connsiteX39" fmla="*/ 1100786 w 2013900"/>
              <a:gd name="connsiteY39" fmla="*/ 1669186 h 1900583"/>
              <a:gd name="connsiteX40" fmla="*/ 1121540 w 2013900"/>
              <a:gd name="connsiteY40" fmla="*/ 1626904 h 1900583"/>
              <a:gd name="connsiteX41" fmla="*/ 1123204 w 2013900"/>
              <a:gd name="connsiteY41" fmla="*/ 1597620 h 1900583"/>
              <a:gd name="connsiteX42" fmla="*/ 1237555 w 2013900"/>
              <a:gd name="connsiteY42" fmla="*/ 1551067 h 1900583"/>
              <a:gd name="connsiteX43" fmla="*/ 1355644 w 2013900"/>
              <a:gd name="connsiteY43" fmla="*/ 1502993 h 1900583"/>
              <a:gd name="connsiteX44" fmla="*/ 1362776 w 2013900"/>
              <a:gd name="connsiteY44" fmla="*/ 1511266 h 1900583"/>
              <a:gd name="connsiteX45" fmla="*/ 1491817 w 2013900"/>
              <a:gd name="connsiteY45" fmla="*/ 1520936 h 1900583"/>
              <a:gd name="connsiteX46" fmla="*/ 1499270 w 2013900"/>
              <a:gd name="connsiteY46" fmla="*/ 1514511 h 1900583"/>
              <a:gd name="connsiteX47" fmla="*/ 1790657 w 2013900"/>
              <a:gd name="connsiteY47" fmla="*/ 1739626 h 1900583"/>
              <a:gd name="connsiteX48" fmla="*/ 1783473 w 2013900"/>
              <a:gd name="connsiteY48" fmla="*/ 1754261 h 1900583"/>
              <a:gd name="connsiteX49" fmla="*/ 1825296 w 2013900"/>
              <a:gd name="connsiteY49" fmla="*/ 1876178 h 1900583"/>
              <a:gd name="connsiteX50" fmla="*/ 1867578 w 2013900"/>
              <a:gd name="connsiteY50" fmla="*/ 1896932 h 1900583"/>
              <a:gd name="connsiteX51" fmla="*/ 1989494 w 2013900"/>
              <a:gd name="connsiteY51" fmla="*/ 1855110 h 1900583"/>
              <a:gd name="connsiteX52" fmla="*/ 1968427 w 2013900"/>
              <a:gd name="connsiteY52" fmla="*/ 1690911 h 1900583"/>
              <a:gd name="connsiteX53" fmla="*/ 1838792 w 2013900"/>
              <a:gd name="connsiteY53" fmla="*/ 1681967 h 1900583"/>
              <a:gd name="connsiteX54" fmla="*/ 1838014 w 2013900"/>
              <a:gd name="connsiteY54" fmla="*/ 1682642 h 1900583"/>
              <a:gd name="connsiteX55" fmla="*/ 1544325 w 2013900"/>
              <a:gd name="connsiteY55" fmla="*/ 1455749 h 1900583"/>
              <a:gd name="connsiteX56" fmla="*/ 1547700 w 2013900"/>
              <a:gd name="connsiteY56" fmla="*/ 1448953 h 1900583"/>
              <a:gd name="connsiteX57" fmla="*/ 1506345 w 2013900"/>
              <a:gd name="connsiteY57" fmla="*/ 1326336 h 1900583"/>
              <a:gd name="connsiteX58" fmla="*/ 1493239 w 2013900"/>
              <a:gd name="connsiteY58" fmla="*/ 1319828 h 1900583"/>
              <a:gd name="connsiteX59" fmla="*/ 1509136 w 2013900"/>
              <a:gd name="connsiteY59" fmla="*/ 1199535 h 1900583"/>
              <a:gd name="connsiteX60" fmla="*/ 1524327 w 2013900"/>
              <a:gd name="connsiteY60" fmla="*/ 1084591 h 1900583"/>
              <a:gd name="connsiteX61" fmla="*/ 1557251 w 2013900"/>
              <a:gd name="connsiteY61" fmla="*/ 1073434 h 1900583"/>
              <a:gd name="connsiteX62" fmla="*/ 1591815 w 2013900"/>
              <a:gd name="connsiteY62" fmla="*/ 1043422 h 1900583"/>
              <a:gd name="connsiteX63" fmla="*/ 1570748 w 2013900"/>
              <a:gd name="connsiteY63" fmla="*/ 879222 h 1900583"/>
              <a:gd name="connsiteX64" fmla="*/ 1483503 w 2013900"/>
              <a:gd name="connsiteY64" fmla="*/ 855912 h 1900583"/>
              <a:gd name="connsiteX65" fmla="*/ 1444684 w 2013900"/>
              <a:gd name="connsiteY65" fmla="*/ 869068 h 1900583"/>
              <a:gd name="connsiteX66" fmla="*/ 1340899 w 2013900"/>
              <a:gd name="connsiteY66" fmla="*/ 788887 h 1900583"/>
              <a:gd name="connsiteX67" fmla="*/ 1246914 w 2013900"/>
              <a:gd name="connsiteY67" fmla="*/ 716278 h 1900583"/>
              <a:gd name="connsiteX68" fmla="*/ 1249341 w 2013900"/>
              <a:gd name="connsiteY68" fmla="*/ 673586 h 1900583"/>
              <a:gd name="connsiteX69" fmla="*/ 1204964 w 2013900"/>
              <a:gd name="connsiteY69" fmla="*/ 596631 h 1900583"/>
              <a:gd name="connsiteX70" fmla="*/ 1168993 w 2013900"/>
              <a:gd name="connsiteY70" fmla="*/ 578975 h 1900583"/>
              <a:gd name="connsiteX71" fmla="*/ 1168993 w 2013900"/>
              <a:gd name="connsiteY71" fmla="*/ 225315 h 1900583"/>
              <a:gd name="connsiteX72" fmla="*/ 1170003 w 2013900"/>
              <a:gd name="connsiteY72" fmla="*/ 225113 h 1900583"/>
              <a:gd name="connsiteX73" fmla="*/ 1242179 w 2013900"/>
              <a:gd name="connsiteY73" fmla="*/ 117058 h 1900583"/>
              <a:gd name="connsiteX74" fmla="*/ 1125121 w 2013900"/>
              <a:gd name="connsiteY74" fmla="*/ 1 h 1900583"/>
              <a:gd name="connsiteX75" fmla="*/ 1008063 w 2013900"/>
              <a:gd name="connsiteY75" fmla="*/ 117059 h 1900583"/>
              <a:gd name="connsiteX76" fmla="*/ 1078973 w 2013900"/>
              <a:gd name="connsiteY76" fmla="*/ 224691 h 1900583"/>
              <a:gd name="connsiteX77" fmla="*/ 1094946 w 2013900"/>
              <a:gd name="connsiteY77" fmla="*/ 227954 h 1900583"/>
              <a:gd name="connsiteX78" fmla="*/ 1094946 w 2013900"/>
              <a:gd name="connsiteY78" fmla="*/ 580718 h 1900583"/>
              <a:gd name="connsiteX79" fmla="*/ 1086671 w 2013900"/>
              <a:gd name="connsiteY79" fmla="*/ 583843 h 1900583"/>
              <a:gd name="connsiteX80" fmla="*/ 1075329 w 2013900"/>
              <a:gd name="connsiteY80" fmla="*/ 587687 h 1900583"/>
              <a:gd name="connsiteX81" fmla="*/ 1040783 w 2013900"/>
              <a:gd name="connsiteY81" fmla="*/ 617683 h 1900583"/>
              <a:gd name="connsiteX82" fmla="*/ 1040763 w 2013900"/>
              <a:gd name="connsiteY82" fmla="*/ 617700 h 1900583"/>
              <a:gd name="connsiteX83" fmla="*/ 1021723 w 2013900"/>
              <a:gd name="connsiteY83" fmla="*/ 656920 h 1900583"/>
              <a:gd name="connsiteX84" fmla="*/ 1021715 w 2013900"/>
              <a:gd name="connsiteY84" fmla="*/ 657057 h 1900583"/>
              <a:gd name="connsiteX85" fmla="*/ 1020784 w 2013900"/>
              <a:gd name="connsiteY85" fmla="*/ 658980 h 1900583"/>
              <a:gd name="connsiteX86" fmla="*/ 1019460 w 2013900"/>
              <a:gd name="connsiteY86" fmla="*/ 681579 h 1900583"/>
              <a:gd name="connsiteX87" fmla="*/ 901080 w 2013900"/>
              <a:gd name="connsiteY87" fmla="*/ 729772 h 1900583"/>
              <a:gd name="connsiteX88" fmla="*/ 783553 w 2013900"/>
              <a:gd name="connsiteY88" fmla="*/ 777618 h 1900583"/>
              <a:gd name="connsiteX89" fmla="*/ 778015 w 2013900"/>
              <a:gd name="connsiteY89" fmla="*/ 771240 h 1900583"/>
              <a:gd name="connsiteX90" fmla="*/ 613815 w 2013900"/>
              <a:gd name="connsiteY90" fmla="*/ 792308 h 1900583"/>
              <a:gd name="connsiteX91" fmla="*/ 634884 w 2013900"/>
              <a:gd name="connsiteY91" fmla="*/ 956507 h 1900583"/>
              <a:gd name="connsiteX92" fmla="*/ 645314 w 2013900"/>
              <a:gd name="connsiteY92" fmla="*/ 961627 h 1900583"/>
              <a:gd name="connsiteX93" fmla="*/ 629499 w 2013900"/>
              <a:gd name="connsiteY93" fmla="*/ 1081304 h 1900583"/>
              <a:gd name="connsiteX94" fmla="*/ 614430 w 2013900"/>
              <a:gd name="connsiteY94" fmla="*/ 1195319 h 1900583"/>
              <a:gd name="connsiteX95" fmla="*/ 577174 w 2013900"/>
              <a:gd name="connsiteY95" fmla="*/ 1207946 h 1900583"/>
              <a:gd name="connsiteX96" fmla="*/ 542608 w 2013900"/>
              <a:gd name="connsiteY96" fmla="*/ 1237958 h 1900583"/>
              <a:gd name="connsiteX97" fmla="*/ 521855 w 2013900"/>
              <a:gd name="connsiteY97" fmla="*/ 1280240 h 1900583"/>
              <a:gd name="connsiteX98" fmla="*/ 520493 w 2013900"/>
              <a:gd name="connsiteY98" fmla="*/ 1304200 h 1900583"/>
              <a:gd name="connsiteX99" fmla="*/ 205439 w 2013900"/>
              <a:gd name="connsiteY99" fmla="*/ 1411522 h 1900583"/>
              <a:gd name="connsiteX100" fmla="*/ 204922 w 2013900"/>
              <a:gd name="connsiteY100" fmla="*/ 1410631 h 1900583"/>
              <a:gd name="connsiteX101" fmla="*/ 79366 w 2013900"/>
              <a:gd name="connsiteY101" fmla="*/ 1377152 h 1900583"/>
              <a:gd name="connsiteX102" fmla="*/ 6306 w 2013900"/>
              <a:gd name="connsiteY102" fmla="*/ 1525703 h 1900583"/>
              <a:gd name="connsiteX103" fmla="*/ 75043 w 2013900"/>
              <a:gd name="connsiteY103" fmla="*/ 1597161 h 190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2013900" h="1900583">
                <a:moveTo>
                  <a:pt x="943257" y="1501970"/>
                </a:moveTo>
                <a:lnTo>
                  <a:pt x="744074" y="1348088"/>
                </a:lnTo>
                <a:lnTo>
                  <a:pt x="748630" y="1338807"/>
                </a:lnTo>
                <a:cubicBezTo>
                  <a:pt x="760072" y="1294309"/>
                  <a:pt x="744218" y="1245791"/>
                  <a:pt x="706808" y="1216890"/>
                </a:cubicBezTo>
                <a:lnTo>
                  <a:pt x="695446" y="1211313"/>
                </a:lnTo>
                <a:lnTo>
                  <a:pt x="726700" y="978267"/>
                </a:lnTo>
                <a:lnTo>
                  <a:pt x="764518" y="965451"/>
                </a:lnTo>
                <a:cubicBezTo>
                  <a:pt x="777636" y="957984"/>
                  <a:pt x="789449" y="947909"/>
                  <a:pt x="799083" y="935439"/>
                </a:cubicBezTo>
                <a:cubicBezTo>
                  <a:pt x="809176" y="922375"/>
                  <a:pt x="816023" y="907989"/>
                  <a:pt x="819837" y="893157"/>
                </a:cubicBezTo>
                <a:lnTo>
                  <a:pt x="822213" y="851356"/>
                </a:lnTo>
                <a:lnTo>
                  <a:pt x="1043738" y="760675"/>
                </a:lnTo>
                <a:lnTo>
                  <a:pt x="1061832" y="781899"/>
                </a:lnTo>
                <a:cubicBezTo>
                  <a:pt x="1101024" y="812177"/>
                  <a:pt x="1152114" y="813244"/>
                  <a:pt x="1191467" y="790843"/>
                </a:cubicBezTo>
                <a:lnTo>
                  <a:pt x="1200605" y="782908"/>
                </a:lnTo>
                <a:lnTo>
                  <a:pt x="1391604" y="930468"/>
                </a:lnTo>
                <a:lnTo>
                  <a:pt x="1386234" y="941312"/>
                </a:lnTo>
                <a:cubicBezTo>
                  <a:pt x="1374493" y="985046"/>
                  <a:pt x="1388425" y="1034212"/>
                  <a:pt x="1427616" y="1064490"/>
                </a:cubicBezTo>
                <a:lnTo>
                  <a:pt x="1447779" y="1074387"/>
                </a:lnTo>
                <a:lnTo>
                  <a:pt x="1417037" y="1303612"/>
                </a:lnTo>
                <a:lnTo>
                  <a:pt x="1377304" y="1316666"/>
                </a:lnTo>
                <a:cubicBezTo>
                  <a:pt x="1364036" y="1324096"/>
                  <a:pt x="1352007" y="1334250"/>
                  <a:pt x="1342096" y="1347016"/>
                </a:cubicBezTo>
                <a:cubicBezTo>
                  <a:pt x="1322273" y="1372550"/>
                  <a:pt x="1314676" y="1403701"/>
                  <a:pt x="1318419" y="1433424"/>
                </a:cubicBezTo>
                <a:lnTo>
                  <a:pt x="1318667" y="1434179"/>
                </a:lnTo>
                <a:lnTo>
                  <a:pt x="1097018" y="1524911"/>
                </a:lnTo>
                <a:lnTo>
                  <a:pt x="1079718" y="1504987"/>
                </a:lnTo>
                <a:cubicBezTo>
                  <a:pt x="1040526" y="1474709"/>
                  <a:pt x="989436" y="1473641"/>
                  <a:pt x="950083" y="1496043"/>
                </a:cubicBezTo>
                <a:close/>
                <a:moveTo>
                  <a:pt x="75043" y="1597161"/>
                </a:moveTo>
                <a:cubicBezTo>
                  <a:pt x="85545" y="1601240"/>
                  <a:pt x="96683" y="1603828"/>
                  <a:pt x="108134" y="1604721"/>
                </a:cubicBezTo>
                <a:cubicBezTo>
                  <a:pt x="123403" y="1605911"/>
                  <a:pt x="139230" y="1604086"/>
                  <a:pt x="154857" y="1598764"/>
                </a:cubicBezTo>
                <a:cubicBezTo>
                  <a:pt x="199605" y="1583520"/>
                  <a:pt x="230305" y="1542741"/>
                  <a:pt x="233875" y="1496935"/>
                </a:cubicBezTo>
                <a:lnTo>
                  <a:pt x="231813" y="1480763"/>
                </a:lnTo>
                <a:lnTo>
                  <a:pt x="540598" y="1375577"/>
                </a:lnTo>
                <a:lnTo>
                  <a:pt x="563677" y="1402157"/>
                </a:lnTo>
                <a:cubicBezTo>
                  <a:pt x="602868" y="1432435"/>
                  <a:pt x="652926" y="1434839"/>
                  <a:pt x="692537" y="1412103"/>
                </a:cubicBezTo>
                <a:lnTo>
                  <a:pt x="693400" y="1411346"/>
                </a:lnTo>
                <a:lnTo>
                  <a:pt x="797736" y="1491953"/>
                </a:lnTo>
                <a:lnTo>
                  <a:pt x="894945" y="1567053"/>
                </a:lnTo>
                <a:lnTo>
                  <a:pt x="894430" y="1568079"/>
                </a:lnTo>
                <a:cubicBezTo>
                  <a:pt x="882432" y="1612147"/>
                  <a:pt x="897395" y="1659977"/>
                  <a:pt x="936587" y="1690255"/>
                </a:cubicBezTo>
                <a:cubicBezTo>
                  <a:pt x="986466" y="1728790"/>
                  <a:pt x="1060415" y="1721441"/>
                  <a:pt x="1100786" y="1669186"/>
                </a:cubicBezTo>
                <a:cubicBezTo>
                  <a:pt x="1110878" y="1656123"/>
                  <a:pt x="1117725" y="1641737"/>
                  <a:pt x="1121540" y="1626904"/>
                </a:cubicBezTo>
                <a:lnTo>
                  <a:pt x="1123204" y="1597620"/>
                </a:lnTo>
                <a:lnTo>
                  <a:pt x="1237555" y="1551067"/>
                </a:lnTo>
                <a:lnTo>
                  <a:pt x="1355644" y="1502993"/>
                </a:lnTo>
                <a:lnTo>
                  <a:pt x="1362776" y="1511266"/>
                </a:lnTo>
                <a:cubicBezTo>
                  <a:pt x="1401076" y="1541000"/>
                  <a:pt x="1452016" y="1543225"/>
                  <a:pt x="1491817" y="1520936"/>
                </a:cubicBezTo>
                <a:lnTo>
                  <a:pt x="1499270" y="1514511"/>
                </a:lnTo>
                <a:lnTo>
                  <a:pt x="1790657" y="1739626"/>
                </a:lnTo>
                <a:lnTo>
                  <a:pt x="1783473" y="1754261"/>
                </a:lnTo>
                <a:cubicBezTo>
                  <a:pt x="1772031" y="1798759"/>
                  <a:pt x="1787886" y="1847276"/>
                  <a:pt x="1825296" y="1876178"/>
                </a:cubicBezTo>
                <a:cubicBezTo>
                  <a:pt x="1838359" y="1886271"/>
                  <a:pt x="1852745" y="1893118"/>
                  <a:pt x="1867578" y="1896932"/>
                </a:cubicBezTo>
                <a:cubicBezTo>
                  <a:pt x="1912075" y="1908374"/>
                  <a:pt x="1960593" y="1892520"/>
                  <a:pt x="1989494" y="1855110"/>
                </a:cubicBezTo>
                <a:cubicBezTo>
                  <a:pt x="2029865" y="1802855"/>
                  <a:pt x="2018306" y="1729446"/>
                  <a:pt x="1968427" y="1690911"/>
                </a:cubicBezTo>
                <a:cubicBezTo>
                  <a:pt x="1929235" y="1660633"/>
                  <a:pt x="1878145" y="1659565"/>
                  <a:pt x="1838792" y="1681967"/>
                </a:cubicBezTo>
                <a:lnTo>
                  <a:pt x="1838014" y="1682642"/>
                </a:lnTo>
                <a:lnTo>
                  <a:pt x="1544325" y="1455749"/>
                </a:lnTo>
                <a:lnTo>
                  <a:pt x="1547700" y="1448953"/>
                </a:lnTo>
                <a:cubicBezTo>
                  <a:pt x="1559428" y="1404868"/>
                  <a:pt x="1544645" y="1356070"/>
                  <a:pt x="1506345" y="1326336"/>
                </a:cubicBezTo>
                <a:lnTo>
                  <a:pt x="1493239" y="1319828"/>
                </a:lnTo>
                <a:lnTo>
                  <a:pt x="1509136" y="1199535"/>
                </a:lnTo>
                <a:lnTo>
                  <a:pt x="1524327" y="1084591"/>
                </a:lnTo>
                <a:lnTo>
                  <a:pt x="1557251" y="1073434"/>
                </a:lnTo>
                <a:cubicBezTo>
                  <a:pt x="1570368" y="1065966"/>
                  <a:pt x="1582182" y="1055892"/>
                  <a:pt x="1591815" y="1043422"/>
                </a:cubicBezTo>
                <a:cubicBezTo>
                  <a:pt x="1632186" y="991167"/>
                  <a:pt x="1620627" y="917758"/>
                  <a:pt x="1570748" y="879222"/>
                </a:cubicBezTo>
                <a:cubicBezTo>
                  <a:pt x="1544620" y="859037"/>
                  <a:pt x="1513204" y="851834"/>
                  <a:pt x="1483503" y="855912"/>
                </a:cubicBezTo>
                <a:lnTo>
                  <a:pt x="1444684" y="869068"/>
                </a:lnTo>
                <a:lnTo>
                  <a:pt x="1340899" y="788887"/>
                </a:lnTo>
                <a:lnTo>
                  <a:pt x="1246914" y="716278"/>
                </a:lnTo>
                <a:lnTo>
                  <a:pt x="1249341" y="673586"/>
                </a:lnTo>
                <a:cubicBezTo>
                  <a:pt x="1245263" y="643885"/>
                  <a:pt x="1229903" y="615899"/>
                  <a:pt x="1204964" y="596631"/>
                </a:cubicBezTo>
                <a:lnTo>
                  <a:pt x="1168993" y="578975"/>
                </a:lnTo>
                <a:lnTo>
                  <a:pt x="1168993" y="225315"/>
                </a:lnTo>
                <a:lnTo>
                  <a:pt x="1170003" y="225113"/>
                </a:lnTo>
                <a:cubicBezTo>
                  <a:pt x="1211789" y="207666"/>
                  <a:pt x="1242179" y="166584"/>
                  <a:pt x="1242179" y="117058"/>
                </a:cubicBezTo>
                <a:cubicBezTo>
                  <a:pt x="1242179" y="54028"/>
                  <a:pt x="1191154" y="0"/>
                  <a:pt x="1125121" y="1"/>
                </a:cubicBezTo>
                <a:cubicBezTo>
                  <a:pt x="1062090" y="1"/>
                  <a:pt x="1008063" y="51026"/>
                  <a:pt x="1008063" y="117059"/>
                </a:cubicBezTo>
                <a:cubicBezTo>
                  <a:pt x="1008063" y="164333"/>
                  <a:pt x="1036765" y="206541"/>
                  <a:pt x="1078973" y="224691"/>
                </a:cubicBezTo>
                <a:lnTo>
                  <a:pt x="1094946" y="227954"/>
                </a:lnTo>
                <a:lnTo>
                  <a:pt x="1094946" y="580718"/>
                </a:lnTo>
                <a:lnTo>
                  <a:pt x="1086671" y="583843"/>
                </a:lnTo>
                <a:lnTo>
                  <a:pt x="1075329" y="587687"/>
                </a:lnTo>
                <a:lnTo>
                  <a:pt x="1040783" y="617683"/>
                </a:lnTo>
                <a:lnTo>
                  <a:pt x="1040763" y="617700"/>
                </a:lnTo>
                <a:cubicBezTo>
                  <a:pt x="1031588" y="629576"/>
                  <a:pt x="1025281" y="642956"/>
                  <a:pt x="1021723" y="656920"/>
                </a:cubicBezTo>
                <a:lnTo>
                  <a:pt x="1021715" y="657057"/>
                </a:lnTo>
                <a:lnTo>
                  <a:pt x="1020784" y="658980"/>
                </a:lnTo>
                <a:lnTo>
                  <a:pt x="1019460" y="681579"/>
                </a:lnTo>
                <a:lnTo>
                  <a:pt x="901080" y="729772"/>
                </a:lnTo>
                <a:lnTo>
                  <a:pt x="783553" y="777618"/>
                </a:lnTo>
                <a:lnTo>
                  <a:pt x="778015" y="771240"/>
                </a:lnTo>
                <a:cubicBezTo>
                  <a:pt x="725760" y="730869"/>
                  <a:pt x="652351" y="742428"/>
                  <a:pt x="613815" y="792308"/>
                </a:cubicBezTo>
                <a:cubicBezTo>
                  <a:pt x="575280" y="842187"/>
                  <a:pt x="582629" y="916137"/>
                  <a:pt x="634884" y="956507"/>
                </a:cubicBezTo>
                <a:lnTo>
                  <a:pt x="645314" y="961627"/>
                </a:lnTo>
                <a:lnTo>
                  <a:pt x="629499" y="1081304"/>
                </a:lnTo>
                <a:lnTo>
                  <a:pt x="614430" y="1195319"/>
                </a:lnTo>
                <a:lnTo>
                  <a:pt x="577174" y="1207946"/>
                </a:lnTo>
                <a:cubicBezTo>
                  <a:pt x="564056" y="1215413"/>
                  <a:pt x="552242" y="1225488"/>
                  <a:pt x="542608" y="1237958"/>
                </a:cubicBezTo>
                <a:cubicBezTo>
                  <a:pt x="532516" y="1251022"/>
                  <a:pt x="525669" y="1265407"/>
                  <a:pt x="521855" y="1280240"/>
                </a:cubicBezTo>
                <a:lnTo>
                  <a:pt x="520493" y="1304200"/>
                </a:lnTo>
                <a:lnTo>
                  <a:pt x="205439" y="1411522"/>
                </a:lnTo>
                <a:lnTo>
                  <a:pt x="204922" y="1410631"/>
                </a:lnTo>
                <a:cubicBezTo>
                  <a:pt x="174933" y="1376702"/>
                  <a:pt x="126246" y="1361182"/>
                  <a:pt x="79366" y="1377152"/>
                </a:cubicBezTo>
                <a:cubicBezTo>
                  <a:pt x="19701" y="1397476"/>
                  <a:pt x="-14987" y="1463197"/>
                  <a:pt x="6306" y="1525703"/>
                </a:cubicBezTo>
                <a:cubicBezTo>
                  <a:pt x="17738" y="1559264"/>
                  <a:pt x="43535" y="1584923"/>
                  <a:pt x="75043" y="159716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06" name="Freeform: Shape 2905">
            <a:extLst>
              <a:ext uri="{FF2B5EF4-FFF2-40B4-BE49-F238E27FC236}">
                <a16:creationId xmlns:a16="http://schemas.microsoft.com/office/drawing/2014/main" id="{766F7C6A-98CE-4BC1-A28B-82E7C7EF5C41}"/>
              </a:ext>
            </a:extLst>
          </p:cNvPr>
          <p:cNvSpPr/>
          <p:nvPr/>
        </p:nvSpPr>
        <p:spPr>
          <a:xfrm rot="355510">
            <a:off x="3646835" y="1817066"/>
            <a:ext cx="1456588" cy="1482472"/>
          </a:xfrm>
          <a:custGeom>
            <a:avLst/>
            <a:gdLst>
              <a:gd name="connsiteX0" fmla="*/ 859940 w 1882134"/>
              <a:gd name="connsiteY0" fmla="*/ 932267 h 1915580"/>
              <a:gd name="connsiteX1" fmla="*/ 747989 w 1882134"/>
              <a:gd name="connsiteY1" fmla="*/ 997319 h 1915580"/>
              <a:gd name="connsiteX2" fmla="*/ 636844 w 1882134"/>
              <a:gd name="connsiteY2" fmla="*/ 1061903 h 1915580"/>
              <a:gd name="connsiteX3" fmla="*/ 638527 w 1882134"/>
              <a:gd name="connsiteY3" fmla="*/ 1070293 h 1915580"/>
              <a:gd name="connsiteX4" fmla="*/ 565410 w 1882134"/>
              <a:gd name="connsiteY4" fmla="*/ 1179755 h 1915580"/>
              <a:gd name="connsiteX5" fmla="*/ 562511 w 1882134"/>
              <a:gd name="connsiteY5" fmla="*/ 1180336 h 1915580"/>
              <a:gd name="connsiteX6" fmla="*/ 562511 w 1882134"/>
              <a:gd name="connsiteY6" fmla="*/ 1439244 h 1915580"/>
              <a:gd name="connsiteX7" fmla="*/ 572773 w 1882134"/>
              <a:gd name="connsiteY7" fmla="*/ 1441246 h 1915580"/>
              <a:gd name="connsiteX8" fmla="*/ 644608 w 1882134"/>
              <a:gd name="connsiteY8" fmla="*/ 1550707 h 1915580"/>
              <a:gd name="connsiteX9" fmla="*/ 640375 w 1882134"/>
              <a:gd name="connsiteY9" fmla="*/ 1571429 h 1915580"/>
              <a:gd name="connsiteX10" fmla="*/ 865510 w 1882134"/>
              <a:gd name="connsiteY10" fmla="*/ 1701672 h 1915580"/>
              <a:gd name="connsiteX11" fmla="*/ 886716 w 1882134"/>
              <a:gd name="connsiteY11" fmla="*/ 1687534 h 1915580"/>
              <a:gd name="connsiteX12" fmla="*/ 933465 w 1882134"/>
              <a:gd name="connsiteY12" fmla="*/ 1678413 h 1915580"/>
              <a:gd name="connsiteX13" fmla="*/ 980215 w 1882134"/>
              <a:gd name="connsiteY13" fmla="*/ 1687962 h 1915580"/>
              <a:gd name="connsiteX14" fmla="*/ 997982 w 1882134"/>
              <a:gd name="connsiteY14" fmla="*/ 1700143 h 1915580"/>
              <a:gd name="connsiteX15" fmla="*/ 1212258 w 1882134"/>
              <a:gd name="connsiteY15" fmla="*/ 1576182 h 1915580"/>
              <a:gd name="connsiteX16" fmla="*/ 1210160 w 1882134"/>
              <a:gd name="connsiteY16" fmla="*/ 1565911 h 1915580"/>
              <a:gd name="connsiteX17" fmla="*/ 1283277 w 1882134"/>
              <a:gd name="connsiteY17" fmla="*/ 1456450 h 1915580"/>
              <a:gd name="connsiteX18" fmla="*/ 1298338 w 1882134"/>
              <a:gd name="connsiteY18" fmla="*/ 1453428 h 1915580"/>
              <a:gd name="connsiteX19" fmla="*/ 1298338 w 1882134"/>
              <a:gd name="connsiteY19" fmla="*/ 1189696 h 1915580"/>
              <a:gd name="connsiteX20" fmla="*/ 1292399 w 1882134"/>
              <a:gd name="connsiteY20" fmla="*/ 1188448 h 1915580"/>
              <a:gd name="connsiteX21" fmla="*/ 1219282 w 1882134"/>
              <a:gd name="connsiteY21" fmla="*/ 1079414 h 1915580"/>
              <a:gd name="connsiteX22" fmla="*/ 1223749 w 1882134"/>
              <a:gd name="connsiteY22" fmla="*/ 1057548 h 1915580"/>
              <a:gd name="connsiteX23" fmla="*/ 997965 w 1882134"/>
              <a:gd name="connsiteY23" fmla="*/ 926929 h 1915580"/>
              <a:gd name="connsiteX24" fmla="*/ 994296 w 1882134"/>
              <a:gd name="connsiteY24" fmla="*/ 929366 h 1915580"/>
              <a:gd name="connsiteX25" fmla="*/ 988000 w 1882134"/>
              <a:gd name="connsiteY25" fmla="*/ 935188 h 1915580"/>
              <a:gd name="connsiteX26" fmla="*/ 978749 w 1882134"/>
              <a:gd name="connsiteY26" fmla="*/ 939691 h 1915580"/>
              <a:gd name="connsiteX27" fmla="*/ 969810 w 1882134"/>
              <a:gd name="connsiteY27" fmla="*/ 945628 h 1915580"/>
              <a:gd name="connsiteX28" fmla="*/ 964268 w 1882134"/>
              <a:gd name="connsiteY28" fmla="*/ 946740 h 1915580"/>
              <a:gd name="connsiteX29" fmla="*/ 958437 w 1882134"/>
              <a:gd name="connsiteY29" fmla="*/ 949579 h 1915580"/>
              <a:gd name="connsiteX30" fmla="*/ 924343 w 1882134"/>
              <a:gd name="connsiteY30" fmla="*/ 954750 h 1915580"/>
              <a:gd name="connsiteX31" fmla="*/ 924343 w 1882134"/>
              <a:gd name="connsiteY31" fmla="*/ 954750 h 1915580"/>
              <a:gd name="connsiteX32" fmla="*/ 923835 w 1882134"/>
              <a:gd name="connsiteY32" fmla="*/ 954643 h 1915580"/>
              <a:gd name="connsiteX33" fmla="*/ 881110 w 1882134"/>
              <a:gd name="connsiteY33" fmla="*/ 945723 h 1915580"/>
              <a:gd name="connsiteX34" fmla="*/ 880997 w 1882134"/>
              <a:gd name="connsiteY34" fmla="*/ 945646 h 1915580"/>
              <a:gd name="connsiteX35" fmla="*/ 878876 w 1882134"/>
              <a:gd name="connsiteY35" fmla="*/ 945200 h 1915580"/>
              <a:gd name="connsiteX36" fmla="*/ 1285908 w 1882134"/>
              <a:gd name="connsiteY36" fmla="*/ 209454 h 1915580"/>
              <a:gd name="connsiteX37" fmla="*/ 1039711 w 1882134"/>
              <a:gd name="connsiteY37" fmla="*/ 351883 h 1915580"/>
              <a:gd name="connsiteX38" fmla="*/ 1042927 w 1882134"/>
              <a:gd name="connsiteY38" fmla="*/ 367913 h 1915580"/>
              <a:gd name="connsiteX39" fmla="*/ 1007580 w 1882134"/>
              <a:gd name="connsiteY39" fmla="*/ 452291 h 1915580"/>
              <a:gd name="connsiteX40" fmla="*/ 972994 w 1882134"/>
              <a:gd name="connsiteY40" fmla="*/ 475261 h 1915580"/>
              <a:gd name="connsiteX41" fmla="*/ 972994 w 1882134"/>
              <a:gd name="connsiteY41" fmla="*/ 608121 h 1915580"/>
              <a:gd name="connsiteX42" fmla="*/ 972994 w 1882134"/>
              <a:gd name="connsiteY42" fmla="*/ 728436 h 1915580"/>
              <a:gd name="connsiteX43" fmla="*/ 1008720 w 1882134"/>
              <a:gd name="connsiteY43" fmla="*/ 752929 h 1915580"/>
              <a:gd name="connsiteX44" fmla="*/ 1042927 w 1882134"/>
              <a:gd name="connsiteY44" fmla="*/ 836166 h 1915580"/>
              <a:gd name="connsiteX45" fmla="*/ 1038547 w 1882134"/>
              <a:gd name="connsiteY45" fmla="*/ 857606 h 1915580"/>
              <a:gd name="connsiteX46" fmla="*/ 1264627 w 1882134"/>
              <a:gd name="connsiteY46" fmla="*/ 988396 h 1915580"/>
              <a:gd name="connsiteX47" fmla="*/ 1292399 w 1882134"/>
              <a:gd name="connsiteY47" fmla="*/ 969952 h 1915580"/>
              <a:gd name="connsiteX48" fmla="*/ 1337865 w 1882134"/>
              <a:gd name="connsiteY48" fmla="*/ 960830 h 1915580"/>
              <a:gd name="connsiteX49" fmla="*/ 1384615 w 1882134"/>
              <a:gd name="connsiteY49" fmla="*/ 970380 h 1915580"/>
              <a:gd name="connsiteX50" fmla="*/ 1410990 w 1882134"/>
              <a:gd name="connsiteY50" fmla="*/ 988463 h 1915580"/>
              <a:gd name="connsiteX51" fmla="*/ 1650068 w 1882134"/>
              <a:gd name="connsiteY51" fmla="*/ 850153 h 1915580"/>
              <a:gd name="connsiteX52" fmla="*/ 1644966 w 1882134"/>
              <a:gd name="connsiteY52" fmla="*/ 824004 h 1915580"/>
              <a:gd name="connsiteX53" fmla="*/ 1680313 w 1882134"/>
              <a:gd name="connsiteY53" fmla="*/ 739627 h 1915580"/>
              <a:gd name="connsiteX54" fmla="*/ 1705780 w 1882134"/>
              <a:gd name="connsiteY54" fmla="*/ 722714 h 1915580"/>
              <a:gd name="connsiteX55" fmla="*/ 1705779 w 1882134"/>
              <a:gd name="connsiteY55" fmla="*/ 484271 h 1915580"/>
              <a:gd name="connsiteX56" fmla="*/ 1701598 w 1882134"/>
              <a:gd name="connsiteY56" fmla="*/ 483455 h 1915580"/>
              <a:gd name="connsiteX57" fmla="*/ 1629764 w 1882134"/>
              <a:gd name="connsiteY57" fmla="*/ 373993 h 1915580"/>
              <a:gd name="connsiteX58" fmla="*/ 1634464 w 1882134"/>
              <a:gd name="connsiteY58" fmla="*/ 350982 h 1915580"/>
              <a:gd name="connsiteX59" fmla="*/ 1412691 w 1882134"/>
              <a:gd name="connsiteY59" fmla="*/ 222683 h 1915580"/>
              <a:gd name="connsiteX60" fmla="*/ 1404617 w 1882134"/>
              <a:gd name="connsiteY60" fmla="*/ 228046 h 1915580"/>
              <a:gd name="connsiteX61" fmla="*/ 1359150 w 1882134"/>
              <a:gd name="connsiteY61" fmla="*/ 237167 h 1915580"/>
              <a:gd name="connsiteX62" fmla="*/ 1312401 w 1882134"/>
              <a:gd name="connsiteY62" fmla="*/ 227618 h 1915580"/>
              <a:gd name="connsiteX63" fmla="*/ 441920 w 1882134"/>
              <a:gd name="connsiteY63" fmla="*/ 226293 h 1915580"/>
              <a:gd name="connsiteX64" fmla="*/ 231909 w 1882134"/>
              <a:gd name="connsiteY64" fmla="*/ 347787 h 1915580"/>
              <a:gd name="connsiteX65" fmla="*/ 237167 w 1882134"/>
              <a:gd name="connsiteY65" fmla="*/ 373994 h 1915580"/>
              <a:gd name="connsiteX66" fmla="*/ 164050 w 1882134"/>
              <a:gd name="connsiteY66" fmla="*/ 483456 h 1915580"/>
              <a:gd name="connsiteX67" fmla="*/ 155071 w 1882134"/>
              <a:gd name="connsiteY67" fmla="*/ 485258 h 1915580"/>
              <a:gd name="connsiteX68" fmla="*/ 155071 w 1882134"/>
              <a:gd name="connsiteY68" fmla="*/ 740239 h 1915580"/>
              <a:gd name="connsiteX69" fmla="*/ 165333 w 1882134"/>
              <a:gd name="connsiteY69" fmla="*/ 742335 h 1915580"/>
              <a:gd name="connsiteX70" fmla="*/ 237167 w 1882134"/>
              <a:gd name="connsiteY70" fmla="*/ 851369 h 1915580"/>
              <a:gd name="connsiteX71" fmla="*/ 234601 w 1882134"/>
              <a:gd name="connsiteY71" fmla="*/ 863932 h 1915580"/>
              <a:gd name="connsiteX72" fmla="*/ 440781 w 1882134"/>
              <a:gd name="connsiteY72" fmla="*/ 983210 h 1915580"/>
              <a:gd name="connsiteX73" fmla="*/ 474477 w 1882134"/>
              <a:gd name="connsiteY73" fmla="*/ 960831 h 1915580"/>
              <a:gd name="connsiteX74" fmla="*/ 519943 w 1882134"/>
              <a:gd name="connsiteY74" fmla="*/ 951709 h 1915580"/>
              <a:gd name="connsiteX75" fmla="*/ 566693 w 1882134"/>
              <a:gd name="connsiteY75" fmla="*/ 961258 h 1915580"/>
              <a:gd name="connsiteX76" fmla="*/ 601190 w 1882134"/>
              <a:gd name="connsiteY76" fmla="*/ 984910 h 1915580"/>
              <a:gd name="connsiteX77" fmla="*/ 705420 w 1882134"/>
              <a:gd name="connsiteY77" fmla="*/ 924344 h 1915580"/>
              <a:gd name="connsiteX78" fmla="*/ 785942 w 1882134"/>
              <a:gd name="connsiteY78" fmla="*/ 878642 h 1915580"/>
              <a:gd name="connsiteX79" fmla="*/ 811567 w 1882134"/>
              <a:gd name="connsiteY79" fmla="*/ 863817 h 1915580"/>
              <a:gd name="connsiteX80" fmla="*/ 805759 w 1882134"/>
              <a:gd name="connsiteY80" fmla="*/ 836166 h 1915580"/>
              <a:gd name="connsiteX81" fmla="*/ 878876 w 1882134"/>
              <a:gd name="connsiteY81" fmla="*/ 726704 h 1915580"/>
              <a:gd name="connsiteX82" fmla="*/ 887857 w 1882134"/>
              <a:gd name="connsiteY82" fmla="*/ 724902 h 1915580"/>
              <a:gd name="connsiteX83" fmla="*/ 887857 w 1882134"/>
              <a:gd name="connsiteY83" fmla="*/ 602041 h 1915580"/>
              <a:gd name="connsiteX84" fmla="*/ 887857 w 1882134"/>
              <a:gd name="connsiteY84" fmla="*/ 479177 h 1915580"/>
              <a:gd name="connsiteX85" fmla="*/ 878877 w 1882134"/>
              <a:gd name="connsiteY85" fmla="*/ 477375 h 1915580"/>
              <a:gd name="connsiteX86" fmla="*/ 805760 w 1882134"/>
              <a:gd name="connsiteY86" fmla="*/ 367913 h 1915580"/>
              <a:gd name="connsiteX87" fmla="*/ 810313 w 1882134"/>
              <a:gd name="connsiteY87" fmla="*/ 345620 h 1915580"/>
              <a:gd name="connsiteX88" fmla="*/ 607514 w 1882134"/>
              <a:gd name="connsiteY88" fmla="*/ 228297 h 1915580"/>
              <a:gd name="connsiteX89" fmla="*/ 572440 w 1882134"/>
              <a:gd name="connsiteY89" fmla="*/ 252065 h 1915580"/>
              <a:gd name="connsiteX90" fmla="*/ 526305 w 1882134"/>
              <a:gd name="connsiteY90" fmla="*/ 261493 h 1915580"/>
              <a:gd name="connsiteX91" fmla="*/ 442371 w 1882134"/>
              <a:gd name="connsiteY91" fmla="*/ 226958 h 1915580"/>
              <a:gd name="connsiteX92" fmla="*/ 525745 w 1882134"/>
              <a:gd name="connsiteY92" fmla="*/ 24326 h 1915580"/>
              <a:gd name="connsiteX93" fmla="*/ 644609 w 1882134"/>
              <a:gd name="connsiteY93" fmla="*/ 142629 h 1915580"/>
              <a:gd name="connsiteX94" fmla="*/ 641709 w 1882134"/>
              <a:gd name="connsiteY94" fmla="*/ 157167 h 1915580"/>
              <a:gd name="connsiteX95" fmla="*/ 747989 w 1882134"/>
              <a:gd name="connsiteY95" fmla="*/ 218924 h 1915580"/>
              <a:gd name="connsiteX96" fmla="*/ 849541 w 1882134"/>
              <a:gd name="connsiteY96" fmla="*/ 277934 h 1915580"/>
              <a:gd name="connsiteX97" fmla="*/ 878877 w 1882134"/>
              <a:gd name="connsiteY97" fmla="*/ 258452 h 1915580"/>
              <a:gd name="connsiteX98" fmla="*/ 924343 w 1882134"/>
              <a:gd name="connsiteY98" fmla="*/ 249330 h 1915580"/>
              <a:gd name="connsiteX99" fmla="*/ 971093 w 1882134"/>
              <a:gd name="connsiteY99" fmla="*/ 258879 h 1915580"/>
              <a:gd name="connsiteX100" fmla="*/ 999784 w 1882134"/>
              <a:gd name="connsiteY100" fmla="*/ 278550 h 1915580"/>
              <a:gd name="connsiteX101" fmla="*/ 1112862 w 1882134"/>
              <a:gd name="connsiteY101" fmla="*/ 212843 h 1915580"/>
              <a:gd name="connsiteX102" fmla="*/ 1244810 w 1882134"/>
              <a:gd name="connsiteY102" fmla="*/ 139736 h 1915580"/>
              <a:gd name="connsiteX103" fmla="*/ 1240567 w 1882134"/>
              <a:gd name="connsiteY103" fmla="*/ 118583 h 1915580"/>
              <a:gd name="connsiteX104" fmla="*/ 1359150 w 1882134"/>
              <a:gd name="connsiteY104" fmla="*/ 0 h 1915580"/>
              <a:gd name="connsiteX105" fmla="*/ 1477734 w 1882134"/>
              <a:gd name="connsiteY105" fmla="*/ 118583 h 1915580"/>
              <a:gd name="connsiteX106" fmla="*/ 1468446 w 1882134"/>
              <a:gd name="connsiteY106" fmla="*/ 164056 h 1915580"/>
              <a:gd name="connsiteX107" fmla="*/ 1562871 w 1882134"/>
              <a:gd name="connsiteY107" fmla="*/ 218924 h 1915580"/>
              <a:gd name="connsiteX108" fmla="*/ 1674171 w 1882134"/>
              <a:gd name="connsiteY108" fmla="*/ 283599 h 1915580"/>
              <a:gd name="connsiteX109" fmla="*/ 1702880 w 1882134"/>
              <a:gd name="connsiteY109" fmla="*/ 264532 h 1915580"/>
              <a:gd name="connsiteX110" fmla="*/ 1748347 w 1882134"/>
              <a:gd name="connsiteY110" fmla="*/ 255410 h 1915580"/>
              <a:gd name="connsiteX111" fmla="*/ 1866931 w 1882134"/>
              <a:gd name="connsiteY111" fmla="*/ 373993 h 1915580"/>
              <a:gd name="connsiteX112" fmla="*/ 1793814 w 1882134"/>
              <a:gd name="connsiteY112" fmla="*/ 483456 h 1915580"/>
              <a:gd name="connsiteX113" fmla="*/ 1787876 w 1882134"/>
              <a:gd name="connsiteY113" fmla="*/ 484647 h 1915580"/>
              <a:gd name="connsiteX114" fmla="*/ 1787876 w 1882134"/>
              <a:gd name="connsiteY114" fmla="*/ 608121 h 1915580"/>
              <a:gd name="connsiteX115" fmla="*/ 1787876 w 1882134"/>
              <a:gd name="connsiteY115" fmla="*/ 710390 h 1915580"/>
              <a:gd name="connsiteX116" fmla="*/ 1810299 w 1882134"/>
              <a:gd name="connsiteY116" fmla="*/ 714970 h 1915580"/>
              <a:gd name="connsiteX117" fmla="*/ 1882134 w 1882134"/>
              <a:gd name="connsiteY117" fmla="*/ 824004 h 1915580"/>
              <a:gd name="connsiteX118" fmla="*/ 1763550 w 1882134"/>
              <a:gd name="connsiteY118" fmla="*/ 942588 h 1915580"/>
              <a:gd name="connsiteX119" fmla="*/ 1716800 w 1882134"/>
              <a:gd name="connsiteY119" fmla="*/ 933466 h 1915580"/>
              <a:gd name="connsiteX120" fmla="*/ 1696290 w 1882134"/>
              <a:gd name="connsiteY120" fmla="*/ 919792 h 1915580"/>
              <a:gd name="connsiteX121" fmla="*/ 1562871 w 1882134"/>
              <a:gd name="connsiteY121" fmla="*/ 997319 h 1915580"/>
              <a:gd name="connsiteX122" fmla="*/ 1452273 w 1882134"/>
              <a:gd name="connsiteY122" fmla="*/ 1058596 h 1915580"/>
              <a:gd name="connsiteX123" fmla="*/ 1456449 w 1882134"/>
              <a:gd name="connsiteY123" fmla="*/ 1079414 h 1915580"/>
              <a:gd name="connsiteX124" fmla="*/ 1383332 w 1882134"/>
              <a:gd name="connsiteY124" fmla="*/ 1188876 h 1915580"/>
              <a:gd name="connsiteX125" fmla="*/ 1380434 w 1882134"/>
              <a:gd name="connsiteY125" fmla="*/ 1189457 h 1915580"/>
              <a:gd name="connsiteX126" fmla="*/ 1380434 w 1882134"/>
              <a:gd name="connsiteY126" fmla="*/ 1316581 h 1915580"/>
              <a:gd name="connsiteX127" fmla="*/ 1380434 w 1882134"/>
              <a:gd name="connsiteY127" fmla="*/ 1459744 h 1915580"/>
              <a:gd name="connsiteX128" fmla="*/ 1413121 w 1882134"/>
              <a:gd name="connsiteY128" fmla="*/ 1481535 h 1915580"/>
              <a:gd name="connsiteX129" fmla="*/ 1447328 w 1882134"/>
              <a:gd name="connsiteY129" fmla="*/ 1565911 h 1915580"/>
              <a:gd name="connsiteX130" fmla="*/ 1328743 w 1882134"/>
              <a:gd name="connsiteY130" fmla="*/ 1684495 h 1915580"/>
              <a:gd name="connsiteX131" fmla="*/ 1283277 w 1882134"/>
              <a:gd name="connsiteY131" fmla="*/ 1675374 h 1915580"/>
              <a:gd name="connsiteX132" fmla="*/ 1245755 w 1882134"/>
              <a:gd name="connsiteY132" fmla="*/ 1650453 h 1915580"/>
              <a:gd name="connsiteX133" fmla="*/ 1152389 w 1882134"/>
              <a:gd name="connsiteY133" fmla="*/ 1702738 h 1915580"/>
              <a:gd name="connsiteX134" fmla="*/ 1045590 w 1882134"/>
              <a:gd name="connsiteY134" fmla="*/ 1764797 h 1915580"/>
              <a:gd name="connsiteX135" fmla="*/ 1052050 w 1882134"/>
              <a:gd name="connsiteY135" fmla="*/ 1796996 h 1915580"/>
              <a:gd name="connsiteX136" fmla="*/ 933465 w 1882134"/>
              <a:gd name="connsiteY136" fmla="*/ 1915580 h 1915580"/>
              <a:gd name="connsiteX137" fmla="*/ 814882 w 1882134"/>
              <a:gd name="connsiteY137" fmla="*/ 1796996 h 1915580"/>
              <a:gd name="connsiteX138" fmla="*/ 820094 w 1882134"/>
              <a:gd name="connsiteY138" fmla="*/ 1770286 h 1915580"/>
              <a:gd name="connsiteX139" fmla="*/ 705420 w 1882134"/>
              <a:gd name="connsiteY139" fmla="*/ 1702738 h 1915580"/>
              <a:gd name="connsiteX140" fmla="*/ 599803 w 1882134"/>
              <a:gd name="connsiteY140" fmla="*/ 1641366 h 1915580"/>
              <a:gd name="connsiteX141" fmla="*/ 571490 w 1882134"/>
              <a:gd name="connsiteY141" fmla="*/ 1660170 h 1915580"/>
              <a:gd name="connsiteX142" fmla="*/ 526023 w 1882134"/>
              <a:gd name="connsiteY142" fmla="*/ 1669292 h 1915580"/>
              <a:gd name="connsiteX143" fmla="*/ 407440 w 1882134"/>
              <a:gd name="connsiteY143" fmla="*/ 1550707 h 1915580"/>
              <a:gd name="connsiteX144" fmla="*/ 442787 w 1882134"/>
              <a:gd name="connsiteY144" fmla="*/ 1466331 h 1915580"/>
              <a:gd name="connsiteX145" fmla="*/ 480415 w 1882134"/>
              <a:gd name="connsiteY145" fmla="*/ 1441340 h 1915580"/>
              <a:gd name="connsiteX146" fmla="*/ 480415 w 1882134"/>
              <a:gd name="connsiteY146" fmla="*/ 1313541 h 1915580"/>
              <a:gd name="connsiteX147" fmla="*/ 480415 w 1882134"/>
              <a:gd name="connsiteY147" fmla="*/ 1180946 h 1915580"/>
              <a:gd name="connsiteX148" fmla="*/ 474477 w 1882134"/>
              <a:gd name="connsiteY148" fmla="*/ 1179755 h 1915580"/>
              <a:gd name="connsiteX149" fmla="*/ 401359 w 1882134"/>
              <a:gd name="connsiteY149" fmla="*/ 1070292 h 1915580"/>
              <a:gd name="connsiteX150" fmla="*/ 403715 w 1882134"/>
              <a:gd name="connsiteY150" fmla="*/ 1058760 h 1915580"/>
              <a:gd name="connsiteX151" fmla="*/ 297980 w 1882134"/>
              <a:gd name="connsiteY151" fmla="*/ 997319 h 1915580"/>
              <a:gd name="connsiteX152" fmla="*/ 197246 w 1882134"/>
              <a:gd name="connsiteY152" fmla="*/ 938785 h 1915580"/>
              <a:gd name="connsiteX153" fmla="*/ 164050 w 1882134"/>
              <a:gd name="connsiteY153" fmla="*/ 960831 h 1915580"/>
              <a:gd name="connsiteX154" fmla="*/ 118583 w 1882134"/>
              <a:gd name="connsiteY154" fmla="*/ 969953 h 1915580"/>
              <a:gd name="connsiteX155" fmla="*/ 0 w 1882134"/>
              <a:gd name="connsiteY155" fmla="*/ 851369 h 1915580"/>
              <a:gd name="connsiteX156" fmla="*/ 71834 w 1882134"/>
              <a:gd name="connsiteY156" fmla="*/ 741907 h 1915580"/>
              <a:gd name="connsiteX157" fmla="*/ 72975 w 1882134"/>
              <a:gd name="connsiteY157" fmla="*/ 741685 h 1915580"/>
              <a:gd name="connsiteX158" fmla="*/ 72975 w 1882134"/>
              <a:gd name="connsiteY158" fmla="*/ 608121 h 1915580"/>
              <a:gd name="connsiteX159" fmla="*/ 72975 w 1882134"/>
              <a:gd name="connsiteY159" fmla="*/ 483679 h 1915580"/>
              <a:gd name="connsiteX160" fmla="*/ 71834 w 1882134"/>
              <a:gd name="connsiteY160" fmla="*/ 483456 h 1915580"/>
              <a:gd name="connsiteX161" fmla="*/ 0 w 1882134"/>
              <a:gd name="connsiteY161" fmla="*/ 373994 h 1915580"/>
              <a:gd name="connsiteX162" fmla="*/ 118583 w 1882134"/>
              <a:gd name="connsiteY162" fmla="*/ 255410 h 1915580"/>
              <a:gd name="connsiteX163" fmla="*/ 165333 w 1882134"/>
              <a:gd name="connsiteY163" fmla="*/ 264960 h 1915580"/>
              <a:gd name="connsiteX164" fmla="*/ 189840 w 1882134"/>
              <a:gd name="connsiteY164" fmla="*/ 281762 h 1915580"/>
              <a:gd name="connsiteX165" fmla="*/ 297980 w 1882134"/>
              <a:gd name="connsiteY165" fmla="*/ 218924 h 1915580"/>
              <a:gd name="connsiteX166" fmla="*/ 409656 w 1882134"/>
              <a:gd name="connsiteY166" fmla="*/ 154031 h 1915580"/>
              <a:gd name="connsiteX167" fmla="*/ 407441 w 1882134"/>
              <a:gd name="connsiteY167" fmla="*/ 143189 h 1915580"/>
              <a:gd name="connsiteX168" fmla="*/ 525745 w 1882134"/>
              <a:gd name="connsiteY168" fmla="*/ 24326 h 1915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882134" h="1915580">
                <a:moveTo>
                  <a:pt x="859940" y="932267"/>
                </a:moveTo>
                <a:lnTo>
                  <a:pt x="747989" y="997319"/>
                </a:lnTo>
                <a:lnTo>
                  <a:pt x="636844" y="1061903"/>
                </a:lnTo>
                <a:lnTo>
                  <a:pt x="638527" y="1070293"/>
                </a:lnTo>
                <a:cubicBezTo>
                  <a:pt x="638527" y="1120463"/>
                  <a:pt x="607741" y="1162081"/>
                  <a:pt x="565410" y="1179755"/>
                </a:cubicBezTo>
                <a:lnTo>
                  <a:pt x="562511" y="1180336"/>
                </a:lnTo>
                <a:lnTo>
                  <a:pt x="562511" y="1439244"/>
                </a:lnTo>
                <a:lnTo>
                  <a:pt x="572773" y="1441246"/>
                </a:lnTo>
                <a:cubicBezTo>
                  <a:pt x="615532" y="1458919"/>
                  <a:pt x="644608" y="1500537"/>
                  <a:pt x="644608" y="1550707"/>
                </a:cubicBezTo>
                <a:lnTo>
                  <a:pt x="640375" y="1571429"/>
                </a:lnTo>
                <a:lnTo>
                  <a:pt x="865510" y="1701672"/>
                </a:lnTo>
                <a:lnTo>
                  <a:pt x="886716" y="1687534"/>
                </a:lnTo>
                <a:cubicBezTo>
                  <a:pt x="900969" y="1681643"/>
                  <a:pt x="916742" y="1678413"/>
                  <a:pt x="933465" y="1678413"/>
                </a:cubicBezTo>
                <a:cubicBezTo>
                  <a:pt x="950189" y="1678413"/>
                  <a:pt x="965962" y="1681833"/>
                  <a:pt x="980215" y="1687962"/>
                </a:cubicBezTo>
                <a:lnTo>
                  <a:pt x="997982" y="1700143"/>
                </a:lnTo>
                <a:lnTo>
                  <a:pt x="1212258" y="1576182"/>
                </a:lnTo>
                <a:lnTo>
                  <a:pt x="1210160" y="1565911"/>
                </a:lnTo>
                <a:cubicBezTo>
                  <a:pt x="1210160" y="1515742"/>
                  <a:pt x="1240946" y="1474123"/>
                  <a:pt x="1283277" y="1456450"/>
                </a:cubicBezTo>
                <a:lnTo>
                  <a:pt x="1298338" y="1453428"/>
                </a:lnTo>
                <a:lnTo>
                  <a:pt x="1298338" y="1189696"/>
                </a:lnTo>
                <a:lnTo>
                  <a:pt x="1292399" y="1188448"/>
                </a:lnTo>
                <a:cubicBezTo>
                  <a:pt x="1250068" y="1170062"/>
                  <a:pt x="1219282" y="1127303"/>
                  <a:pt x="1219282" y="1079414"/>
                </a:cubicBezTo>
                <a:lnTo>
                  <a:pt x="1223749" y="1057548"/>
                </a:lnTo>
                <a:lnTo>
                  <a:pt x="997965" y="926929"/>
                </a:lnTo>
                <a:lnTo>
                  <a:pt x="994296" y="929366"/>
                </a:lnTo>
                <a:lnTo>
                  <a:pt x="988000" y="935188"/>
                </a:lnTo>
                <a:lnTo>
                  <a:pt x="978749" y="939691"/>
                </a:lnTo>
                <a:lnTo>
                  <a:pt x="969810" y="945628"/>
                </a:lnTo>
                <a:lnTo>
                  <a:pt x="964268" y="946740"/>
                </a:lnTo>
                <a:lnTo>
                  <a:pt x="958437" y="949579"/>
                </a:lnTo>
                <a:cubicBezTo>
                  <a:pt x="947754" y="952933"/>
                  <a:pt x="936316" y="954750"/>
                  <a:pt x="924343" y="954750"/>
                </a:cubicBezTo>
                <a:lnTo>
                  <a:pt x="924343" y="954750"/>
                </a:lnTo>
                <a:lnTo>
                  <a:pt x="923835" y="954643"/>
                </a:lnTo>
                <a:lnTo>
                  <a:pt x="881110" y="945723"/>
                </a:lnTo>
                <a:lnTo>
                  <a:pt x="880997" y="945646"/>
                </a:lnTo>
                <a:lnTo>
                  <a:pt x="878876" y="945200"/>
                </a:lnTo>
                <a:close/>
                <a:moveTo>
                  <a:pt x="1285908" y="209454"/>
                </a:moveTo>
                <a:lnTo>
                  <a:pt x="1039711" y="351883"/>
                </a:lnTo>
                <a:lnTo>
                  <a:pt x="1042927" y="367913"/>
                </a:lnTo>
                <a:cubicBezTo>
                  <a:pt x="1042927" y="401360"/>
                  <a:pt x="1029244" y="431006"/>
                  <a:pt x="1007580" y="452291"/>
                </a:cubicBezTo>
                <a:lnTo>
                  <a:pt x="972994" y="475261"/>
                </a:lnTo>
                <a:lnTo>
                  <a:pt x="972994" y="608121"/>
                </a:lnTo>
                <a:lnTo>
                  <a:pt x="972994" y="728436"/>
                </a:lnTo>
                <a:lnTo>
                  <a:pt x="1008720" y="752929"/>
                </a:lnTo>
                <a:cubicBezTo>
                  <a:pt x="1030004" y="774594"/>
                  <a:pt x="1042927" y="804239"/>
                  <a:pt x="1042927" y="836166"/>
                </a:cubicBezTo>
                <a:lnTo>
                  <a:pt x="1038547" y="857606"/>
                </a:lnTo>
                <a:lnTo>
                  <a:pt x="1264627" y="988396"/>
                </a:lnTo>
                <a:lnTo>
                  <a:pt x="1292399" y="969952"/>
                </a:lnTo>
                <a:cubicBezTo>
                  <a:pt x="1306509" y="964061"/>
                  <a:pt x="1321902" y="960830"/>
                  <a:pt x="1337865" y="960830"/>
                </a:cubicBezTo>
                <a:cubicBezTo>
                  <a:pt x="1354588" y="960830"/>
                  <a:pt x="1370362" y="964251"/>
                  <a:pt x="1384615" y="970380"/>
                </a:cubicBezTo>
                <a:lnTo>
                  <a:pt x="1410990" y="988463"/>
                </a:lnTo>
                <a:lnTo>
                  <a:pt x="1650068" y="850153"/>
                </a:lnTo>
                <a:lnTo>
                  <a:pt x="1644966" y="824004"/>
                </a:lnTo>
                <a:cubicBezTo>
                  <a:pt x="1644966" y="790557"/>
                  <a:pt x="1658649" y="760911"/>
                  <a:pt x="1680313" y="739627"/>
                </a:cubicBezTo>
                <a:lnTo>
                  <a:pt x="1705780" y="722714"/>
                </a:lnTo>
                <a:lnTo>
                  <a:pt x="1705779" y="484271"/>
                </a:lnTo>
                <a:lnTo>
                  <a:pt x="1701598" y="483455"/>
                </a:lnTo>
                <a:cubicBezTo>
                  <a:pt x="1658839" y="465782"/>
                  <a:pt x="1629764" y="424164"/>
                  <a:pt x="1629764" y="373993"/>
                </a:cubicBezTo>
                <a:lnTo>
                  <a:pt x="1634464" y="350982"/>
                </a:lnTo>
                <a:lnTo>
                  <a:pt x="1412691" y="222683"/>
                </a:lnTo>
                <a:lnTo>
                  <a:pt x="1404617" y="228046"/>
                </a:lnTo>
                <a:cubicBezTo>
                  <a:pt x="1390507" y="233937"/>
                  <a:pt x="1375113" y="237167"/>
                  <a:pt x="1359150" y="237167"/>
                </a:cubicBezTo>
                <a:cubicBezTo>
                  <a:pt x="1342427" y="237167"/>
                  <a:pt x="1326653" y="233747"/>
                  <a:pt x="1312401" y="227618"/>
                </a:cubicBezTo>
                <a:close/>
                <a:moveTo>
                  <a:pt x="441920" y="226293"/>
                </a:moveTo>
                <a:lnTo>
                  <a:pt x="231909" y="347787"/>
                </a:lnTo>
                <a:lnTo>
                  <a:pt x="237167" y="373994"/>
                </a:lnTo>
                <a:cubicBezTo>
                  <a:pt x="237167" y="424164"/>
                  <a:pt x="206381" y="465783"/>
                  <a:pt x="164050" y="483456"/>
                </a:cubicBezTo>
                <a:lnTo>
                  <a:pt x="155071" y="485258"/>
                </a:lnTo>
                <a:lnTo>
                  <a:pt x="155071" y="740239"/>
                </a:lnTo>
                <a:lnTo>
                  <a:pt x="165333" y="742335"/>
                </a:lnTo>
                <a:cubicBezTo>
                  <a:pt x="208092" y="760721"/>
                  <a:pt x="237168" y="803479"/>
                  <a:pt x="237167" y="851369"/>
                </a:cubicBezTo>
                <a:lnTo>
                  <a:pt x="234601" y="863932"/>
                </a:lnTo>
                <a:lnTo>
                  <a:pt x="440781" y="983210"/>
                </a:lnTo>
                <a:lnTo>
                  <a:pt x="474477" y="960831"/>
                </a:lnTo>
                <a:cubicBezTo>
                  <a:pt x="488587" y="954940"/>
                  <a:pt x="503980" y="951709"/>
                  <a:pt x="519943" y="951709"/>
                </a:cubicBezTo>
                <a:cubicBezTo>
                  <a:pt x="536667" y="951709"/>
                  <a:pt x="552440" y="955130"/>
                  <a:pt x="566693" y="961258"/>
                </a:cubicBezTo>
                <a:lnTo>
                  <a:pt x="601190" y="984910"/>
                </a:lnTo>
                <a:lnTo>
                  <a:pt x="705420" y="924344"/>
                </a:lnTo>
                <a:lnTo>
                  <a:pt x="785942" y="878642"/>
                </a:lnTo>
                <a:lnTo>
                  <a:pt x="811567" y="863817"/>
                </a:lnTo>
                <a:lnTo>
                  <a:pt x="805759" y="836166"/>
                </a:lnTo>
                <a:cubicBezTo>
                  <a:pt x="805759" y="785996"/>
                  <a:pt x="836545" y="744378"/>
                  <a:pt x="878876" y="726704"/>
                </a:cubicBezTo>
                <a:lnTo>
                  <a:pt x="887857" y="724902"/>
                </a:lnTo>
                <a:lnTo>
                  <a:pt x="887857" y="602041"/>
                </a:lnTo>
                <a:lnTo>
                  <a:pt x="887857" y="479177"/>
                </a:lnTo>
                <a:lnTo>
                  <a:pt x="878877" y="477375"/>
                </a:lnTo>
                <a:cubicBezTo>
                  <a:pt x="836546" y="459702"/>
                  <a:pt x="805760" y="418084"/>
                  <a:pt x="805760" y="367913"/>
                </a:cubicBezTo>
                <a:lnTo>
                  <a:pt x="810313" y="345620"/>
                </a:lnTo>
                <a:lnTo>
                  <a:pt x="607514" y="228297"/>
                </a:lnTo>
                <a:lnTo>
                  <a:pt x="572440" y="252065"/>
                </a:lnTo>
                <a:cubicBezTo>
                  <a:pt x="558268" y="258099"/>
                  <a:pt x="542678" y="261454"/>
                  <a:pt x="526305" y="261493"/>
                </a:cubicBezTo>
                <a:cubicBezTo>
                  <a:pt x="493559" y="261570"/>
                  <a:pt x="463882" y="248367"/>
                  <a:pt x="442371" y="226958"/>
                </a:cubicBezTo>
                <a:close/>
                <a:moveTo>
                  <a:pt x="525745" y="24326"/>
                </a:moveTo>
                <a:cubicBezTo>
                  <a:pt x="591236" y="24171"/>
                  <a:pt x="644453" y="77137"/>
                  <a:pt x="644609" y="142629"/>
                </a:cubicBezTo>
                <a:lnTo>
                  <a:pt x="641709" y="157167"/>
                </a:lnTo>
                <a:lnTo>
                  <a:pt x="747989" y="218924"/>
                </a:lnTo>
                <a:lnTo>
                  <a:pt x="849541" y="277934"/>
                </a:lnTo>
                <a:lnTo>
                  <a:pt x="878877" y="258452"/>
                </a:lnTo>
                <a:cubicBezTo>
                  <a:pt x="892987" y="252560"/>
                  <a:pt x="908380" y="249330"/>
                  <a:pt x="924343" y="249330"/>
                </a:cubicBezTo>
                <a:cubicBezTo>
                  <a:pt x="941066" y="249330"/>
                  <a:pt x="956840" y="252750"/>
                  <a:pt x="971093" y="258879"/>
                </a:cubicBezTo>
                <a:lnTo>
                  <a:pt x="999784" y="278550"/>
                </a:lnTo>
                <a:lnTo>
                  <a:pt x="1112862" y="212843"/>
                </a:lnTo>
                <a:lnTo>
                  <a:pt x="1244810" y="139736"/>
                </a:lnTo>
                <a:lnTo>
                  <a:pt x="1240567" y="118583"/>
                </a:lnTo>
                <a:cubicBezTo>
                  <a:pt x="1240566" y="51690"/>
                  <a:pt x="1295297" y="0"/>
                  <a:pt x="1359150" y="0"/>
                </a:cubicBezTo>
                <a:cubicBezTo>
                  <a:pt x="1426044" y="0"/>
                  <a:pt x="1477734" y="54731"/>
                  <a:pt x="1477734" y="118583"/>
                </a:cubicBezTo>
                <a:lnTo>
                  <a:pt x="1468446" y="164056"/>
                </a:lnTo>
                <a:lnTo>
                  <a:pt x="1562871" y="218924"/>
                </a:lnTo>
                <a:lnTo>
                  <a:pt x="1674171" y="283599"/>
                </a:lnTo>
                <a:lnTo>
                  <a:pt x="1702880" y="264532"/>
                </a:lnTo>
                <a:cubicBezTo>
                  <a:pt x="1716991" y="258640"/>
                  <a:pt x="1732384" y="255410"/>
                  <a:pt x="1748347" y="255410"/>
                </a:cubicBezTo>
                <a:cubicBezTo>
                  <a:pt x="1815241" y="255410"/>
                  <a:pt x="1866931" y="310141"/>
                  <a:pt x="1866931" y="373993"/>
                </a:cubicBezTo>
                <a:cubicBezTo>
                  <a:pt x="1866931" y="424164"/>
                  <a:pt x="1836145" y="465782"/>
                  <a:pt x="1793814" y="483456"/>
                </a:cubicBezTo>
                <a:lnTo>
                  <a:pt x="1787876" y="484647"/>
                </a:lnTo>
                <a:lnTo>
                  <a:pt x="1787876" y="608121"/>
                </a:lnTo>
                <a:lnTo>
                  <a:pt x="1787876" y="710390"/>
                </a:lnTo>
                <a:lnTo>
                  <a:pt x="1810299" y="714970"/>
                </a:lnTo>
                <a:cubicBezTo>
                  <a:pt x="1853058" y="733356"/>
                  <a:pt x="1882134" y="776115"/>
                  <a:pt x="1882134" y="824004"/>
                </a:cubicBezTo>
                <a:cubicBezTo>
                  <a:pt x="1882134" y="890898"/>
                  <a:pt x="1827403" y="942588"/>
                  <a:pt x="1763550" y="942588"/>
                </a:cubicBezTo>
                <a:cubicBezTo>
                  <a:pt x="1746826" y="942588"/>
                  <a:pt x="1731053" y="939357"/>
                  <a:pt x="1716800" y="933466"/>
                </a:cubicBezTo>
                <a:lnTo>
                  <a:pt x="1696290" y="919792"/>
                </a:lnTo>
                <a:lnTo>
                  <a:pt x="1562871" y="997319"/>
                </a:lnTo>
                <a:lnTo>
                  <a:pt x="1452273" y="1058596"/>
                </a:lnTo>
                <a:lnTo>
                  <a:pt x="1456449" y="1079414"/>
                </a:lnTo>
                <a:cubicBezTo>
                  <a:pt x="1456450" y="1129584"/>
                  <a:pt x="1425663" y="1171202"/>
                  <a:pt x="1383332" y="1188876"/>
                </a:cubicBezTo>
                <a:lnTo>
                  <a:pt x="1380434" y="1189457"/>
                </a:lnTo>
                <a:lnTo>
                  <a:pt x="1380434" y="1316581"/>
                </a:lnTo>
                <a:lnTo>
                  <a:pt x="1380434" y="1459744"/>
                </a:lnTo>
                <a:lnTo>
                  <a:pt x="1413121" y="1481535"/>
                </a:lnTo>
                <a:cubicBezTo>
                  <a:pt x="1434405" y="1502819"/>
                  <a:pt x="1447327" y="1532465"/>
                  <a:pt x="1447328" y="1565911"/>
                </a:cubicBezTo>
                <a:cubicBezTo>
                  <a:pt x="1447328" y="1632805"/>
                  <a:pt x="1392597" y="1684495"/>
                  <a:pt x="1328743" y="1684495"/>
                </a:cubicBezTo>
                <a:cubicBezTo>
                  <a:pt x="1312780" y="1684496"/>
                  <a:pt x="1297387" y="1681265"/>
                  <a:pt x="1283277" y="1675374"/>
                </a:cubicBezTo>
                <a:lnTo>
                  <a:pt x="1245755" y="1650453"/>
                </a:lnTo>
                <a:lnTo>
                  <a:pt x="1152389" y="1702738"/>
                </a:lnTo>
                <a:lnTo>
                  <a:pt x="1045590" y="1764797"/>
                </a:lnTo>
                <a:lnTo>
                  <a:pt x="1052050" y="1796996"/>
                </a:lnTo>
                <a:cubicBezTo>
                  <a:pt x="1052050" y="1863890"/>
                  <a:pt x="997319" y="1915580"/>
                  <a:pt x="933465" y="1915580"/>
                </a:cubicBezTo>
                <a:cubicBezTo>
                  <a:pt x="869613" y="1915580"/>
                  <a:pt x="814882" y="1860849"/>
                  <a:pt x="814882" y="1796996"/>
                </a:cubicBezTo>
                <a:lnTo>
                  <a:pt x="820094" y="1770286"/>
                </a:lnTo>
                <a:lnTo>
                  <a:pt x="705420" y="1702738"/>
                </a:lnTo>
                <a:lnTo>
                  <a:pt x="599803" y="1641366"/>
                </a:lnTo>
                <a:lnTo>
                  <a:pt x="571490" y="1660170"/>
                </a:lnTo>
                <a:cubicBezTo>
                  <a:pt x="557380" y="1666061"/>
                  <a:pt x="541987" y="1669291"/>
                  <a:pt x="526023" y="1669292"/>
                </a:cubicBezTo>
                <a:cubicBezTo>
                  <a:pt x="462171" y="1669292"/>
                  <a:pt x="407440" y="1617602"/>
                  <a:pt x="407440" y="1550707"/>
                </a:cubicBezTo>
                <a:cubicBezTo>
                  <a:pt x="407440" y="1517261"/>
                  <a:pt x="421123" y="1487615"/>
                  <a:pt x="442787" y="1466331"/>
                </a:cubicBezTo>
                <a:lnTo>
                  <a:pt x="480415" y="1441340"/>
                </a:lnTo>
                <a:lnTo>
                  <a:pt x="480415" y="1313541"/>
                </a:lnTo>
                <a:lnTo>
                  <a:pt x="480415" y="1180946"/>
                </a:lnTo>
                <a:lnTo>
                  <a:pt x="474477" y="1179755"/>
                </a:lnTo>
                <a:cubicBezTo>
                  <a:pt x="432146" y="1162081"/>
                  <a:pt x="401359" y="1120463"/>
                  <a:pt x="401359" y="1070292"/>
                </a:cubicBezTo>
                <a:lnTo>
                  <a:pt x="403715" y="1058760"/>
                </a:lnTo>
                <a:lnTo>
                  <a:pt x="297980" y="997319"/>
                </a:lnTo>
                <a:lnTo>
                  <a:pt x="197246" y="938785"/>
                </a:lnTo>
                <a:lnTo>
                  <a:pt x="164050" y="960831"/>
                </a:lnTo>
                <a:cubicBezTo>
                  <a:pt x="149940" y="966723"/>
                  <a:pt x="134547" y="969953"/>
                  <a:pt x="118583" y="969953"/>
                </a:cubicBezTo>
                <a:cubicBezTo>
                  <a:pt x="51690" y="969953"/>
                  <a:pt x="0" y="915222"/>
                  <a:pt x="0" y="851369"/>
                </a:cubicBezTo>
                <a:cubicBezTo>
                  <a:pt x="0" y="801199"/>
                  <a:pt x="29076" y="759581"/>
                  <a:pt x="71834" y="741907"/>
                </a:cubicBezTo>
                <a:lnTo>
                  <a:pt x="72975" y="741685"/>
                </a:lnTo>
                <a:lnTo>
                  <a:pt x="72975" y="608121"/>
                </a:lnTo>
                <a:lnTo>
                  <a:pt x="72975" y="483679"/>
                </a:lnTo>
                <a:lnTo>
                  <a:pt x="71834" y="483456"/>
                </a:lnTo>
                <a:cubicBezTo>
                  <a:pt x="29076" y="465783"/>
                  <a:pt x="0" y="424164"/>
                  <a:pt x="0" y="373994"/>
                </a:cubicBezTo>
                <a:cubicBezTo>
                  <a:pt x="0" y="310141"/>
                  <a:pt x="51690" y="255410"/>
                  <a:pt x="118583" y="255410"/>
                </a:cubicBezTo>
                <a:cubicBezTo>
                  <a:pt x="135307" y="255410"/>
                  <a:pt x="151080" y="258831"/>
                  <a:pt x="165333" y="264960"/>
                </a:cubicBezTo>
                <a:lnTo>
                  <a:pt x="189840" y="281762"/>
                </a:lnTo>
                <a:lnTo>
                  <a:pt x="297980" y="218924"/>
                </a:lnTo>
                <a:lnTo>
                  <a:pt x="409656" y="154031"/>
                </a:lnTo>
                <a:lnTo>
                  <a:pt x="407441" y="143189"/>
                </a:lnTo>
                <a:cubicBezTo>
                  <a:pt x="407286" y="77697"/>
                  <a:pt x="460252" y="24480"/>
                  <a:pt x="525745" y="24326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 w="4332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07" name="Freeform: Shape 2906">
            <a:extLst>
              <a:ext uri="{FF2B5EF4-FFF2-40B4-BE49-F238E27FC236}">
                <a16:creationId xmlns:a16="http://schemas.microsoft.com/office/drawing/2014/main" id="{C3937F28-08AD-42B9-B1A8-BBEA28940149}"/>
              </a:ext>
            </a:extLst>
          </p:cNvPr>
          <p:cNvSpPr/>
          <p:nvPr/>
        </p:nvSpPr>
        <p:spPr>
          <a:xfrm rot="1022389">
            <a:off x="1087139" y="1072162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08" name="Freeform: Shape 2907">
            <a:extLst>
              <a:ext uri="{FF2B5EF4-FFF2-40B4-BE49-F238E27FC236}">
                <a16:creationId xmlns:a16="http://schemas.microsoft.com/office/drawing/2014/main" id="{0C068001-91F1-4897-BB21-E72DF9F0EA75}"/>
              </a:ext>
            </a:extLst>
          </p:cNvPr>
          <p:cNvSpPr/>
          <p:nvPr/>
        </p:nvSpPr>
        <p:spPr>
          <a:xfrm rot="2581066" flipH="1">
            <a:off x="4958096" y="3013281"/>
            <a:ext cx="216343" cy="767005"/>
          </a:xfrm>
          <a:custGeom>
            <a:avLst/>
            <a:gdLst>
              <a:gd name="connsiteX0" fmla="*/ 5046 w 235010"/>
              <a:gd name="connsiteY0" fmla="*/ 100489 h 833185"/>
              <a:gd name="connsiteX1" fmla="*/ 61777 w 235010"/>
              <a:gd name="connsiteY1" fmla="*/ 215509 h 833185"/>
              <a:gd name="connsiteX2" fmla="*/ 95081 w 235010"/>
              <a:gd name="connsiteY2" fmla="*/ 219991 h 833185"/>
              <a:gd name="connsiteX3" fmla="*/ 95081 w 235010"/>
              <a:gd name="connsiteY3" fmla="*/ 607587 h 833185"/>
              <a:gd name="connsiteX4" fmla="*/ 84921 w 235010"/>
              <a:gd name="connsiteY4" fmla="*/ 606290 h 833185"/>
              <a:gd name="connsiteX5" fmla="*/ 15507 w 235010"/>
              <a:gd name="connsiteY5" fmla="*/ 659853 h 833185"/>
              <a:gd name="connsiteX6" fmla="*/ 57782 w 235010"/>
              <a:gd name="connsiteY6" fmla="*/ 817678 h 833185"/>
              <a:gd name="connsiteX7" fmla="*/ 215608 w 235010"/>
              <a:gd name="connsiteY7" fmla="*/ 775402 h 833185"/>
              <a:gd name="connsiteX8" fmla="*/ 173332 w 235010"/>
              <a:gd name="connsiteY8" fmla="*/ 617577 h 833185"/>
              <a:gd name="connsiteX9" fmla="*/ 168164 w 235010"/>
              <a:gd name="connsiteY9" fmla="*/ 616917 h 833185"/>
              <a:gd name="connsiteX10" fmla="*/ 168164 w 235010"/>
              <a:gd name="connsiteY10" fmla="*/ 217879 h 833185"/>
              <a:gd name="connsiteX11" fmla="*/ 188769 w 235010"/>
              <a:gd name="connsiteY11" fmla="*/ 208024 h 833185"/>
              <a:gd name="connsiteX12" fmla="*/ 219602 w 235010"/>
              <a:gd name="connsiteY12" fmla="*/ 173233 h 833185"/>
              <a:gd name="connsiteX13" fmla="*/ 177326 w 235010"/>
              <a:gd name="connsiteY13" fmla="*/ 15407 h 833185"/>
              <a:gd name="connsiteX14" fmla="*/ 19501 w 235010"/>
              <a:gd name="connsiteY14" fmla="*/ 57684 h 833185"/>
              <a:gd name="connsiteX15" fmla="*/ 5046 w 235010"/>
              <a:gd name="connsiteY15" fmla="*/ 100489 h 83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5010" h="833185">
                <a:moveTo>
                  <a:pt x="5046" y="100489"/>
                </a:moveTo>
                <a:cubicBezTo>
                  <a:pt x="-667" y="144815"/>
                  <a:pt x="19448" y="191066"/>
                  <a:pt x="61777" y="215509"/>
                </a:cubicBezTo>
                <a:lnTo>
                  <a:pt x="95081" y="219991"/>
                </a:lnTo>
                <a:lnTo>
                  <a:pt x="95081" y="607587"/>
                </a:lnTo>
                <a:lnTo>
                  <a:pt x="84921" y="606290"/>
                </a:lnTo>
                <a:cubicBezTo>
                  <a:pt x="56408" y="614199"/>
                  <a:pt x="31062" y="632916"/>
                  <a:pt x="15507" y="659853"/>
                </a:cubicBezTo>
                <a:cubicBezTo>
                  <a:pt x="-17084" y="716292"/>
                  <a:pt x="3909" y="786569"/>
                  <a:pt x="57782" y="817678"/>
                </a:cubicBezTo>
                <a:cubicBezTo>
                  <a:pt x="114221" y="850269"/>
                  <a:pt x="184498" y="829276"/>
                  <a:pt x="215608" y="775402"/>
                </a:cubicBezTo>
                <a:cubicBezTo>
                  <a:pt x="248199" y="718963"/>
                  <a:pt x="227206" y="648686"/>
                  <a:pt x="173332" y="617577"/>
                </a:cubicBezTo>
                <a:lnTo>
                  <a:pt x="168164" y="616917"/>
                </a:lnTo>
                <a:lnTo>
                  <a:pt x="168164" y="217879"/>
                </a:lnTo>
                <a:lnTo>
                  <a:pt x="188769" y="208024"/>
                </a:lnTo>
                <a:cubicBezTo>
                  <a:pt x="200884" y="198985"/>
                  <a:pt x="211455" y="187343"/>
                  <a:pt x="219602" y="173233"/>
                </a:cubicBezTo>
                <a:cubicBezTo>
                  <a:pt x="250712" y="119359"/>
                  <a:pt x="233766" y="47999"/>
                  <a:pt x="177326" y="15407"/>
                </a:cubicBezTo>
                <a:cubicBezTo>
                  <a:pt x="123453" y="-15702"/>
                  <a:pt x="52092" y="1245"/>
                  <a:pt x="19501" y="57684"/>
                </a:cubicBezTo>
                <a:cubicBezTo>
                  <a:pt x="11724" y="71152"/>
                  <a:pt x="6950" y="85714"/>
                  <a:pt x="5046" y="100489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09" name="Rectangle 2908">
            <a:extLst>
              <a:ext uri="{FF2B5EF4-FFF2-40B4-BE49-F238E27FC236}">
                <a16:creationId xmlns:a16="http://schemas.microsoft.com/office/drawing/2014/main" id="{27840619-A3CD-4E41-816B-02092BDD90D1}"/>
              </a:ext>
            </a:extLst>
          </p:cNvPr>
          <p:cNvSpPr/>
          <p:nvPr/>
        </p:nvSpPr>
        <p:spPr>
          <a:xfrm>
            <a:off x="3631411" y="3846720"/>
            <a:ext cx="1828800" cy="557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10" name="Rectangle 2909">
            <a:extLst>
              <a:ext uri="{FF2B5EF4-FFF2-40B4-BE49-F238E27FC236}">
                <a16:creationId xmlns:a16="http://schemas.microsoft.com/office/drawing/2014/main" id="{4BCA9C69-8DE3-49CA-8B12-68600F4D958B}"/>
              </a:ext>
            </a:extLst>
          </p:cNvPr>
          <p:cNvSpPr/>
          <p:nvPr/>
        </p:nvSpPr>
        <p:spPr>
          <a:xfrm>
            <a:off x="3631411" y="3923972"/>
            <a:ext cx="1828800" cy="55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11" name="Rectangle 2910">
            <a:extLst>
              <a:ext uri="{FF2B5EF4-FFF2-40B4-BE49-F238E27FC236}">
                <a16:creationId xmlns:a16="http://schemas.microsoft.com/office/drawing/2014/main" id="{78540BB3-EBA8-4BCE-81E7-4232CF6122A6}"/>
              </a:ext>
            </a:extLst>
          </p:cNvPr>
          <p:cNvSpPr/>
          <p:nvPr/>
        </p:nvSpPr>
        <p:spPr>
          <a:xfrm>
            <a:off x="3631411" y="4001224"/>
            <a:ext cx="1828800" cy="55762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12" name="Rectangle 2911">
            <a:extLst>
              <a:ext uri="{FF2B5EF4-FFF2-40B4-BE49-F238E27FC236}">
                <a16:creationId xmlns:a16="http://schemas.microsoft.com/office/drawing/2014/main" id="{266E300F-C24B-4849-A662-F2D3591831BD}"/>
              </a:ext>
            </a:extLst>
          </p:cNvPr>
          <p:cNvSpPr/>
          <p:nvPr/>
        </p:nvSpPr>
        <p:spPr>
          <a:xfrm>
            <a:off x="3631411" y="4078476"/>
            <a:ext cx="1828800" cy="55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13" name="Rectangle 2912">
            <a:extLst>
              <a:ext uri="{FF2B5EF4-FFF2-40B4-BE49-F238E27FC236}">
                <a16:creationId xmlns:a16="http://schemas.microsoft.com/office/drawing/2014/main" id="{26221663-BCA9-40BF-9064-DCAFDCB1CDCF}"/>
              </a:ext>
            </a:extLst>
          </p:cNvPr>
          <p:cNvSpPr/>
          <p:nvPr/>
        </p:nvSpPr>
        <p:spPr>
          <a:xfrm>
            <a:off x="3631411" y="4155727"/>
            <a:ext cx="1828800" cy="5576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14" name="Freeform: Shape 2913">
            <a:extLst>
              <a:ext uri="{FF2B5EF4-FFF2-40B4-BE49-F238E27FC236}">
                <a16:creationId xmlns:a16="http://schemas.microsoft.com/office/drawing/2014/main" id="{11B898B5-A42F-4A38-92C2-8AB524EB5B2F}"/>
              </a:ext>
            </a:extLst>
          </p:cNvPr>
          <p:cNvSpPr/>
          <p:nvPr/>
        </p:nvSpPr>
        <p:spPr>
          <a:xfrm flipH="1">
            <a:off x="1390674" y="1666285"/>
            <a:ext cx="3180206" cy="4416631"/>
          </a:xfrm>
          <a:custGeom>
            <a:avLst/>
            <a:gdLst>
              <a:gd name="connsiteX0" fmla="*/ 1759294 w 4022581"/>
              <a:gd name="connsiteY0" fmla="*/ 3774190 h 5586511"/>
              <a:gd name="connsiteX1" fmla="*/ 2712181 w 4022581"/>
              <a:gd name="connsiteY1" fmla="*/ 3774190 h 5586511"/>
              <a:gd name="connsiteX2" fmla="*/ 2733706 w 4022581"/>
              <a:gd name="connsiteY2" fmla="*/ 3795715 h 5586511"/>
              <a:gd name="connsiteX3" fmla="*/ 2712706 w 4022581"/>
              <a:gd name="connsiteY3" fmla="*/ 3817241 h 5586511"/>
              <a:gd name="connsiteX4" fmla="*/ 1759294 w 4022581"/>
              <a:gd name="connsiteY4" fmla="*/ 3817241 h 5586511"/>
              <a:gd name="connsiteX5" fmla="*/ 1737769 w 4022581"/>
              <a:gd name="connsiteY5" fmla="*/ 3795715 h 5586511"/>
              <a:gd name="connsiteX6" fmla="*/ 1759294 w 4022581"/>
              <a:gd name="connsiteY6" fmla="*/ 3774190 h 5586511"/>
              <a:gd name="connsiteX7" fmla="*/ 43050 w 4022581"/>
              <a:gd name="connsiteY7" fmla="*/ 3774190 h 5586511"/>
              <a:gd name="connsiteX8" fmla="*/ 1169189 w 4022581"/>
              <a:gd name="connsiteY8" fmla="*/ 3774190 h 5586511"/>
              <a:gd name="connsiteX9" fmla="*/ 1190714 w 4022581"/>
              <a:gd name="connsiteY9" fmla="*/ 3795715 h 5586511"/>
              <a:gd name="connsiteX10" fmla="*/ 1169189 w 4022581"/>
              <a:gd name="connsiteY10" fmla="*/ 3817241 h 5586511"/>
              <a:gd name="connsiteX11" fmla="*/ 43050 w 4022581"/>
              <a:gd name="connsiteY11" fmla="*/ 3817241 h 5586511"/>
              <a:gd name="connsiteX12" fmla="*/ 21525 w 4022581"/>
              <a:gd name="connsiteY12" fmla="*/ 3795715 h 5586511"/>
              <a:gd name="connsiteX13" fmla="*/ 43050 w 4022581"/>
              <a:gd name="connsiteY13" fmla="*/ 3774190 h 5586511"/>
              <a:gd name="connsiteX14" fmla="*/ 1205938 w 4022581"/>
              <a:gd name="connsiteY14" fmla="*/ 3529537 h 5586511"/>
              <a:gd name="connsiteX15" fmla="*/ 1708369 w 4022581"/>
              <a:gd name="connsiteY15" fmla="*/ 3529537 h 5586511"/>
              <a:gd name="connsiteX16" fmla="*/ 1710470 w 4022581"/>
              <a:gd name="connsiteY16" fmla="*/ 3535837 h 5586511"/>
              <a:gd name="connsiteX17" fmla="*/ 1668469 w 4022581"/>
              <a:gd name="connsiteY17" fmla="*/ 3562613 h 5586511"/>
              <a:gd name="connsiteX18" fmla="*/ 1273664 w 4022581"/>
              <a:gd name="connsiteY18" fmla="*/ 3572589 h 5586511"/>
              <a:gd name="connsiteX19" fmla="*/ 1224838 w 4022581"/>
              <a:gd name="connsiteY19" fmla="*/ 3550012 h 5586511"/>
              <a:gd name="connsiteX20" fmla="*/ 1205938 w 4022581"/>
              <a:gd name="connsiteY20" fmla="*/ 3529537 h 5586511"/>
              <a:gd name="connsiteX21" fmla="*/ 1710469 w 4022581"/>
              <a:gd name="connsiteY21" fmla="*/ 2010171 h 5586511"/>
              <a:gd name="connsiteX22" fmla="*/ 1632243 w 4022581"/>
              <a:gd name="connsiteY22" fmla="*/ 2088397 h 5586511"/>
              <a:gd name="connsiteX23" fmla="*/ 1710469 w 4022581"/>
              <a:gd name="connsiteY23" fmla="*/ 2166623 h 5586511"/>
              <a:gd name="connsiteX24" fmla="*/ 1788695 w 4022581"/>
              <a:gd name="connsiteY24" fmla="*/ 2088397 h 5586511"/>
              <a:gd name="connsiteX25" fmla="*/ 1710469 w 4022581"/>
              <a:gd name="connsiteY25" fmla="*/ 2010171 h 5586511"/>
              <a:gd name="connsiteX26" fmla="*/ 1710469 w 4022581"/>
              <a:gd name="connsiteY26" fmla="*/ 1933520 h 5586511"/>
              <a:gd name="connsiteX27" fmla="*/ 1865345 w 4022581"/>
              <a:gd name="connsiteY27" fmla="*/ 2088397 h 5586511"/>
              <a:gd name="connsiteX28" fmla="*/ 1710469 w 4022581"/>
              <a:gd name="connsiteY28" fmla="*/ 2243273 h 5586511"/>
              <a:gd name="connsiteX29" fmla="*/ 1555592 w 4022581"/>
              <a:gd name="connsiteY29" fmla="*/ 2088397 h 5586511"/>
              <a:gd name="connsiteX30" fmla="*/ 1710469 w 4022581"/>
              <a:gd name="connsiteY30" fmla="*/ 1933520 h 5586511"/>
              <a:gd name="connsiteX31" fmla="*/ 1710470 w 4022581"/>
              <a:gd name="connsiteY31" fmla="*/ 1845319 h 5586511"/>
              <a:gd name="connsiteX32" fmla="*/ 1467392 w 4022581"/>
              <a:gd name="connsiteY32" fmla="*/ 2088396 h 5586511"/>
              <a:gd name="connsiteX33" fmla="*/ 1710470 w 4022581"/>
              <a:gd name="connsiteY33" fmla="*/ 2331474 h 5586511"/>
              <a:gd name="connsiteX34" fmla="*/ 1953547 w 4022581"/>
              <a:gd name="connsiteY34" fmla="*/ 2088396 h 5586511"/>
              <a:gd name="connsiteX35" fmla="*/ 1710470 w 4022581"/>
              <a:gd name="connsiteY35" fmla="*/ 1845319 h 5586511"/>
              <a:gd name="connsiteX36" fmla="*/ 1202263 w 4022581"/>
              <a:gd name="connsiteY36" fmla="*/ 167400 h 5586511"/>
              <a:gd name="connsiteX37" fmla="*/ 1738820 w 4022581"/>
              <a:gd name="connsiteY37" fmla="*/ 167400 h 5586511"/>
              <a:gd name="connsiteX38" fmla="*/ 1744070 w 4022581"/>
              <a:gd name="connsiteY38" fmla="*/ 1336588 h 5586511"/>
              <a:gd name="connsiteX39" fmla="*/ 1955122 w 4022581"/>
              <a:gd name="connsiteY39" fmla="*/ 1631116 h 5586511"/>
              <a:gd name="connsiteX40" fmla="*/ 2234426 w 4022581"/>
              <a:gd name="connsiteY40" fmla="*/ 1630066 h 5586511"/>
              <a:gd name="connsiteX41" fmla="*/ 2258576 w 4022581"/>
              <a:gd name="connsiteY41" fmla="*/ 1653167 h 5586511"/>
              <a:gd name="connsiteX42" fmla="*/ 2258576 w 4022581"/>
              <a:gd name="connsiteY42" fmla="*/ 1713542 h 5586511"/>
              <a:gd name="connsiteX43" fmla="*/ 2280101 w 4022581"/>
              <a:gd name="connsiteY43" fmla="*/ 1736642 h 5586511"/>
              <a:gd name="connsiteX44" fmla="*/ 2678055 w 4022581"/>
              <a:gd name="connsiteY44" fmla="*/ 1749243 h 5586511"/>
              <a:gd name="connsiteX45" fmla="*/ 3728592 w 4022581"/>
              <a:gd name="connsiteY45" fmla="*/ 3139458 h 5586511"/>
              <a:gd name="connsiteX46" fmla="*/ 3981120 w 4022581"/>
              <a:gd name="connsiteY46" fmla="*/ 3625088 h 5586511"/>
              <a:gd name="connsiteX47" fmla="*/ 4002120 w 4022581"/>
              <a:gd name="connsiteY47" fmla="*/ 4043518 h 5586511"/>
              <a:gd name="connsiteX48" fmla="*/ 3678191 w 4022581"/>
              <a:gd name="connsiteY48" fmla="*/ 4530724 h 5586511"/>
              <a:gd name="connsiteX49" fmla="*/ 3216186 w 4022581"/>
              <a:gd name="connsiteY49" fmla="*/ 4718676 h 5586511"/>
              <a:gd name="connsiteX50" fmla="*/ 3216186 w 4022581"/>
              <a:gd name="connsiteY50" fmla="*/ 5032629 h 5586511"/>
              <a:gd name="connsiteX51" fmla="*/ 3979020 w 4022581"/>
              <a:gd name="connsiteY51" fmla="*/ 5038929 h 5586511"/>
              <a:gd name="connsiteX52" fmla="*/ 3979020 w 4022581"/>
              <a:gd name="connsiteY52" fmla="*/ 5586511 h 5586511"/>
              <a:gd name="connsiteX53" fmla="*/ 0 w 4022581"/>
              <a:gd name="connsiteY53" fmla="*/ 5586511 h 5586511"/>
              <a:gd name="connsiteX54" fmla="*/ 0 w 4022581"/>
              <a:gd name="connsiteY54" fmla="*/ 5037879 h 5586511"/>
              <a:gd name="connsiteX55" fmla="*/ 405829 w 4022581"/>
              <a:gd name="connsiteY55" fmla="*/ 5028954 h 5586511"/>
              <a:gd name="connsiteX56" fmla="*/ 405829 w 4022581"/>
              <a:gd name="connsiteY56" fmla="*/ 4847827 h 5586511"/>
              <a:gd name="connsiteX57" fmla="*/ 933460 w 4022581"/>
              <a:gd name="connsiteY57" fmla="*/ 4842052 h 5586511"/>
              <a:gd name="connsiteX58" fmla="*/ 1391791 w 4022581"/>
              <a:gd name="connsiteY58" fmla="*/ 4577974 h 5586511"/>
              <a:gd name="connsiteX59" fmla="*/ 1426967 w 4022581"/>
              <a:gd name="connsiteY59" fmla="*/ 4577449 h 5586511"/>
              <a:gd name="connsiteX60" fmla="*/ 1822821 w 4022581"/>
              <a:gd name="connsiteY60" fmla="*/ 4773801 h 5586511"/>
              <a:gd name="connsiteX61" fmla="*/ 1812321 w 4022581"/>
              <a:gd name="connsiteY61" fmla="*/ 4347496 h 5586511"/>
              <a:gd name="connsiteX62" fmla="*/ 746558 w 4022581"/>
              <a:gd name="connsiteY62" fmla="*/ 4336471 h 5586511"/>
              <a:gd name="connsiteX63" fmla="*/ 738683 w 4022581"/>
              <a:gd name="connsiteY63" fmla="*/ 4018843 h 5586511"/>
              <a:gd name="connsiteX64" fmla="*/ 47251 w 4022581"/>
              <a:gd name="connsiteY64" fmla="*/ 4008868 h 5586511"/>
              <a:gd name="connsiteX65" fmla="*/ 22050 w 4022581"/>
              <a:gd name="connsiteY65" fmla="*/ 4008868 h 5586511"/>
              <a:gd name="connsiteX66" fmla="*/ 22050 w 4022581"/>
              <a:gd name="connsiteY66" fmla="*/ 3859241 h 5586511"/>
              <a:gd name="connsiteX67" fmla="*/ 2680155 w 4022581"/>
              <a:gd name="connsiteY67" fmla="*/ 3859241 h 5586511"/>
              <a:gd name="connsiteX68" fmla="*/ 2735281 w 4022581"/>
              <a:gd name="connsiteY68" fmla="*/ 4002567 h 5586511"/>
              <a:gd name="connsiteX69" fmla="*/ 3160011 w 4022581"/>
              <a:gd name="connsiteY69" fmla="*/ 3584138 h 5586511"/>
              <a:gd name="connsiteX70" fmla="*/ 3134286 w 4022581"/>
              <a:gd name="connsiteY70" fmla="*/ 3287510 h 5586511"/>
              <a:gd name="connsiteX71" fmla="*/ 2877558 w 4022581"/>
              <a:gd name="connsiteY71" fmla="*/ 2957806 h 5586511"/>
              <a:gd name="connsiteX72" fmla="*/ 2569379 w 4022581"/>
              <a:gd name="connsiteY72" fmla="*/ 2858055 h 5586511"/>
              <a:gd name="connsiteX73" fmla="*/ 1834896 w 4022581"/>
              <a:gd name="connsiteY73" fmla="*/ 2850180 h 5586511"/>
              <a:gd name="connsiteX74" fmla="*/ 1819671 w 4022581"/>
              <a:gd name="connsiteY74" fmla="*/ 3051257 h 5586511"/>
              <a:gd name="connsiteX75" fmla="*/ 1737770 w 4022581"/>
              <a:gd name="connsiteY75" fmla="*/ 3109008 h 5586511"/>
              <a:gd name="connsiteX76" fmla="*/ 1726745 w 4022581"/>
              <a:gd name="connsiteY76" fmla="*/ 3494362 h 5586511"/>
              <a:gd name="connsiteX77" fmla="*/ 1191238 w 4022581"/>
              <a:gd name="connsiteY77" fmla="*/ 3497512 h 5586511"/>
              <a:gd name="connsiteX78" fmla="*/ 1185463 w 4022581"/>
              <a:gd name="connsiteY78" fmla="*/ 3135258 h 5586511"/>
              <a:gd name="connsiteX79" fmla="*/ 937660 w 4022581"/>
              <a:gd name="connsiteY79" fmla="*/ 3013457 h 5586511"/>
              <a:gd name="connsiteX80" fmla="*/ 936085 w 4022581"/>
              <a:gd name="connsiteY80" fmla="*/ 3013457 h 5586511"/>
              <a:gd name="connsiteX81" fmla="*/ 824784 w 4022581"/>
              <a:gd name="connsiteY81" fmla="*/ 3290660 h 5586511"/>
              <a:gd name="connsiteX82" fmla="*/ 737633 w 4022581"/>
              <a:gd name="connsiteY82" fmla="*/ 3265459 h 5586511"/>
              <a:gd name="connsiteX83" fmla="*/ 660457 w 4022581"/>
              <a:gd name="connsiteY83" fmla="*/ 3297485 h 5586511"/>
              <a:gd name="connsiteX84" fmla="*/ 352279 w 4022581"/>
              <a:gd name="connsiteY84" fmla="*/ 3164658 h 5586511"/>
              <a:gd name="connsiteX85" fmla="*/ 525006 w 4022581"/>
              <a:gd name="connsiteY85" fmla="*/ 2749904 h 5586511"/>
              <a:gd name="connsiteX86" fmla="*/ 536556 w 4022581"/>
              <a:gd name="connsiteY86" fmla="*/ 2717353 h 5586511"/>
              <a:gd name="connsiteX87" fmla="*/ 514506 w 4022581"/>
              <a:gd name="connsiteY87" fmla="*/ 2660653 h 5586511"/>
              <a:gd name="connsiteX88" fmla="*/ 498230 w 4022581"/>
              <a:gd name="connsiteY88" fmla="*/ 2602902 h 5586511"/>
              <a:gd name="connsiteX89" fmla="*/ 592206 w 4022581"/>
              <a:gd name="connsiteY89" fmla="*/ 2387650 h 5586511"/>
              <a:gd name="connsiteX90" fmla="*/ 998561 w 4022581"/>
              <a:gd name="connsiteY90" fmla="*/ 2551976 h 5586511"/>
              <a:gd name="connsiteX91" fmla="*/ 1003286 w 4022581"/>
              <a:gd name="connsiteY91" fmla="*/ 1752393 h 5586511"/>
              <a:gd name="connsiteX92" fmla="*/ 1190188 w 4022581"/>
              <a:gd name="connsiteY92" fmla="*/ 1599091 h 5586511"/>
              <a:gd name="connsiteX93" fmla="*/ 1202263 w 4022581"/>
              <a:gd name="connsiteY93" fmla="*/ 167400 h 5586511"/>
              <a:gd name="connsiteX94" fmla="*/ 1169095 w 4022581"/>
              <a:gd name="connsiteY94" fmla="*/ 0 h 5586511"/>
              <a:gd name="connsiteX95" fmla="*/ 1766794 w 4022581"/>
              <a:gd name="connsiteY95" fmla="*/ 0 h 5586511"/>
              <a:gd name="connsiteX96" fmla="*/ 1827246 w 4022581"/>
              <a:gd name="connsiteY96" fmla="*/ 60452 h 5586511"/>
              <a:gd name="connsiteX97" fmla="*/ 1827245 w 4022581"/>
              <a:gd name="connsiteY97" fmla="*/ 60452 h 5586511"/>
              <a:gd name="connsiteX98" fmla="*/ 1766793 w 4022581"/>
              <a:gd name="connsiteY98" fmla="*/ 120904 h 5586511"/>
              <a:gd name="connsiteX99" fmla="*/ 1169095 w 4022581"/>
              <a:gd name="connsiteY99" fmla="*/ 120903 h 5586511"/>
              <a:gd name="connsiteX100" fmla="*/ 1113394 w 4022581"/>
              <a:gd name="connsiteY100" fmla="*/ 83982 h 5586511"/>
              <a:gd name="connsiteX101" fmla="*/ 1108643 w 4022581"/>
              <a:gd name="connsiteY101" fmla="*/ 60452 h 5586511"/>
              <a:gd name="connsiteX102" fmla="*/ 1113394 w 4022581"/>
              <a:gd name="connsiteY102" fmla="*/ 36921 h 5586511"/>
              <a:gd name="connsiteX103" fmla="*/ 1169095 w 4022581"/>
              <a:gd name="connsiteY103" fmla="*/ 0 h 558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022581" h="5586511">
                <a:moveTo>
                  <a:pt x="1759294" y="3774190"/>
                </a:moveTo>
                <a:lnTo>
                  <a:pt x="2712181" y="3774190"/>
                </a:lnTo>
                <a:cubicBezTo>
                  <a:pt x="2723731" y="3774190"/>
                  <a:pt x="2733706" y="3783640"/>
                  <a:pt x="2733706" y="3795715"/>
                </a:cubicBezTo>
                <a:cubicBezTo>
                  <a:pt x="2733706" y="3807791"/>
                  <a:pt x="2724256" y="3817241"/>
                  <a:pt x="2712706" y="3817241"/>
                </a:cubicBezTo>
                <a:lnTo>
                  <a:pt x="1759294" y="3817241"/>
                </a:lnTo>
                <a:cubicBezTo>
                  <a:pt x="1747744" y="3817241"/>
                  <a:pt x="1737769" y="3807791"/>
                  <a:pt x="1737769" y="3795715"/>
                </a:cubicBezTo>
                <a:cubicBezTo>
                  <a:pt x="1737769" y="3784165"/>
                  <a:pt x="1747219" y="3774190"/>
                  <a:pt x="1759294" y="3774190"/>
                </a:cubicBezTo>
                <a:close/>
                <a:moveTo>
                  <a:pt x="43050" y="3774190"/>
                </a:moveTo>
                <a:lnTo>
                  <a:pt x="1169189" y="3774190"/>
                </a:lnTo>
                <a:cubicBezTo>
                  <a:pt x="1180739" y="3774190"/>
                  <a:pt x="1190714" y="3783640"/>
                  <a:pt x="1190714" y="3795715"/>
                </a:cubicBezTo>
                <a:cubicBezTo>
                  <a:pt x="1190714" y="3807791"/>
                  <a:pt x="1180739" y="3817241"/>
                  <a:pt x="1169189" y="3817241"/>
                </a:cubicBezTo>
                <a:lnTo>
                  <a:pt x="43050" y="3817241"/>
                </a:lnTo>
                <a:cubicBezTo>
                  <a:pt x="31500" y="3817241"/>
                  <a:pt x="21525" y="3807791"/>
                  <a:pt x="21525" y="3795715"/>
                </a:cubicBezTo>
                <a:cubicBezTo>
                  <a:pt x="21525" y="3784165"/>
                  <a:pt x="30975" y="3774190"/>
                  <a:pt x="43050" y="3774190"/>
                </a:cubicBezTo>
                <a:close/>
                <a:moveTo>
                  <a:pt x="1205938" y="3529537"/>
                </a:moveTo>
                <a:cubicBezTo>
                  <a:pt x="1378665" y="3529537"/>
                  <a:pt x="1543518" y="3529537"/>
                  <a:pt x="1708369" y="3529537"/>
                </a:cubicBezTo>
                <a:cubicBezTo>
                  <a:pt x="1708894" y="3531637"/>
                  <a:pt x="1709945" y="3533737"/>
                  <a:pt x="1710470" y="3535837"/>
                </a:cubicBezTo>
                <a:cubicBezTo>
                  <a:pt x="1696294" y="3544762"/>
                  <a:pt x="1683169" y="3554738"/>
                  <a:pt x="1668469" y="3562613"/>
                </a:cubicBezTo>
                <a:cubicBezTo>
                  <a:pt x="1538793" y="3632439"/>
                  <a:pt x="1406491" y="3629814"/>
                  <a:pt x="1273664" y="3572589"/>
                </a:cubicBezTo>
                <a:cubicBezTo>
                  <a:pt x="1257389" y="3565764"/>
                  <a:pt x="1240588" y="3558938"/>
                  <a:pt x="1224838" y="3550012"/>
                </a:cubicBezTo>
                <a:cubicBezTo>
                  <a:pt x="1218013" y="3546337"/>
                  <a:pt x="1213813" y="3538462"/>
                  <a:pt x="1205938" y="3529537"/>
                </a:cubicBezTo>
                <a:close/>
                <a:moveTo>
                  <a:pt x="1710469" y="2010171"/>
                </a:moveTo>
                <a:cubicBezTo>
                  <a:pt x="1667418" y="2010171"/>
                  <a:pt x="1632243" y="2045346"/>
                  <a:pt x="1632243" y="2088397"/>
                </a:cubicBezTo>
                <a:cubicBezTo>
                  <a:pt x="1632243" y="2131447"/>
                  <a:pt x="1667418" y="2166623"/>
                  <a:pt x="1710469" y="2166623"/>
                </a:cubicBezTo>
                <a:cubicBezTo>
                  <a:pt x="1754044" y="2166623"/>
                  <a:pt x="1788695" y="2131447"/>
                  <a:pt x="1788695" y="2088397"/>
                </a:cubicBezTo>
                <a:cubicBezTo>
                  <a:pt x="1788695" y="2045346"/>
                  <a:pt x="1753519" y="2010171"/>
                  <a:pt x="1710469" y="2010171"/>
                </a:cubicBezTo>
                <a:close/>
                <a:moveTo>
                  <a:pt x="1710469" y="1933520"/>
                </a:moveTo>
                <a:cubicBezTo>
                  <a:pt x="1796045" y="1933520"/>
                  <a:pt x="1865345" y="2002821"/>
                  <a:pt x="1865345" y="2088397"/>
                </a:cubicBezTo>
                <a:cubicBezTo>
                  <a:pt x="1865345" y="2173973"/>
                  <a:pt x="1796045" y="2243273"/>
                  <a:pt x="1710469" y="2243273"/>
                </a:cubicBezTo>
                <a:cubicBezTo>
                  <a:pt x="1624893" y="2243273"/>
                  <a:pt x="1555592" y="2173973"/>
                  <a:pt x="1555592" y="2088397"/>
                </a:cubicBezTo>
                <a:cubicBezTo>
                  <a:pt x="1555592" y="2002821"/>
                  <a:pt x="1624893" y="1933520"/>
                  <a:pt x="1710469" y="1933520"/>
                </a:cubicBezTo>
                <a:close/>
                <a:moveTo>
                  <a:pt x="1710470" y="1845319"/>
                </a:moveTo>
                <a:cubicBezTo>
                  <a:pt x="1576068" y="1845319"/>
                  <a:pt x="1467392" y="1953995"/>
                  <a:pt x="1467392" y="2088396"/>
                </a:cubicBezTo>
                <a:cubicBezTo>
                  <a:pt x="1467392" y="2222798"/>
                  <a:pt x="1576068" y="2331474"/>
                  <a:pt x="1710470" y="2331474"/>
                </a:cubicBezTo>
                <a:cubicBezTo>
                  <a:pt x="1844871" y="2331474"/>
                  <a:pt x="1953547" y="2222798"/>
                  <a:pt x="1953547" y="2088396"/>
                </a:cubicBezTo>
                <a:cubicBezTo>
                  <a:pt x="1953547" y="1953995"/>
                  <a:pt x="1844871" y="1845319"/>
                  <a:pt x="1710470" y="1845319"/>
                </a:cubicBezTo>
                <a:close/>
                <a:moveTo>
                  <a:pt x="1202263" y="167400"/>
                </a:moveTo>
                <a:cubicBezTo>
                  <a:pt x="1380766" y="167400"/>
                  <a:pt x="1558218" y="167400"/>
                  <a:pt x="1738820" y="167400"/>
                </a:cubicBezTo>
                <a:cubicBezTo>
                  <a:pt x="1738820" y="174750"/>
                  <a:pt x="1741970" y="954384"/>
                  <a:pt x="1744070" y="1336588"/>
                </a:cubicBezTo>
                <a:cubicBezTo>
                  <a:pt x="1744070" y="1349188"/>
                  <a:pt x="1935697" y="1631116"/>
                  <a:pt x="1955122" y="1631116"/>
                </a:cubicBezTo>
                <a:cubicBezTo>
                  <a:pt x="2048574" y="1630066"/>
                  <a:pt x="2141499" y="1631116"/>
                  <a:pt x="2234426" y="1630066"/>
                </a:cubicBezTo>
                <a:cubicBezTo>
                  <a:pt x="2252801" y="1629541"/>
                  <a:pt x="2259101" y="1635316"/>
                  <a:pt x="2258576" y="1653167"/>
                </a:cubicBezTo>
                <a:cubicBezTo>
                  <a:pt x="2257526" y="1673117"/>
                  <a:pt x="2259101" y="1693592"/>
                  <a:pt x="2258576" y="1713542"/>
                </a:cubicBezTo>
                <a:cubicBezTo>
                  <a:pt x="2258051" y="1729817"/>
                  <a:pt x="2262251" y="1736117"/>
                  <a:pt x="2280101" y="1736642"/>
                </a:cubicBezTo>
                <a:cubicBezTo>
                  <a:pt x="2412928" y="1739793"/>
                  <a:pt x="2545229" y="1744518"/>
                  <a:pt x="2678055" y="1749243"/>
                </a:cubicBezTo>
                <a:cubicBezTo>
                  <a:pt x="2686981" y="1749768"/>
                  <a:pt x="3500739" y="2793479"/>
                  <a:pt x="3728592" y="3139458"/>
                </a:cubicBezTo>
                <a:cubicBezTo>
                  <a:pt x="3837793" y="3301685"/>
                  <a:pt x="3907094" y="3431886"/>
                  <a:pt x="3981120" y="3625088"/>
                </a:cubicBezTo>
                <a:cubicBezTo>
                  <a:pt x="4046745" y="3853991"/>
                  <a:pt x="4018920" y="3983143"/>
                  <a:pt x="4002120" y="4043518"/>
                </a:cubicBezTo>
                <a:cubicBezTo>
                  <a:pt x="3978495" y="4145894"/>
                  <a:pt x="3899219" y="4389497"/>
                  <a:pt x="3678191" y="4530724"/>
                </a:cubicBezTo>
                <a:cubicBezTo>
                  <a:pt x="3613616" y="4563799"/>
                  <a:pt x="3479214" y="4637825"/>
                  <a:pt x="3216186" y="4718676"/>
                </a:cubicBezTo>
                <a:cubicBezTo>
                  <a:pt x="3216186" y="4822627"/>
                  <a:pt x="3216186" y="4925003"/>
                  <a:pt x="3216186" y="5032629"/>
                </a:cubicBezTo>
                <a:cubicBezTo>
                  <a:pt x="3471864" y="5034729"/>
                  <a:pt x="3724917" y="5036829"/>
                  <a:pt x="3979020" y="5038929"/>
                </a:cubicBezTo>
                <a:cubicBezTo>
                  <a:pt x="3979020" y="5223206"/>
                  <a:pt x="3979020" y="5404333"/>
                  <a:pt x="3979020" y="5586511"/>
                </a:cubicBezTo>
                <a:cubicBezTo>
                  <a:pt x="2652855" y="5586511"/>
                  <a:pt x="1327216" y="5586511"/>
                  <a:pt x="0" y="5586511"/>
                </a:cubicBezTo>
                <a:cubicBezTo>
                  <a:pt x="0" y="5404858"/>
                  <a:pt x="0" y="5223731"/>
                  <a:pt x="0" y="5037879"/>
                </a:cubicBezTo>
                <a:cubicBezTo>
                  <a:pt x="134926" y="5035254"/>
                  <a:pt x="269328" y="5032104"/>
                  <a:pt x="405829" y="5028954"/>
                </a:cubicBezTo>
                <a:cubicBezTo>
                  <a:pt x="405829" y="4969103"/>
                  <a:pt x="405829" y="4909778"/>
                  <a:pt x="405829" y="4847827"/>
                </a:cubicBezTo>
                <a:cubicBezTo>
                  <a:pt x="416330" y="4847827"/>
                  <a:pt x="765983" y="4844677"/>
                  <a:pt x="933460" y="4842052"/>
                </a:cubicBezTo>
                <a:cubicBezTo>
                  <a:pt x="945535" y="4841527"/>
                  <a:pt x="1251089" y="4662500"/>
                  <a:pt x="1391791" y="4577974"/>
                </a:cubicBezTo>
                <a:cubicBezTo>
                  <a:pt x="1404391" y="4570099"/>
                  <a:pt x="1413842" y="4570624"/>
                  <a:pt x="1426967" y="4577449"/>
                </a:cubicBezTo>
                <a:cubicBezTo>
                  <a:pt x="1544568" y="4638350"/>
                  <a:pt x="1806546" y="4768026"/>
                  <a:pt x="1822821" y="4773801"/>
                </a:cubicBezTo>
                <a:cubicBezTo>
                  <a:pt x="1819146" y="4628900"/>
                  <a:pt x="1815996" y="4489248"/>
                  <a:pt x="1812321" y="4347496"/>
                </a:cubicBezTo>
                <a:cubicBezTo>
                  <a:pt x="1457417" y="4343821"/>
                  <a:pt x="1103562" y="4340146"/>
                  <a:pt x="746558" y="4336471"/>
                </a:cubicBezTo>
                <a:cubicBezTo>
                  <a:pt x="743933" y="4230420"/>
                  <a:pt x="741308" y="4126469"/>
                  <a:pt x="738683" y="4018843"/>
                </a:cubicBezTo>
                <a:cubicBezTo>
                  <a:pt x="720308" y="4017268"/>
                  <a:pt x="259353" y="4010443"/>
                  <a:pt x="47251" y="4008868"/>
                </a:cubicBezTo>
                <a:cubicBezTo>
                  <a:pt x="39375" y="4008868"/>
                  <a:pt x="31500" y="4008868"/>
                  <a:pt x="22050" y="4008868"/>
                </a:cubicBezTo>
                <a:cubicBezTo>
                  <a:pt x="22050" y="3958992"/>
                  <a:pt x="22050" y="3910167"/>
                  <a:pt x="22050" y="3859241"/>
                </a:cubicBezTo>
                <a:cubicBezTo>
                  <a:pt x="28875" y="3859241"/>
                  <a:pt x="1800771" y="3859241"/>
                  <a:pt x="2680155" y="3859241"/>
                </a:cubicBezTo>
                <a:cubicBezTo>
                  <a:pt x="2715856" y="3859241"/>
                  <a:pt x="2730556" y="3966867"/>
                  <a:pt x="2735281" y="4002567"/>
                </a:cubicBezTo>
                <a:cubicBezTo>
                  <a:pt x="2954734" y="3954267"/>
                  <a:pt x="3116435" y="3816190"/>
                  <a:pt x="3160011" y="3584138"/>
                </a:cubicBezTo>
                <a:cubicBezTo>
                  <a:pt x="3178911" y="3484912"/>
                  <a:pt x="3160536" y="3385686"/>
                  <a:pt x="3134286" y="3287510"/>
                </a:cubicBezTo>
                <a:cubicBezTo>
                  <a:pt x="3094910" y="3140508"/>
                  <a:pt x="2999359" y="3036032"/>
                  <a:pt x="2877558" y="2957806"/>
                </a:cubicBezTo>
                <a:cubicBezTo>
                  <a:pt x="2786206" y="2898480"/>
                  <a:pt x="2683305" y="2858580"/>
                  <a:pt x="2569379" y="2858055"/>
                </a:cubicBezTo>
                <a:cubicBezTo>
                  <a:pt x="2329977" y="2855955"/>
                  <a:pt x="1841721" y="2849655"/>
                  <a:pt x="1834896" y="2850180"/>
                </a:cubicBezTo>
                <a:cubicBezTo>
                  <a:pt x="1833321" y="2885355"/>
                  <a:pt x="1825446" y="3018707"/>
                  <a:pt x="1819671" y="3051257"/>
                </a:cubicBezTo>
                <a:cubicBezTo>
                  <a:pt x="1811796" y="3093258"/>
                  <a:pt x="1747220" y="3107958"/>
                  <a:pt x="1737770" y="3109008"/>
                </a:cubicBezTo>
                <a:cubicBezTo>
                  <a:pt x="1734095" y="3236584"/>
                  <a:pt x="1730420" y="3364161"/>
                  <a:pt x="1726745" y="3494362"/>
                </a:cubicBezTo>
                <a:cubicBezTo>
                  <a:pt x="1547193" y="3490687"/>
                  <a:pt x="1388116" y="3501187"/>
                  <a:pt x="1191238" y="3497512"/>
                </a:cubicBezTo>
                <a:cubicBezTo>
                  <a:pt x="1191238" y="3488062"/>
                  <a:pt x="1186513" y="3242884"/>
                  <a:pt x="1185463" y="3135258"/>
                </a:cubicBezTo>
                <a:cubicBezTo>
                  <a:pt x="1185463" y="3123183"/>
                  <a:pt x="1015361" y="3045482"/>
                  <a:pt x="937660" y="3013457"/>
                </a:cubicBezTo>
                <a:cubicBezTo>
                  <a:pt x="936610" y="3012932"/>
                  <a:pt x="934510" y="3013457"/>
                  <a:pt x="936085" y="3013457"/>
                </a:cubicBezTo>
                <a:cubicBezTo>
                  <a:pt x="898810" y="3105858"/>
                  <a:pt x="862059" y="3197209"/>
                  <a:pt x="824784" y="3290660"/>
                </a:cubicBezTo>
                <a:cubicBezTo>
                  <a:pt x="794859" y="3281735"/>
                  <a:pt x="766508" y="3273859"/>
                  <a:pt x="737633" y="3265459"/>
                </a:cubicBezTo>
                <a:cubicBezTo>
                  <a:pt x="701408" y="3254959"/>
                  <a:pt x="662557" y="3294860"/>
                  <a:pt x="660457" y="3297485"/>
                </a:cubicBezTo>
                <a:cubicBezTo>
                  <a:pt x="558606" y="3253384"/>
                  <a:pt x="457805" y="3209809"/>
                  <a:pt x="352279" y="3164658"/>
                </a:cubicBezTo>
                <a:cubicBezTo>
                  <a:pt x="365404" y="3128958"/>
                  <a:pt x="481430" y="2849655"/>
                  <a:pt x="525006" y="2749904"/>
                </a:cubicBezTo>
                <a:cubicBezTo>
                  <a:pt x="529206" y="2739404"/>
                  <a:pt x="533931" y="2728378"/>
                  <a:pt x="536556" y="2717353"/>
                </a:cubicBezTo>
                <a:cubicBezTo>
                  <a:pt x="543906" y="2689003"/>
                  <a:pt x="538656" y="2676928"/>
                  <a:pt x="514506" y="2660653"/>
                </a:cubicBezTo>
                <a:cubicBezTo>
                  <a:pt x="483530" y="2639653"/>
                  <a:pt x="483005" y="2637027"/>
                  <a:pt x="498230" y="2602902"/>
                </a:cubicBezTo>
                <a:cubicBezTo>
                  <a:pt x="527631" y="2535176"/>
                  <a:pt x="589581" y="2392900"/>
                  <a:pt x="592206" y="2387650"/>
                </a:cubicBezTo>
                <a:cubicBezTo>
                  <a:pt x="726608" y="2441725"/>
                  <a:pt x="859959" y="2495801"/>
                  <a:pt x="998561" y="2551976"/>
                </a:cubicBezTo>
                <a:cubicBezTo>
                  <a:pt x="998561" y="2537276"/>
                  <a:pt x="1001711" y="2008595"/>
                  <a:pt x="1003286" y="1752393"/>
                </a:cubicBezTo>
                <a:cubicBezTo>
                  <a:pt x="1003286" y="1738217"/>
                  <a:pt x="1190188" y="1605391"/>
                  <a:pt x="1190188" y="1599091"/>
                </a:cubicBezTo>
                <a:cubicBezTo>
                  <a:pt x="1191763" y="1514040"/>
                  <a:pt x="1202263" y="174750"/>
                  <a:pt x="1202263" y="167400"/>
                </a:cubicBezTo>
                <a:close/>
                <a:moveTo>
                  <a:pt x="1169095" y="0"/>
                </a:moveTo>
                <a:lnTo>
                  <a:pt x="1766794" y="0"/>
                </a:lnTo>
                <a:cubicBezTo>
                  <a:pt x="1800181" y="0"/>
                  <a:pt x="1827246" y="27065"/>
                  <a:pt x="1827246" y="60452"/>
                </a:cubicBezTo>
                <a:lnTo>
                  <a:pt x="1827245" y="60452"/>
                </a:lnTo>
                <a:cubicBezTo>
                  <a:pt x="1827245" y="93839"/>
                  <a:pt x="1800180" y="120904"/>
                  <a:pt x="1766793" y="120904"/>
                </a:cubicBezTo>
                <a:lnTo>
                  <a:pt x="1169095" y="120903"/>
                </a:lnTo>
                <a:cubicBezTo>
                  <a:pt x="1144055" y="120903"/>
                  <a:pt x="1122571" y="105679"/>
                  <a:pt x="1113394" y="83982"/>
                </a:cubicBezTo>
                <a:lnTo>
                  <a:pt x="1108643" y="60452"/>
                </a:lnTo>
                <a:lnTo>
                  <a:pt x="1113394" y="36921"/>
                </a:lnTo>
                <a:cubicBezTo>
                  <a:pt x="1122571" y="15224"/>
                  <a:pt x="1144055" y="0"/>
                  <a:pt x="116909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15" name="Group 2914">
            <a:extLst>
              <a:ext uri="{FF2B5EF4-FFF2-40B4-BE49-F238E27FC236}">
                <a16:creationId xmlns:a16="http://schemas.microsoft.com/office/drawing/2014/main" id="{45951CCF-0F25-4352-859A-6ADDCE666025}"/>
              </a:ext>
            </a:extLst>
          </p:cNvPr>
          <p:cNvGrpSpPr/>
          <p:nvPr/>
        </p:nvGrpSpPr>
        <p:grpSpPr>
          <a:xfrm>
            <a:off x="7362990" y="5515165"/>
            <a:ext cx="4062015" cy="738664"/>
            <a:chOff x="3017859" y="4283314"/>
            <a:chExt cx="2579765" cy="738663"/>
          </a:xfrm>
        </p:grpSpPr>
        <p:sp>
          <p:nvSpPr>
            <p:cNvPr id="2916" name="TextBox 2915">
              <a:extLst>
                <a:ext uri="{FF2B5EF4-FFF2-40B4-BE49-F238E27FC236}">
                  <a16:creationId xmlns:a16="http://schemas.microsoft.com/office/drawing/2014/main" id="{C8B7776D-ACB0-44A1-B933-6106FB5E3663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17" name="TextBox 2916">
              <a:extLst>
                <a:ext uri="{FF2B5EF4-FFF2-40B4-BE49-F238E27FC236}">
                  <a16:creationId xmlns:a16="http://schemas.microsoft.com/office/drawing/2014/main" id="{D18FE995-3529-4ACF-AA17-73B9721075BE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18" name="Group 2917">
            <a:extLst>
              <a:ext uri="{FF2B5EF4-FFF2-40B4-BE49-F238E27FC236}">
                <a16:creationId xmlns:a16="http://schemas.microsoft.com/office/drawing/2014/main" id="{86F9E123-D393-41B3-ADC1-BAB6EB4381EC}"/>
              </a:ext>
            </a:extLst>
          </p:cNvPr>
          <p:cNvGrpSpPr/>
          <p:nvPr/>
        </p:nvGrpSpPr>
        <p:grpSpPr>
          <a:xfrm>
            <a:off x="7362990" y="1806578"/>
            <a:ext cx="4062015" cy="738664"/>
            <a:chOff x="3017859" y="4283314"/>
            <a:chExt cx="2579765" cy="738663"/>
          </a:xfrm>
        </p:grpSpPr>
        <p:sp>
          <p:nvSpPr>
            <p:cNvPr id="2919" name="TextBox 2918">
              <a:extLst>
                <a:ext uri="{FF2B5EF4-FFF2-40B4-BE49-F238E27FC236}">
                  <a16:creationId xmlns:a16="http://schemas.microsoft.com/office/drawing/2014/main" id="{FCE0816F-9881-4F39-98B7-E762B10C4A2A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20" name="TextBox 2919">
              <a:extLst>
                <a:ext uri="{FF2B5EF4-FFF2-40B4-BE49-F238E27FC236}">
                  <a16:creationId xmlns:a16="http://schemas.microsoft.com/office/drawing/2014/main" id="{42258408-DAC3-4618-98BD-0DDAB9718913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21" name="Group 2920">
            <a:extLst>
              <a:ext uri="{FF2B5EF4-FFF2-40B4-BE49-F238E27FC236}">
                <a16:creationId xmlns:a16="http://schemas.microsoft.com/office/drawing/2014/main" id="{BA4B1C02-691B-46AB-9641-178FAF31E22A}"/>
              </a:ext>
            </a:extLst>
          </p:cNvPr>
          <p:cNvGrpSpPr/>
          <p:nvPr/>
        </p:nvGrpSpPr>
        <p:grpSpPr>
          <a:xfrm>
            <a:off x="7362990" y="2733725"/>
            <a:ext cx="4062015" cy="738664"/>
            <a:chOff x="3017859" y="4283314"/>
            <a:chExt cx="2579765" cy="738663"/>
          </a:xfrm>
        </p:grpSpPr>
        <p:sp>
          <p:nvSpPr>
            <p:cNvPr id="2922" name="TextBox 2921">
              <a:extLst>
                <a:ext uri="{FF2B5EF4-FFF2-40B4-BE49-F238E27FC236}">
                  <a16:creationId xmlns:a16="http://schemas.microsoft.com/office/drawing/2014/main" id="{68BC20CC-F51D-43F4-A524-FE8CB7585F76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23" name="TextBox 2922">
              <a:extLst>
                <a:ext uri="{FF2B5EF4-FFF2-40B4-BE49-F238E27FC236}">
                  <a16:creationId xmlns:a16="http://schemas.microsoft.com/office/drawing/2014/main" id="{9FF9C828-344F-4DB5-B22F-CE88BDD0A90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24" name="Group 2923">
            <a:extLst>
              <a:ext uri="{FF2B5EF4-FFF2-40B4-BE49-F238E27FC236}">
                <a16:creationId xmlns:a16="http://schemas.microsoft.com/office/drawing/2014/main" id="{E74BB8E9-2DA5-4641-83BF-D1BEB9B63E49}"/>
              </a:ext>
            </a:extLst>
          </p:cNvPr>
          <p:cNvGrpSpPr/>
          <p:nvPr/>
        </p:nvGrpSpPr>
        <p:grpSpPr>
          <a:xfrm>
            <a:off x="7362990" y="3660871"/>
            <a:ext cx="4062015" cy="738664"/>
            <a:chOff x="3017859" y="4283314"/>
            <a:chExt cx="2579765" cy="738663"/>
          </a:xfrm>
        </p:grpSpPr>
        <p:sp>
          <p:nvSpPr>
            <p:cNvPr id="2925" name="TextBox 2924">
              <a:extLst>
                <a:ext uri="{FF2B5EF4-FFF2-40B4-BE49-F238E27FC236}">
                  <a16:creationId xmlns:a16="http://schemas.microsoft.com/office/drawing/2014/main" id="{D4FFDD4E-E697-486E-A402-B1017996C2B0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26" name="TextBox 2925">
              <a:extLst>
                <a:ext uri="{FF2B5EF4-FFF2-40B4-BE49-F238E27FC236}">
                  <a16:creationId xmlns:a16="http://schemas.microsoft.com/office/drawing/2014/main" id="{8EE77BEB-FCCD-4588-962F-8C06FC86428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27" name="Group 2926">
            <a:extLst>
              <a:ext uri="{FF2B5EF4-FFF2-40B4-BE49-F238E27FC236}">
                <a16:creationId xmlns:a16="http://schemas.microsoft.com/office/drawing/2014/main" id="{196411F9-2DD8-4EFA-9418-359709B7B1EF}"/>
              </a:ext>
            </a:extLst>
          </p:cNvPr>
          <p:cNvGrpSpPr/>
          <p:nvPr/>
        </p:nvGrpSpPr>
        <p:grpSpPr>
          <a:xfrm>
            <a:off x="7362990" y="4588018"/>
            <a:ext cx="4062015" cy="738664"/>
            <a:chOff x="3017859" y="4283314"/>
            <a:chExt cx="2579765" cy="738663"/>
          </a:xfrm>
        </p:grpSpPr>
        <p:sp>
          <p:nvSpPr>
            <p:cNvPr id="2928" name="TextBox 2927">
              <a:extLst>
                <a:ext uri="{FF2B5EF4-FFF2-40B4-BE49-F238E27FC236}">
                  <a16:creationId xmlns:a16="http://schemas.microsoft.com/office/drawing/2014/main" id="{97F0C0D5-176C-449B-A98A-F8569CCA95B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29" name="TextBox 2928">
              <a:extLst>
                <a:ext uri="{FF2B5EF4-FFF2-40B4-BE49-F238E27FC236}">
                  <a16:creationId xmlns:a16="http://schemas.microsoft.com/office/drawing/2014/main" id="{EE1EA3D6-720F-4CD4-9D9A-85974E97C68F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30" name="Rectangle 2929">
            <a:extLst>
              <a:ext uri="{FF2B5EF4-FFF2-40B4-BE49-F238E27FC236}">
                <a16:creationId xmlns:a16="http://schemas.microsoft.com/office/drawing/2014/main" id="{F6728D55-719C-466C-A28B-05F79BD67FC0}"/>
              </a:ext>
            </a:extLst>
          </p:cNvPr>
          <p:cNvSpPr/>
          <p:nvPr/>
        </p:nvSpPr>
        <p:spPr>
          <a:xfrm>
            <a:off x="6647073" y="4654474"/>
            <a:ext cx="594864" cy="5948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1" name="Rectangle 2930">
            <a:extLst>
              <a:ext uri="{FF2B5EF4-FFF2-40B4-BE49-F238E27FC236}">
                <a16:creationId xmlns:a16="http://schemas.microsoft.com/office/drawing/2014/main" id="{3E271916-0785-4139-9738-0AA79D718885}"/>
              </a:ext>
            </a:extLst>
          </p:cNvPr>
          <p:cNvSpPr/>
          <p:nvPr/>
        </p:nvSpPr>
        <p:spPr>
          <a:xfrm>
            <a:off x="6647073" y="3731621"/>
            <a:ext cx="594864" cy="5948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2" name="Rectangle 2931">
            <a:extLst>
              <a:ext uri="{FF2B5EF4-FFF2-40B4-BE49-F238E27FC236}">
                <a16:creationId xmlns:a16="http://schemas.microsoft.com/office/drawing/2014/main" id="{5700A189-E0B4-4A3C-8E8A-221C412767EE}"/>
              </a:ext>
            </a:extLst>
          </p:cNvPr>
          <p:cNvSpPr/>
          <p:nvPr/>
        </p:nvSpPr>
        <p:spPr>
          <a:xfrm>
            <a:off x="6647073" y="2808769"/>
            <a:ext cx="594864" cy="5948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3" name="Rectangle 2932">
            <a:extLst>
              <a:ext uri="{FF2B5EF4-FFF2-40B4-BE49-F238E27FC236}">
                <a16:creationId xmlns:a16="http://schemas.microsoft.com/office/drawing/2014/main" id="{FCA05353-A76A-407D-9B1E-BC2287E8A344}"/>
              </a:ext>
            </a:extLst>
          </p:cNvPr>
          <p:cNvSpPr/>
          <p:nvPr/>
        </p:nvSpPr>
        <p:spPr>
          <a:xfrm>
            <a:off x="6647073" y="5577329"/>
            <a:ext cx="594864" cy="594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4" name="Rectangle 2933">
            <a:extLst>
              <a:ext uri="{FF2B5EF4-FFF2-40B4-BE49-F238E27FC236}">
                <a16:creationId xmlns:a16="http://schemas.microsoft.com/office/drawing/2014/main" id="{805C4B31-2B45-4AE9-BF18-571308483728}"/>
              </a:ext>
            </a:extLst>
          </p:cNvPr>
          <p:cNvSpPr/>
          <p:nvPr/>
        </p:nvSpPr>
        <p:spPr>
          <a:xfrm>
            <a:off x="6647073" y="1885916"/>
            <a:ext cx="594864" cy="594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5" name="Freeform 47">
            <a:extLst>
              <a:ext uri="{FF2B5EF4-FFF2-40B4-BE49-F238E27FC236}">
                <a16:creationId xmlns:a16="http://schemas.microsoft.com/office/drawing/2014/main" id="{F690E74A-FAC5-4065-91C7-C05C810D1DCF}"/>
              </a:ext>
            </a:extLst>
          </p:cNvPr>
          <p:cNvSpPr/>
          <p:nvPr/>
        </p:nvSpPr>
        <p:spPr>
          <a:xfrm>
            <a:off x="5444163" y="1885919"/>
            <a:ext cx="1204814" cy="2019981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711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9785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1373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1373 h 1953837"/>
              <a:gd name="connsiteX0" fmla="*/ 457 w 1183065"/>
              <a:gd name="connsiteY0" fmla="*/ 1901373 h 1956143"/>
              <a:gd name="connsiteX1" fmla="*/ 1180112 w 1183065"/>
              <a:gd name="connsiteY1" fmla="*/ 0 h 1956143"/>
              <a:gd name="connsiteX2" fmla="*/ 1183065 w 1183065"/>
              <a:gd name="connsiteY2" fmla="*/ 572452 h 1956143"/>
              <a:gd name="connsiteX3" fmla="*/ 0 w 1183065"/>
              <a:gd name="connsiteY3" fmla="*/ 1956143 h 1956143"/>
              <a:gd name="connsiteX4" fmla="*/ 457 w 1183065"/>
              <a:gd name="connsiteY4" fmla="*/ 1901373 h 195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65" h="1956143">
                <a:moveTo>
                  <a:pt x="457" y="1901373"/>
                </a:moveTo>
                <a:lnTo>
                  <a:pt x="1180112" y="0"/>
                </a:lnTo>
                <a:cubicBezTo>
                  <a:pt x="1181245" y="193422"/>
                  <a:pt x="1181932" y="379030"/>
                  <a:pt x="1183065" y="572452"/>
                </a:cubicBezTo>
                <a:lnTo>
                  <a:pt x="0" y="1956143"/>
                </a:lnTo>
                <a:cubicBezTo>
                  <a:pt x="152" y="1939424"/>
                  <a:pt x="305" y="1918092"/>
                  <a:pt x="457" y="190137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6" name="Freeform 48">
            <a:extLst>
              <a:ext uri="{FF2B5EF4-FFF2-40B4-BE49-F238E27FC236}">
                <a16:creationId xmlns:a16="http://schemas.microsoft.com/office/drawing/2014/main" id="{FE723C41-C9E0-48A9-BDE3-1F4B1E3281A6}"/>
              </a:ext>
            </a:extLst>
          </p:cNvPr>
          <p:cNvSpPr/>
          <p:nvPr/>
        </p:nvSpPr>
        <p:spPr>
          <a:xfrm>
            <a:off x="5444260" y="2808769"/>
            <a:ext cx="1204719" cy="1171728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8973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4698">
                <a:moveTo>
                  <a:pt x="32" y="1082755"/>
                </a:moveTo>
                <a:lnTo>
                  <a:pt x="1182019" y="0"/>
                </a:lnTo>
                <a:cubicBezTo>
                  <a:pt x="1182337" y="191213"/>
                  <a:pt x="1182654" y="387760"/>
                  <a:pt x="1182972" y="578973"/>
                </a:cubicBezTo>
                <a:lnTo>
                  <a:pt x="1522" y="1134698"/>
                </a:lnTo>
                <a:cubicBezTo>
                  <a:pt x="1840" y="1116569"/>
                  <a:pt x="-286" y="1100884"/>
                  <a:pt x="32" y="10827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7" name="Freeform 49">
            <a:extLst>
              <a:ext uri="{FF2B5EF4-FFF2-40B4-BE49-F238E27FC236}">
                <a16:creationId xmlns:a16="http://schemas.microsoft.com/office/drawing/2014/main" id="{A6CA40FC-46CF-4F15-B6C3-25C68612714E}"/>
              </a:ext>
            </a:extLst>
          </p:cNvPr>
          <p:cNvSpPr/>
          <p:nvPr/>
        </p:nvSpPr>
        <p:spPr>
          <a:xfrm>
            <a:off x="5444202" y="3731499"/>
            <a:ext cx="1204775" cy="594533"/>
          </a:xfrm>
          <a:custGeom>
            <a:avLst/>
            <a:gdLst>
              <a:gd name="connsiteX0" fmla="*/ 0 w 1182941"/>
              <a:gd name="connsiteY0" fmla="*/ 339925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339925 h 571075"/>
              <a:gd name="connsiteX0" fmla="*/ 0 w 1182941"/>
              <a:gd name="connsiteY0" fmla="*/ 259242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259242 h 571075"/>
              <a:gd name="connsiteX0" fmla="*/ 576 w 1183517"/>
              <a:gd name="connsiteY0" fmla="*/ 259242 h 571075"/>
              <a:gd name="connsiteX1" fmla="*/ 9283 w 1183517"/>
              <a:gd name="connsiteY1" fmla="*/ 305851 h 571075"/>
              <a:gd name="connsiteX2" fmla="*/ 1183517 w 1183517"/>
              <a:gd name="connsiteY2" fmla="*/ 571075 h 571075"/>
              <a:gd name="connsiteX3" fmla="*/ 1183517 w 1183517"/>
              <a:gd name="connsiteY3" fmla="*/ 0 h 571075"/>
              <a:gd name="connsiteX4" fmla="*/ 576 w 1183517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1610 w 1184551"/>
              <a:gd name="connsiteY0" fmla="*/ 259242 h 571075"/>
              <a:gd name="connsiteX1" fmla="*/ 2982 w 1184551"/>
              <a:gd name="connsiteY1" fmla="*/ 303406 h 571075"/>
              <a:gd name="connsiteX2" fmla="*/ 1184551 w 1184551"/>
              <a:gd name="connsiteY2" fmla="*/ 571075 h 571075"/>
              <a:gd name="connsiteX3" fmla="*/ 1184551 w 1184551"/>
              <a:gd name="connsiteY3" fmla="*/ 0 h 571075"/>
              <a:gd name="connsiteX4" fmla="*/ 1610 w 1184551"/>
              <a:gd name="connsiteY4" fmla="*/ 259242 h 571075"/>
              <a:gd name="connsiteX0" fmla="*/ 0 w 1182941"/>
              <a:gd name="connsiteY0" fmla="*/ 259242 h 571075"/>
              <a:gd name="connsiteX1" fmla="*/ 1372 w 1182941"/>
              <a:gd name="connsiteY1" fmla="*/ 303406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66577 h 578410"/>
              <a:gd name="connsiteX1" fmla="*/ 1372 w 1182941"/>
              <a:gd name="connsiteY1" fmla="*/ 310741 h 578410"/>
              <a:gd name="connsiteX2" fmla="*/ 1182941 w 1182941"/>
              <a:gd name="connsiteY2" fmla="*/ 578410 h 578410"/>
              <a:gd name="connsiteX3" fmla="*/ 1180496 w 1182941"/>
              <a:gd name="connsiteY3" fmla="*/ 0 h 578410"/>
              <a:gd name="connsiteX4" fmla="*/ 0 w 1182941"/>
              <a:gd name="connsiteY4" fmla="*/ 266577 h 578410"/>
              <a:gd name="connsiteX0" fmla="*/ 0 w 1182941"/>
              <a:gd name="connsiteY0" fmla="*/ 266577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6577 h 575743"/>
              <a:gd name="connsiteX0" fmla="*/ 0 w 1182941"/>
              <a:gd name="connsiteY0" fmla="*/ 261965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0 w 1182941"/>
              <a:gd name="connsiteY0" fmla="*/ 261965 h 575743"/>
              <a:gd name="connsiteX1" fmla="*/ 1372 w 1182941"/>
              <a:gd name="connsiteY1" fmla="*/ 317659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1982 w 1182585"/>
              <a:gd name="connsiteY0" fmla="*/ 261965 h 575743"/>
              <a:gd name="connsiteX1" fmla="*/ 1016 w 1182585"/>
              <a:gd name="connsiteY1" fmla="*/ 317659 h 575743"/>
              <a:gd name="connsiteX2" fmla="*/ 1182585 w 1182585"/>
              <a:gd name="connsiteY2" fmla="*/ 575743 h 575743"/>
              <a:gd name="connsiteX3" fmla="*/ 1180140 w 1182585"/>
              <a:gd name="connsiteY3" fmla="*/ 0 h 575743"/>
              <a:gd name="connsiteX4" fmla="*/ 1982 w 1182585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7659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  <a:gd name="connsiteX0" fmla="*/ 1940 w 1182543"/>
              <a:gd name="connsiteY0" fmla="*/ 261965 h 575743"/>
              <a:gd name="connsiteX1" fmla="*/ 3312 w 1182543"/>
              <a:gd name="connsiteY1" fmla="*/ 317659 h 575743"/>
              <a:gd name="connsiteX2" fmla="*/ 1182543 w 1182543"/>
              <a:gd name="connsiteY2" fmla="*/ 575743 h 575743"/>
              <a:gd name="connsiteX3" fmla="*/ 1180098 w 1182543"/>
              <a:gd name="connsiteY3" fmla="*/ 0 h 575743"/>
              <a:gd name="connsiteX4" fmla="*/ 1940 w 1182543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5354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26" h="575743">
                <a:moveTo>
                  <a:pt x="2423" y="261965"/>
                </a:moveTo>
                <a:cubicBezTo>
                  <a:pt x="-3106" y="295430"/>
                  <a:pt x="2736" y="276999"/>
                  <a:pt x="1457" y="315354"/>
                </a:cubicBezTo>
                <a:lnTo>
                  <a:pt x="1183026" y="575743"/>
                </a:lnTo>
                <a:lnTo>
                  <a:pt x="1180581" y="0"/>
                </a:lnTo>
                <a:lnTo>
                  <a:pt x="2423" y="2619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8" name="Freeform 50">
            <a:extLst>
              <a:ext uri="{FF2B5EF4-FFF2-40B4-BE49-F238E27FC236}">
                <a16:creationId xmlns:a16="http://schemas.microsoft.com/office/drawing/2014/main" id="{6375B18D-62EE-4840-B3A8-BC1EC5DADAD7}"/>
              </a:ext>
            </a:extLst>
          </p:cNvPr>
          <p:cNvSpPr/>
          <p:nvPr/>
        </p:nvSpPr>
        <p:spPr>
          <a:xfrm flipV="1">
            <a:off x="5446346" y="4154874"/>
            <a:ext cx="1202632" cy="2016763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6612"/>
              <a:gd name="connsiteY0" fmla="*/ 1903679 h 1953837"/>
              <a:gd name="connsiteX1" fmla="*/ 1186462 w 1186612"/>
              <a:gd name="connsiteY1" fmla="*/ 0 h 1953837"/>
              <a:gd name="connsiteX2" fmla="*/ 1183065 w 1186612"/>
              <a:gd name="connsiteY2" fmla="*/ 560768 h 1953837"/>
              <a:gd name="connsiteX3" fmla="*/ 0 w 1186612"/>
              <a:gd name="connsiteY3" fmla="*/ 1953837 h 1953837"/>
              <a:gd name="connsiteX4" fmla="*/ 457 w 118661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69183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74518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3 w 1182808"/>
              <a:gd name="connsiteY0" fmla="*/ 1912094 h 1946110"/>
              <a:gd name="connsiteX1" fmla="*/ 1182463 w 1182808"/>
              <a:gd name="connsiteY1" fmla="*/ 0 h 1946110"/>
              <a:gd name="connsiteX2" fmla="*/ 1182611 w 1182808"/>
              <a:gd name="connsiteY2" fmla="*/ 574518 h 1946110"/>
              <a:gd name="connsiteX3" fmla="*/ 6561 w 1182808"/>
              <a:gd name="connsiteY3" fmla="*/ 1946110 h 1946110"/>
              <a:gd name="connsiteX4" fmla="*/ 3 w 1182808"/>
              <a:gd name="connsiteY4" fmla="*/ 1912094 h 1946110"/>
              <a:gd name="connsiteX0" fmla="*/ 8 w 1178136"/>
              <a:gd name="connsiteY0" fmla="*/ 1895953 h 1946110"/>
              <a:gd name="connsiteX1" fmla="*/ 1177791 w 1178136"/>
              <a:gd name="connsiteY1" fmla="*/ 0 h 1946110"/>
              <a:gd name="connsiteX2" fmla="*/ 1177939 w 1178136"/>
              <a:gd name="connsiteY2" fmla="*/ 574518 h 1946110"/>
              <a:gd name="connsiteX3" fmla="*/ 1889 w 1178136"/>
              <a:gd name="connsiteY3" fmla="*/ 1946110 h 1946110"/>
              <a:gd name="connsiteX4" fmla="*/ 8 w 1178136"/>
              <a:gd name="connsiteY4" fmla="*/ 1895953 h 1946110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2795 w 1180923"/>
              <a:gd name="connsiteY0" fmla="*/ 1895953 h 1948415"/>
              <a:gd name="connsiteX1" fmla="*/ 1180578 w 1180923"/>
              <a:gd name="connsiteY1" fmla="*/ 0 h 1948415"/>
              <a:gd name="connsiteX2" fmla="*/ 1180726 w 1180923"/>
              <a:gd name="connsiteY2" fmla="*/ 574518 h 1948415"/>
              <a:gd name="connsiteX3" fmla="*/ 0 w 1180923"/>
              <a:gd name="connsiteY3" fmla="*/ 1948415 h 1948415"/>
              <a:gd name="connsiteX4" fmla="*/ 2795 w 1180923"/>
              <a:gd name="connsiteY4" fmla="*/ 1895953 h 1948415"/>
              <a:gd name="connsiteX0" fmla="*/ 2795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2795 w 1180923"/>
              <a:gd name="connsiteY4" fmla="*/ 1895953 h 1953027"/>
              <a:gd name="connsiteX0" fmla="*/ 456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456 w 1180923"/>
              <a:gd name="connsiteY4" fmla="*/ 1895953 h 1953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0923" h="1953027">
                <a:moveTo>
                  <a:pt x="456" y="1895953"/>
                </a:moveTo>
                <a:lnTo>
                  <a:pt x="1180578" y="0"/>
                </a:lnTo>
                <a:cubicBezTo>
                  <a:pt x="1181711" y="193422"/>
                  <a:pt x="1179593" y="381096"/>
                  <a:pt x="1180726" y="574518"/>
                </a:cubicBezTo>
                <a:lnTo>
                  <a:pt x="0" y="1953027"/>
                </a:lnTo>
                <a:cubicBezTo>
                  <a:pt x="152" y="1936308"/>
                  <a:pt x="304" y="1912672"/>
                  <a:pt x="456" y="189595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39" name="Freeform 51">
            <a:extLst>
              <a:ext uri="{FF2B5EF4-FFF2-40B4-BE49-F238E27FC236}">
                <a16:creationId xmlns:a16="http://schemas.microsoft.com/office/drawing/2014/main" id="{F89C8D8F-B7B1-4C35-BACF-95A89D9489AB}"/>
              </a:ext>
            </a:extLst>
          </p:cNvPr>
          <p:cNvSpPr/>
          <p:nvPr/>
        </p:nvSpPr>
        <p:spPr>
          <a:xfrm flipV="1">
            <a:off x="5444260" y="4078476"/>
            <a:ext cx="1204719" cy="1174482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5422 h 1137365"/>
              <a:gd name="connsiteX1" fmla="*/ 1182019 w 1182972"/>
              <a:gd name="connsiteY1" fmla="*/ 0 h 1137365"/>
              <a:gd name="connsiteX2" fmla="*/ 1182972 w 1182972"/>
              <a:gd name="connsiteY2" fmla="*/ 576306 h 1137365"/>
              <a:gd name="connsiteX3" fmla="*/ 1522 w 1182972"/>
              <a:gd name="connsiteY3" fmla="*/ 1137365 h 1137365"/>
              <a:gd name="connsiteX4" fmla="*/ 32 w 1182972"/>
              <a:gd name="connsiteY4" fmla="*/ 1085422 h 1137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7365">
                <a:moveTo>
                  <a:pt x="32" y="1085422"/>
                </a:moveTo>
                <a:lnTo>
                  <a:pt x="1182019" y="0"/>
                </a:lnTo>
                <a:cubicBezTo>
                  <a:pt x="1182337" y="191213"/>
                  <a:pt x="1182654" y="385093"/>
                  <a:pt x="1182972" y="576306"/>
                </a:cubicBezTo>
                <a:lnTo>
                  <a:pt x="1522" y="1137365"/>
                </a:lnTo>
                <a:cubicBezTo>
                  <a:pt x="1840" y="1119236"/>
                  <a:pt x="-286" y="1103551"/>
                  <a:pt x="32" y="108542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40" name="Trapezoid 24">
            <a:extLst>
              <a:ext uri="{FF2B5EF4-FFF2-40B4-BE49-F238E27FC236}">
                <a16:creationId xmlns:a16="http://schemas.microsoft.com/office/drawing/2014/main" id="{EE854346-3685-49FA-95CB-E12A15104278}"/>
              </a:ext>
            </a:extLst>
          </p:cNvPr>
          <p:cNvSpPr>
            <a:spLocks noChangeAspect="1"/>
          </p:cNvSpPr>
          <p:nvPr/>
        </p:nvSpPr>
        <p:spPr>
          <a:xfrm rot="8369018">
            <a:off x="6767055" y="4769562"/>
            <a:ext cx="356807" cy="36020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941" name="Oval 21">
            <a:extLst>
              <a:ext uri="{FF2B5EF4-FFF2-40B4-BE49-F238E27FC236}">
                <a16:creationId xmlns:a16="http://schemas.microsoft.com/office/drawing/2014/main" id="{9DFF05E6-777D-4490-A640-53E8BA2C37AF}"/>
              </a:ext>
            </a:extLst>
          </p:cNvPr>
          <p:cNvSpPr>
            <a:spLocks noChangeAspect="1"/>
          </p:cNvSpPr>
          <p:nvPr/>
        </p:nvSpPr>
        <p:spPr>
          <a:xfrm>
            <a:off x="6781632" y="3863002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942" name="Rectangle 5">
            <a:extLst>
              <a:ext uri="{FF2B5EF4-FFF2-40B4-BE49-F238E27FC236}">
                <a16:creationId xmlns:a16="http://schemas.microsoft.com/office/drawing/2014/main" id="{433420D3-5F1A-4CA9-8030-C644D58878C3}"/>
              </a:ext>
            </a:extLst>
          </p:cNvPr>
          <p:cNvSpPr>
            <a:spLocks noChangeAspect="1"/>
          </p:cNvSpPr>
          <p:nvPr/>
        </p:nvSpPr>
        <p:spPr>
          <a:xfrm>
            <a:off x="6856197" y="2974979"/>
            <a:ext cx="267946" cy="267747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2943" name="Freeform: Shape 2942">
            <a:extLst>
              <a:ext uri="{FF2B5EF4-FFF2-40B4-BE49-F238E27FC236}">
                <a16:creationId xmlns:a16="http://schemas.microsoft.com/office/drawing/2014/main" id="{5E9BD4BC-293A-4CD7-9409-D4EAE265FA7C}"/>
              </a:ext>
            </a:extLst>
          </p:cNvPr>
          <p:cNvSpPr/>
          <p:nvPr/>
        </p:nvSpPr>
        <p:spPr>
          <a:xfrm rot="5400000">
            <a:off x="6820795" y="5791980"/>
            <a:ext cx="249325" cy="249693"/>
          </a:xfrm>
          <a:custGeom>
            <a:avLst/>
            <a:gdLst>
              <a:gd name="connsiteX0" fmla="*/ 42 w 721442"/>
              <a:gd name="connsiteY0" fmla="*/ 522852 h 722507"/>
              <a:gd name="connsiteX1" fmla="*/ 5857 w 721442"/>
              <a:gd name="connsiteY1" fmla="*/ 47329 h 722507"/>
              <a:gd name="connsiteX2" fmla="*/ 53185 w 721442"/>
              <a:gd name="connsiteY2" fmla="*/ 0 h 722507"/>
              <a:gd name="connsiteX3" fmla="*/ 102932 w 721442"/>
              <a:gd name="connsiteY3" fmla="*/ 0 h 722507"/>
              <a:gd name="connsiteX4" fmla="*/ 150260 w 721442"/>
              <a:gd name="connsiteY4" fmla="*/ 47329 h 722507"/>
              <a:gd name="connsiteX5" fmla="*/ 148891 w 721442"/>
              <a:gd name="connsiteY5" fmla="*/ 154199 h 722507"/>
              <a:gd name="connsiteX6" fmla="*/ 148407 w 721442"/>
              <a:gd name="connsiteY6" fmla="*/ 182723 h 722507"/>
              <a:gd name="connsiteX7" fmla="*/ 331751 w 721442"/>
              <a:gd name="connsiteY7" fmla="*/ 177508 h 722507"/>
              <a:gd name="connsiteX8" fmla="*/ 527686 w 721442"/>
              <a:gd name="connsiteY8" fmla="*/ 167574 h 722507"/>
              <a:gd name="connsiteX9" fmla="*/ 467883 w 721442"/>
              <a:gd name="connsiteY9" fmla="*/ 53046 h 722507"/>
              <a:gd name="connsiteX10" fmla="*/ 721421 w 721442"/>
              <a:gd name="connsiteY10" fmla="*/ 129085 h 722507"/>
              <a:gd name="connsiteX11" fmla="*/ 547357 w 721442"/>
              <a:gd name="connsiteY11" fmla="*/ 287593 h 722507"/>
              <a:gd name="connsiteX12" fmla="*/ 146593 w 721442"/>
              <a:gd name="connsiteY12" fmla="*/ 294469 h 722507"/>
              <a:gd name="connsiteX13" fmla="*/ 146309 w 721442"/>
              <a:gd name="connsiteY13" fmla="*/ 312824 h 722507"/>
              <a:gd name="connsiteX14" fmla="*/ 145796 w 721442"/>
              <a:gd name="connsiteY14" fmla="*/ 388895 h 722507"/>
              <a:gd name="connsiteX15" fmla="*/ 145887 w 721442"/>
              <a:gd name="connsiteY15" fmla="*/ 417641 h 722507"/>
              <a:gd name="connsiteX16" fmla="*/ 564076 w 721442"/>
              <a:gd name="connsiteY16" fmla="*/ 417641 h 722507"/>
              <a:gd name="connsiteX17" fmla="*/ 719692 w 721442"/>
              <a:gd name="connsiteY17" fmla="*/ 543229 h 722507"/>
              <a:gd name="connsiteX18" fmla="*/ 631765 w 721442"/>
              <a:gd name="connsiteY18" fmla="*/ 586638 h 722507"/>
              <a:gd name="connsiteX19" fmla="*/ 452578 w 721442"/>
              <a:gd name="connsiteY19" fmla="*/ 524866 h 722507"/>
              <a:gd name="connsiteX20" fmla="*/ 234716 w 721442"/>
              <a:gd name="connsiteY20" fmla="*/ 528410 h 722507"/>
              <a:gd name="connsiteX21" fmla="*/ 147934 w 721442"/>
              <a:gd name="connsiteY21" fmla="*/ 529997 h 722507"/>
              <a:gd name="connsiteX22" fmla="*/ 149842 w 721442"/>
              <a:gd name="connsiteY22" fmla="*/ 554392 h 722507"/>
              <a:gd name="connsiteX23" fmla="*/ 210351 w 721442"/>
              <a:gd name="connsiteY23" fmla="*/ 722507 h 722507"/>
              <a:gd name="connsiteX24" fmla="*/ 42 w 721442"/>
              <a:gd name="connsiteY24" fmla="*/ 522852 h 722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21442" h="722507">
                <a:moveTo>
                  <a:pt x="42" y="522852"/>
                </a:moveTo>
                <a:cubicBezTo>
                  <a:pt x="-605" y="350129"/>
                  <a:pt x="6503" y="220051"/>
                  <a:pt x="5857" y="47329"/>
                </a:cubicBezTo>
                <a:cubicBezTo>
                  <a:pt x="5857" y="21190"/>
                  <a:pt x="27046" y="0"/>
                  <a:pt x="53185" y="0"/>
                </a:cubicBezTo>
                <a:lnTo>
                  <a:pt x="102932" y="0"/>
                </a:lnTo>
                <a:cubicBezTo>
                  <a:pt x="129071" y="0"/>
                  <a:pt x="150260" y="21190"/>
                  <a:pt x="150260" y="47329"/>
                </a:cubicBezTo>
                <a:cubicBezTo>
                  <a:pt x="149853" y="88041"/>
                  <a:pt x="149377" y="122989"/>
                  <a:pt x="148891" y="154199"/>
                </a:cubicBezTo>
                <a:lnTo>
                  <a:pt x="148407" y="182723"/>
                </a:lnTo>
                <a:lnTo>
                  <a:pt x="331751" y="177508"/>
                </a:lnTo>
                <a:cubicBezTo>
                  <a:pt x="397063" y="175650"/>
                  <a:pt x="462374" y="173066"/>
                  <a:pt x="527686" y="167574"/>
                </a:cubicBezTo>
                <a:cubicBezTo>
                  <a:pt x="642817" y="145134"/>
                  <a:pt x="586782" y="11119"/>
                  <a:pt x="467883" y="53046"/>
                </a:cubicBezTo>
                <a:cubicBezTo>
                  <a:pt x="570547" y="-49115"/>
                  <a:pt x="723145" y="18126"/>
                  <a:pt x="721421" y="129085"/>
                </a:cubicBezTo>
                <a:cubicBezTo>
                  <a:pt x="720775" y="181200"/>
                  <a:pt x="734474" y="263637"/>
                  <a:pt x="547357" y="287593"/>
                </a:cubicBezTo>
                <a:lnTo>
                  <a:pt x="146593" y="294469"/>
                </a:lnTo>
                <a:lnTo>
                  <a:pt x="146309" y="312824"/>
                </a:lnTo>
                <a:cubicBezTo>
                  <a:pt x="146013" y="337190"/>
                  <a:pt x="145822" y="361872"/>
                  <a:pt x="145796" y="388895"/>
                </a:cubicBezTo>
                <a:lnTo>
                  <a:pt x="145887" y="417641"/>
                </a:lnTo>
                <a:lnTo>
                  <a:pt x="564076" y="417641"/>
                </a:lnTo>
                <a:cubicBezTo>
                  <a:pt x="676720" y="420465"/>
                  <a:pt x="718804" y="471343"/>
                  <a:pt x="719692" y="543229"/>
                </a:cubicBezTo>
                <a:cubicBezTo>
                  <a:pt x="721183" y="582376"/>
                  <a:pt x="690900" y="608290"/>
                  <a:pt x="631765" y="586638"/>
                </a:cubicBezTo>
                <a:cubicBezTo>
                  <a:pt x="553530" y="556303"/>
                  <a:pt x="540205" y="522675"/>
                  <a:pt x="452578" y="524866"/>
                </a:cubicBezTo>
                <a:cubicBezTo>
                  <a:pt x="380525" y="525785"/>
                  <a:pt x="322260" y="526811"/>
                  <a:pt x="234716" y="528410"/>
                </a:cubicBezTo>
                <a:lnTo>
                  <a:pt x="147934" y="529997"/>
                </a:lnTo>
                <a:lnTo>
                  <a:pt x="149842" y="554392"/>
                </a:lnTo>
                <a:cubicBezTo>
                  <a:pt x="166488" y="646104"/>
                  <a:pt x="240698" y="721838"/>
                  <a:pt x="210351" y="722507"/>
                </a:cubicBezTo>
                <a:cubicBezTo>
                  <a:pt x="126033" y="702477"/>
                  <a:pt x="1009" y="637864"/>
                  <a:pt x="42" y="5228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944" name="Frame 1">
            <a:extLst>
              <a:ext uri="{FF2B5EF4-FFF2-40B4-BE49-F238E27FC236}">
                <a16:creationId xmlns:a16="http://schemas.microsoft.com/office/drawing/2014/main" id="{06879DA7-BBD8-4508-A02F-7D67C5E1005A}"/>
              </a:ext>
            </a:extLst>
          </p:cNvPr>
          <p:cNvSpPr/>
          <p:nvPr/>
        </p:nvSpPr>
        <p:spPr>
          <a:xfrm>
            <a:off x="6864457" y="1997011"/>
            <a:ext cx="259686" cy="350869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947" name="직사각형 2">
            <a:extLst>
              <a:ext uri="{FF2B5EF4-FFF2-40B4-BE49-F238E27FC236}">
                <a16:creationId xmlns:a16="http://schemas.microsoft.com/office/drawing/2014/main" id="{F0CAA0C6-9603-44D9-90EB-22B7AD883641}"/>
              </a:ext>
            </a:extLst>
          </p:cNvPr>
          <p:cNvSpPr/>
          <p:nvPr/>
        </p:nvSpPr>
        <p:spPr>
          <a:xfrm>
            <a:off x="438687" y="1780144"/>
            <a:ext cx="25425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chemeClr val="accent6"/>
                </a:solidFill>
                <a:cs typeface="Arial" pitchFamily="34" charset="0"/>
              </a:rPr>
              <a:t>We</a:t>
            </a:r>
            <a:r>
              <a:rPr lang="en-US" altLang="ko-KR" sz="2000" dirty="0">
                <a:cs typeface="Arial" pitchFamily="34" charset="0"/>
              </a:rPr>
              <a:t> </a:t>
            </a:r>
            <a:r>
              <a:rPr lang="en-US" altLang="ko-KR" sz="2000" dirty="0">
                <a:solidFill>
                  <a:schemeClr val="accent1"/>
                </a:solidFill>
                <a:cs typeface="Arial" pitchFamily="34" charset="0"/>
              </a:rPr>
              <a:t>Create</a:t>
            </a:r>
          </a:p>
          <a:p>
            <a:r>
              <a:rPr lang="en-US" altLang="ko-KR" sz="2000" dirty="0">
                <a:solidFill>
                  <a:schemeClr val="accent2"/>
                </a:solidFill>
                <a:cs typeface="Arial" pitchFamily="34" charset="0"/>
              </a:rPr>
              <a:t>Quality</a:t>
            </a:r>
            <a:r>
              <a:rPr lang="en-US" altLang="ko-KR" sz="2000" dirty="0">
                <a:cs typeface="Arial" pitchFamily="34" charset="0"/>
              </a:rPr>
              <a:t> </a:t>
            </a:r>
            <a:r>
              <a:rPr lang="en-US" altLang="ko-KR" sz="2000" dirty="0">
                <a:solidFill>
                  <a:schemeClr val="accent3"/>
                </a:solidFill>
                <a:cs typeface="Arial" pitchFamily="34" charset="0"/>
              </a:rPr>
              <a:t>Professional</a:t>
            </a:r>
            <a:r>
              <a:rPr lang="en-US" altLang="ko-KR" sz="2000" dirty="0">
                <a:cs typeface="Arial" pitchFamily="34" charset="0"/>
              </a:rPr>
              <a:t> </a:t>
            </a:r>
            <a:endParaRPr lang="ko-KR" altLang="en-US" sz="2000" dirty="0">
              <a:cs typeface="Arial" pitchFamily="34" charset="0"/>
            </a:endParaRPr>
          </a:p>
          <a:p>
            <a:r>
              <a:rPr lang="en-US" altLang="ko-KR" sz="2000" dirty="0">
                <a:solidFill>
                  <a:schemeClr val="accent4"/>
                </a:solidFill>
                <a:cs typeface="Arial" pitchFamily="34" charset="0"/>
              </a:rPr>
              <a:t>PPT </a:t>
            </a:r>
            <a:r>
              <a:rPr lang="en-US" altLang="ko-KR" sz="2000" dirty="0">
                <a:solidFill>
                  <a:schemeClr val="accent5"/>
                </a:solidFill>
                <a:cs typeface="Arial" pitchFamily="34" charset="0"/>
              </a:rPr>
              <a:t>Presentation</a:t>
            </a:r>
          </a:p>
        </p:txBody>
      </p:sp>
      <p:grpSp>
        <p:nvGrpSpPr>
          <p:cNvPr id="2948" name="Group 2947">
            <a:extLst>
              <a:ext uri="{FF2B5EF4-FFF2-40B4-BE49-F238E27FC236}">
                <a16:creationId xmlns:a16="http://schemas.microsoft.com/office/drawing/2014/main" id="{74CCD8F7-C9FB-4482-9F32-8CCF24591D06}"/>
              </a:ext>
            </a:extLst>
          </p:cNvPr>
          <p:cNvGrpSpPr/>
          <p:nvPr/>
        </p:nvGrpSpPr>
        <p:grpSpPr>
          <a:xfrm rot="981562" flipH="1">
            <a:off x="1671601" y="3259938"/>
            <a:ext cx="2881687" cy="2730815"/>
            <a:chOff x="-116760" y="950876"/>
            <a:chExt cx="6261875" cy="5934029"/>
          </a:xfrm>
        </p:grpSpPr>
        <p:grpSp>
          <p:nvGrpSpPr>
            <p:cNvPr id="2949" name="Group 2948">
              <a:extLst>
                <a:ext uri="{FF2B5EF4-FFF2-40B4-BE49-F238E27FC236}">
                  <a16:creationId xmlns:a16="http://schemas.microsoft.com/office/drawing/2014/main" id="{BC9BCB7B-7066-4421-90CA-F41AB36D7A11}"/>
                </a:ext>
              </a:extLst>
            </p:cNvPr>
            <p:cNvGrpSpPr/>
            <p:nvPr/>
          </p:nvGrpSpPr>
          <p:grpSpPr>
            <a:xfrm rot="532827">
              <a:off x="-116760" y="3488410"/>
              <a:ext cx="3619070" cy="3396495"/>
              <a:chOff x="509678" y="1797347"/>
              <a:chExt cx="2339381" cy="2195507"/>
            </a:xfrm>
          </p:grpSpPr>
          <p:sp>
            <p:nvSpPr>
              <p:cNvPr id="2963" name="Rounded Rectangle 41">
                <a:extLst>
                  <a:ext uri="{FF2B5EF4-FFF2-40B4-BE49-F238E27FC236}">
                    <a16:creationId xmlns:a16="http://schemas.microsoft.com/office/drawing/2014/main" id="{4A096360-4D24-4140-9E9F-AB43DC246460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4" name="Rounded Rectangle 62">
                <a:extLst>
                  <a:ext uri="{FF2B5EF4-FFF2-40B4-BE49-F238E27FC236}">
                    <a16:creationId xmlns:a16="http://schemas.microsoft.com/office/drawing/2014/main" id="{09AB4C1B-3249-4D6E-A7BB-7151A9C460B3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5" name="Rounded Rectangle 63">
                <a:extLst>
                  <a:ext uri="{FF2B5EF4-FFF2-40B4-BE49-F238E27FC236}">
                    <a16:creationId xmlns:a16="http://schemas.microsoft.com/office/drawing/2014/main" id="{E7C1CA11-2538-4FC7-8CBC-E9550FD8A569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6" name="Rounded Rectangle 64">
                <a:extLst>
                  <a:ext uri="{FF2B5EF4-FFF2-40B4-BE49-F238E27FC236}">
                    <a16:creationId xmlns:a16="http://schemas.microsoft.com/office/drawing/2014/main" id="{E3669F59-FF09-4581-813C-A6C935030A2F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7" name="Rounded Rectangle 65">
                <a:extLst>
                  <a:ext uri="{FF2B5EF4-FFF2-40B4-BE49-F238E27FC236}">
                    <a16:creationId xmlns:a16="http://schemas.microsoft.com/office/drawing/2014/main" id="{C9099506-396F-447F-9DA2-27E7D4CB20D1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8" name="Rounded Rectangle 66">
                <a:extLst>
                  <a:ext uri="{FF2B5EF4-FFF2-40B4-BE49-F238E27FC236}">
                    <a16:creationId xmlns:a16="http://schemas.microsoft.com/office/drawing/2014/main" id="{85132B99-2B03-4C4D-8941-63EBCB9AAA05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9" name="Rounded Rectangle 67">
                <a:extLst>
                  <a:ext uri="{FF2B5EF4-FFF2-40B4-BE49-F238E27FC236}">
                    <a16:creationId xmlns:a16="http://schemas.microsoft.com/office/drawing/2014/main" id="{F922488D-E8B5-43E9-A939-54BD303DABFF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70" name="Rounded Rectangle 68">
                <a:extLst>
                  <a:ext uri="{FF2B5EF4-FFF2-40B4-BE49-F238E27FC236}">
                    <a16:creationId xmlns:a16="http://schemas.microsoft.com/office/drawing/2014/main" id="{7DAB4CF9-1D3C-4609-AD5D-701570170B6E}"/>
                  </a:ext>
                </a:extLst>
              </p:cNvPr>
              <p:cNvSpPr/>
              <p:nvPr/>
            </p:nvSpPr>
            <p:spPr>
              <a:xfrm rot="18063644">
                <a:off x="2339839" y="1665982"/>
                <a:ext cx="49373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71" name="Rounded Rectangle 69">
                <a:extLst>
                  <a:ext uri="{FF2B5EF4-FFF2-40B4-BE49-F238E27FC236}">
                    <a16:creationId xmlns:a16="http://schemas.microsoft.com/office/drawing/2014/main" id="{44480C26-1C53-4207-B204-074B81FE9002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72" name="Oval 39">
                <a:extLst>
                  <a:ext uri="{FF2B5EF4-FFF2-40B4-BE49-F238E27FC236}">
                    <a16:creationId xmlns:a16="http://schemas.microsoft.com/office/drawing/2014/main" id="{CEB8DF2E-72CE-4E6E-8F0D-DC05DC675A69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73" name="Oval 39">
                <a:extLst>
                  <a:ext uri="{FF2B5EF4-FFF2-40B4-BE49-F238E27FC236}">
                    <a16:creationId xmlns:a16="http://schemas.microsoft.com/office/drawing/2014/main" id="{C9B03F84-BDFD-49AC-BFB6-850ED2FD65A0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2950" name="Group 2949">
              <a:extLst>
                <a:ext uri="{FF2B5EF4-FFF2-40B4-BE49-F238E27FC236}">
                  <a16:creationId xmlns:a16="http://schemas.microsoft.com/office/drawing/2014/main" id="{C8AAF179-E48F-4261-B87A-F5C944160F6A}"/>
                </a:ext>
              </a:extLst>
            </p:cNvPr>
            <p:cNvGrpSpPr/>
            <p:nvPr/>
          </p:nvGrpSpPr>
          <p:grpSpPr>
            <a:xfrm rot="532827">
              <a:off x="2526045" y="950876"/>
              <a:ext cx="3619070" cy="3396495"/>
              <a:chOff x="509678" y="1797347"/>
              <a:chExt cx="2339381" cy="2195507"/>
            </a:xfrm>
          </p:grpSpPr>
          <p:sp>
            <p:nvSpPr>
              <p:cNvPr id="2951" name="Rounded Rectangle 16">
                <a:extLst>
                  <a:ext uri="{FF2B5EF4-FFF2-40B4-BE49-F238E27FC236}">
                    <a16:creationId xmlns:a16="http://schemas.microsoft.com/office/drawing/2014/main" id="{4B20ED2D-FFC1-43DB-9F98-BC92BEA037C5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2" name="Rounded Rectangle 17">
                <a:extLst>
                  <a:ext uri="{FF2B5EF4-FFF2-40B4-BE49-F238E27FC236}">
                    <a16:creationId xmlns:a16="http://schemas.microsoft.com/office/drawing/2014/main" id="{D39D8E4E-920A-45BC-BF29-281540C02CEA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3" name="Rounded Rectangle 18">
                <a:extLst>
                  <a:ext uri="{FF2B5EF4-FFF2-40B4-BE49-F238E27FC236}">
                    <a16:creationId xmlns:a16="http://schemas.microsoft.com/office/drawing/2014/main" id="{2B5F2B0F-02B1-4A87-97E4-13C59D6F38FC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4" name="Rounded Rectangle 19">
                <a:extLst>
                  <a:ext uri="{FF2B5EF4-FFF2-40B4-BE49-F238E27FC236}">
                    <a16:creationId xmlns:a16="http://schemas.microsoft.com/office/drawing/2014/main" id="{D471C2B3-6478-4A3A-8BC4-21437DF750E8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5" name="Rounded Rectangle 20">
                <a:extLst>
                  <a:ext uri="{FF2B5EF4-FFF2-40B4-BE49-F238E27FC236}">
                    <a16:creationId xmlns:a16="http://schemas.microsoft.com/office/drawing/2014/main" id="{8C98AB2D-8D2F-4613-842F-FC3897A9F49A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6" name="Rounded Rectangle 21">
                <a:extLst>
                  <a:ext uri="{FF2B5EF4-FFF2-40B4-BE49-F238E27FC236}">
                    <a16:creationId xmlns:a16="http://schemas.microsoft.com/office/drawing/2014/main" id="{AFB4C0F5-4BB4-4CCF-8C99-FE4A66E4B58C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957" name="Rounded Rectangle 22">
                <a:extLst>
                  <a:ext uri="{FF2B5EF4-FFF2-40B4-BE49-F238E27FC236}">
                    <a16:creationId xmlns:a16="http://schemas.microsoft.com/office/drawing/2014/main" id="{E0ABB215-52CE-47D0-9C0B-77E200373EA6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8" name="Rounded Rectangle 23">
                <a:extLst>
                  <a:ext uri="{FF2B5EF4-FFF2-40B4-BE49-F238E27FC236}">
                    <a16:creationId xmlns:a16="http://schemas.microsoft.com/office/drawing/2014/main" id="{0BC17164-903D-4AE8-9B1C-3259D847C1E6}"/>
                  </a:ext>
                </a:extLst>
              </p:cNvPr>
              <p:cNvSpPr/>
              <p:nvPr/>
            </p:nvSpPr>
            <p:spPr>
              <a:xfrm rot="18063644">
                <a:off x="2321860" y="1676143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59" name="Rounded Rectangle 24">
                <a:extLst>
                  <a:ext uri="{FF2B5EF4-FFF2-40B4-BE49-F238E27FC236}">
                    <a16:creationId xmlns:a16="http://schemas.microsoft.com/office/drawing/2014/main" id="{E7C84C3A-57DE-460F-94FE-9B50EA083090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0" name="Oval 39">
                <a:extLst>
                  <a:ext uri="{FF2B5EF4-FFF2-40B4-BE49-F238E27FC236}">
                    <a16:creationId xmlns:a16="http://schemas.microsoft.com/office/drawing/2014/main" id="{62EC3715-10D1-47AC-822F-3F4BC5FF30F8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1" name="Oval 39">
                <a:extLst>
                  <a:ext uri="{FF2B5EF4-FFF2-40B4-BE49-F238E27FC236}">
                    <a16:creationId xmlns:a16="http://schemas.microsoft.com/office/drawing/2014/main" id="{4BBC10BF-583E-4B04-BA96-8BE23F5FD485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962" name="Rounded Rectangle 21">
                <a:extLst>
                  <a:ext uri="{FF2B5EF4-FFF2-40B4-BE49-F238E27FC236}">
                    <a16:creationId xmlns:a16="http://schemas.microsoft.com/office/drawing/2014/main" id="{EA67C787-1F9F-4F7D-B0F3-316AA396B6C4}"/>
                  </a:ext>
                </a:extLst>
              </p:cNvPr>
              <p:cNvSpPr/>
              <p:nvPr/>
            </p:nvSpPr>
            <p:spPr>
              <a:xfrm rot="18063644">
                <a:off x="1029053" y="3391349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</p:grpSp>
      <p:sp>
        <p:nvSpPr>
          <p:cNvPr id="2974" name="Freeform: Shape 2973">
            <a:extLst>
              <a:ext uri="{FF2B5EF4-FFF2-40B4-BE49-F238E27FC236}">
                <a16:creationId xmlns:a16="http://schemas.microsoft.com/office/drawing/2014/main" id="{8AAEA8D4-4772-4F9F-BD07-5B9F4D0B7613}"/>
              </a:ext>
            </a:extLst>
          </p:cNvPr>
          <p:cNvSpPr/>
          <p:nvPr/>
        </p:nvSpPr>
        <p:spPr>
          <a:xfrm rot="1022389">
            <a:off x="10962409" y="1134332"/>
            <a:ext cx="1077492" cy="880832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75" name="Freeform: Shape 2974">
            <a:extLst>
              <a:ext uri="{FF2B5EF4-FFF2-40B4-BE49-F238E27FC236}">
                <a16:creationId xmlns:a16="http://schemas.microsoft.com/office/drawing/2014/main" id="{99592953-5DEA-4A78-BDAE-D80C0BFAB02F}"/>
              </a:ext>
            </a:extLst>
          </p:cNvPr>
          <p:cNvSpPr/>
          <p:nvPr/>
        </p:nvSpPr>
        <p:spPr>
          <a:xfrm rot="1022389">
            <a:off x="5088163" y="897607"/>
            <a:ext cx="1025410" cy="838256"/>
          </a:xfrm>
          <a:custGeom>
            <a:avLst/>
            <a:gdLst>
              <a:gd name="connsiteX0" fmla="*/ 618123 w 1077492"/>
              <a:gd name="connsiteY0" fmla="*/ 5091 h 880832"/>
              <a:gd name="connsiteX1" fmla="*/ 649515 w 1077492"/>
              <a:gd name="connsiteY1" fmla="*/ 48 h 880832"/>
              <a:gd name="connsiteX2" fmla="*/ 706766 w 1077492"/>
              <a:gd name="connsiteY2" fmla="*/ 25655 h 880832"/>
              <a:gd name="connsiteX3" fmla="*/ 703831 w 1077492"/>
              <a:gd name="connsiteY3" fmla="*/ 142493 h 880832"/>
              <a:gd name="connsiteX4" fmla="*/ 665641 w 1077492"/>
              <a:gd name="connsiteY4" fmla="*/ 157025 h 880832"/>
              <a:gd name="connsiteX5" fmla="*/ 665641 w 1077492"/>
              <a:gd name="connsiteY5" fmla="*/ 352605 h 880832"/>
              <a:gd name="connsiteX6" fmla="*/ 684786 w 1077492"/>
              <a:gd name="connsiteY6" fmla="*/ 356972 h 880832"/>
              <a:gd name="connsiteX7" fmla="*/ 718689 w 1077492"/>
              <a:gd name="connsiteY7" fmla="*/ 380793 h 880832"/>
              <a:gd name="connsiteX8" fmla="*/ 738749 w 1077492"/>
              <a:gd name="connsiteY8" fmla="*/ 496690 h 880832"/>
              <a:gd name="connsiteX9" fmla="*/ 735230 w 1077492"/>
              <a:gd name="connsiteY9" fmla="*/ 501698 h 880832"/>
              <a:gd name="connsiteX10" fmla="*/ 845060 w 1077492"/>
              <a:gd name="connsiteY10" fmla="*/ 617186 h 880832"/>
              <a:gd name="connsiteX11" fmla="*/ 879258 w 1077492"/>
              <a:gd name="connsiteY11" fmla="*/ 595803 h 880832"/>
              <a:gd name="connsiteX12" fmla="*/ 1037048 w 1077492"/>
              <a:gd name="connsiteY12" fmla="*/ 632408 h 880832"/>
              <a:gd name="connsiteX13" fmla="*/ 1031825 w 1077492"/>
              <a:gd name="connsiteY13" fmla="*/ 840388 h 880832"/>
              <a:gd name="connsiteX14" fmla="*/ 823846 w 1077492"/>
              <a:gd name="connsiteY14" fmla="*/ 835165 h 880832"/>
              <a:gd name="connsiteX15" fmla="*/ 795994 w 1077492"/>
              <a:gd name="connsiteY15" fmla="*/ 674255 h 880832"/>
              <a:gd name="connsiteX16" fmla="*/ 803191 w 1077492"/>
              <a:gd name="connsiteY16" fmla="*/ 664013 h 880832"/>
              <a:gd name="connsiteX17" fmla="*/ 690708 w 1077492"/>
              <a:gd name="connsiteY17" fmla="*/ 545736 h 880832"/>
              <a:gd name="connsiteX18" fmla="*/ 678778 w 1077492"/>
              <a:gd name="connsiteY18" fmla="*/ 553196 h 880832"/>
              <a:gd name="connsiteX19" fmla="*/ 565128 w 1077492"/>
              <a:gd name="connsiteY19" fmla="*/ 526831 h 880832"/>
              <a:gd name="connsiteX20" fmla="*/ 562479 w 1077492"/>
              <a:gd name="connsiteY20" fmla="*/ 522594 h 880832"/>
              <a:gd name="connsiteX21" fmla="*/ 207664 w 1077492"/>
              <a:gd name="connsiteY21" fmla="*/ 608151 h 880832"/>
              <a:gd name="connsiteX22" fmla="*/ 203307 w 1077492"/>
              <a:gd name="connsiteY22" fmla="*/ 628640 h 880832"/>
              <a:gd name="connsiteX23" fmla="*/ 178918 w 1077492"/>
              <a:gd name="connsiteY23" fmla="*/ 663609 h 880832"/>
              <a:gd name="connsiteX24" fmla="*/ 29119 w 1077492"/>
              <a:gd name="connsiteY24" fmla="*/ 659847 h 880832"/>
              <a:gd name="connsiteX25" fmla="*/ 32881 w 1077492"/>
              <a:gd name="connsiteY25" fmla="*/ 510048 h 880832"/>
              <a:gd name="connsiteX26" fmla="*/ 67936 w 1077492"/>
              <a:gd name="connsiteY26" fmla="*/ 487958 h 880832"/>
              <a:gd name="connsiteX27" fmla="*/ 182679 w 1077492"/>
              <a:gd name="connsiteY27" fmla="*/ 513810 h 880832"/>
              <a:gd name="connsiteX28" fmla="*/ 199867 w 1077492"/>
              <a:gd name="connsiteY28" fmla="*/ 541086 h 880832"/>
              <a:gd name="connsiteX29" fmla="*/ 537541 w 1077492"/>
              <a:gd name="connsiteY29" fmla="*/ 459661 h 880832"/>
              <a:gd name="connsiteX30" fmla="*/ 536059 w 1077492"/>
              <a:gd name="connsiteY30" fmla="*/ 450434 h 880832"/>
              <a:gd name="connsiteX31" fmla="*/ 568890 w 1077492"/>
              <a:gd name="connsiteY31" fmla="*/ 377032 h 880832"/>
              <a:gd name="connsiteX32" fmla="*/ 605039 w 1077492"/>
              <a:gd name="connsiteY32" fmla="*/ 354429 h 880832"/>
              <a:gd name="connsiteX33" fmla="*/ 624516 w 1077492"/>
              <a:gd name="connsiteY33" fmla="*/ 351300 h 880832"/>
              <a:gd name="connsiteX34" fmla="*/ 624516 w 1077492"/>
              <a:gd name="connsiteY34" fmla="*/ 160667 h 880832"/>
              <a:gd name="connsiteX35" fmla="*/ 613436 w 1077492"/>
              <a:gd name="connsiteY35" fmla="*/ 158139 h 880832"/>
              <a:gd name="connsiteX36" fmla="*/ 586993 w 1077492"/>
              <a:gd name="connsiteY36" fmla="*/ 139559 h 880832"/>
              <a:gd name="connsiteX37" fmla="*/ 589927 w 1077492"/>
              <a:gd name="connsiteY37" fmla="*/ 22721 h 880832"/>
              <a:gd name="connsiteX38" fmla="*/ 618123 w 1077492"/>
              <a:gd name="connsiteY38" fmla="*/ 5091 h 8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077492" h="880832">
                <a:moveTo>
                  <a:pt x="618123" y="5091"/>
                </a:moveTo>
                <a:cubicBezTo>
                  <a:pt x="628264" y="1341"/>
                  <a:pt x="638938" y="-311"/>
                  <a:pt x="649515" y="48"/>
                </a:cubicBezTo>
                <a:cubicBezTo>
                  <a:pt x="670668" y="767"/>
                  <a:pt x="691432" y="9532"/>
                  <a:pt x="706766" y="25655"/>
                </a:cubicBezTo>
                <a:cubicBezTo>
                  <a:pt x="738893" y="59437"/>
                  <a:pt x="736078" y="111827"/>
                  <a:pt x="703831" y="142493"/>
                </a:cubicBezTo>
                <a:lnTo>
                  <a:pt x="665641" y="157025"/>
                </a:lnTo>
                <a:lnTo>
                  <a:pt x="665641" y="352605"/>
                </a:lnTo>
                <a:lnTo>
                  <a:pt x="684786" y="356972"/>
                </a:lnTo>
                <a:cubicBezTo>
                  <a:pt x="697289" y="362480"/>
                  <a:pt x="708859" y="370458"/>
                  <a:pt x="718689" y="380793"/>
                </a:cubicBezTo>
                <a:cubicBezTo>
                  <a:pt x="749581" y="413278"/>
                  <a:pt x="755275" y="459181"/>
                  <a:pt x="738749" y="496690"/>
                </a:cubicBezTo>
                <a:lnTo>
                  <a:pt x="735230" y="501698"/>
                </a:lnTo>
                <a:lnTo>
                  <a:pt x="845060" y="617186"/>
                </a:lnTo>
                <a:lnTo>
                  <a:pt x="879258" y="595803"/>
                </a:lnTo>
                <a:cubicBezTo>
                  <a:pt x="933414" y="575777"/>
                  <a:pt x="996107" y="589357"/>
                  <a:pt x="1037048" y="632408"/>
                </a:cubicBezTo>
                <a:cubicBezTo>
                  <a:pt x="1094236" y="692542"/>
                  <a:pt x="1089226" y="785799"/>
                  <a:pt x="1031825" y="840388"/>
                </a:cubicBezTo>
                <a:cubicBezTo>
                  <a:pt x="971691" y="897576"/>
                  <a:pt x="878434" y="892566"/>
                  <a:pt x="823846" y="835165"/>
                </a:cubicBezTo>
                <a:cubicBezTo>
                  <a:pt x="780955" y="790064"/>
                  <a:pt x="773050" y="726332"/>
                  <a:pt x="795994" y="674255"/>
                </a:cubicBezTo>
                <a:lnTo>
                  <a:pt x="803191" y="664013"/>
                </a:lnTo>
                <a:lnTo>
                  <a:pt x="690708" y="545736"/>
                </a:lnTo>
                <a:lnTo>
                  <a:pt x="678778" y="553196"/>
                </a:lnTo>
                <a:cubicBezTo>
                  <a:pt x="639771" y="567620"/>
                  <a:pt x="594617" y="557839"/>
                  <a:pt x="565128" y="526831"/>
                </a:cubicBezTo>
                <a:lnTo>
                  <a:pt x="562479" y="522594"/>
                </a:lnTo>
                <a:lnTo>
                  <a:pt x="207664" y="608151"/>
                </a:lnTo>
                <a:lnTo>
                  <a:pt x="203307" y="628640"/>
                </a:lnTo>
                <a:cubicBezTo>
                  <a:pt x="197853" y="641384"/>
                  <a:pt x="189746" y="653311"/>
                  <a:pt x="178918" y="663609"/>
                </a:cubicBezTo>
                <a:cubicBezTo>
                  <a:pt x="137575" y="702927"/>
                  <a:pt x="70309" y="703160"/>
                  <a:pt x="29119" y="659847"/>
                </a:cubicBezTo>
                <a:cubicBezTo>
                  <a:pt x="-10199" y="618504"/>
                  <a:pt x="-10431" y="551239"/>
                  <a:pt x="32881" y="510048"/>
                </a:cubicBezTo>
                <a:cubicBezTo>
                  <a:pt x="43217" y="500219"/>
                  <a:pt x="55173" y="492832"/>
                  <a:pt x="67936" y="487958"/>
                </a:cubicBezTo>
                <a:cubicBezTo>
                  <a:pt x="106227" y="473336"/>
                  <a:pt x="151787" y="481326"/>
                  <a:pt x="182679" y="513810"/>
                </a:cubicBezTo>
                <a:lnTo>
                  <a:pt x="199867" y="541086"/>
                </a:lnTo>
                <a:lnTo>
                  <a:pt x="537541" y="459661"/>
                </a:lnTo>
                <a:lnTo>
                  <a:pt x="536059" y="450434"/>
                </a:lnTo>
                <a:cubicBezTo>
                  <a:pt x="536980" y="423313"/>
                  <a:pt x="548218" y="396691"/>
                  <a:pt x="568890" y="377032"/>
                </a:cubicBezTo>
                <a:cubicBezTo>
                  <a:pt x="579718" y="366735"/>
                  <a:pt x="592037" y="359237"/>
                  <a:pt x="605039" y="354429"/>
                </a:cubicBezTo>
                <a:lnTo>
                  <a:pt x="624516" y="351300"/>
                </a:lnTo>
                <a:lnTo>
                  <a:pt x="624516" y="160667"/>
                </a:lnTo>
                <a:lnTo>
                  <a:pt x="613436" y="158139"/>
                </a:lnTo>
                <a:cubicBezTo>
                  <a:pt x="603685" y="153843"/>
                  <a:pt x="594660" y="147621"/>
                  <a:pt x="586993" y="139559"/>
                </a:cubicBezTo>
                <a:cubicBezTo>
                  <a:pt x="554867" y="105778"/>
                  <a:pt x="557681" y="53388"/>
                  <a:pt x="589927" y="22721"/>
                </a:cubicBezTo>
                <a:cubicBezTo>
                  <a:pt x="598373" y="14690"/>
                  <a:pt x="607982" y="8842"/>
                  <a:pt x="618123" y="5091"/>
                </a:cubicBez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11335</TotalTime>
  <Words>126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75</cp:revision>
  <dcterms:created xsi:type="dcterms:W3CDTF">2018-02-18T19:39:47Z</dcterms:created>
  <dcterms:modified xsi:type="dcterms:W3CDTF">2019-04-25T05:28:17Z</dcterms:modified>
</cp:coreProperties>
</file>