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8B94F252-C388-493F-BC47-DDB7F1AF21AA}"/>
              </a:ext>
            </a:extLst>
          </p:cNvPr>
          <p:cNvGrpSpPr/>
          <p:nvPr/>
        </p:nvGrpSpPr>
        <p:grpSpPr>
          <a:xfrm>
            <a:off x="9358133" y="4979802"/>
            <a:ext cx="1815812" cy="1292662"/>
            <a:chOff x="3017859" y="4283314"/>
            <a:chExt cx="1890849" cy="1292662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DB41CD43-78DF-45ED-A039-18F7E529D4A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19ED360F-0474-4855-8673-88B64BF73BB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0F3EA937-7205-4DD7-8CD6-2512BF09E388}"/>
              </a:ext>
            </a:extLst>
          </p:cNvPr>
          <p:cNvGrpSpPr/>
          <p:nvPr/>
        </p:nvGrpSpPr>
        <p:grpSpPr>
          <a:xfrm>
            <a:off x="1025100" y="4979802"/>
            <a:ext cx="1815812" cy="1292662"/>
            <a:chOff x="3017859" y="4283314"/>
            <a:chExt cx="1890849" cy="1292662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B19D0312-DB1E-4E0A-B4FE-3388AF3E8B38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CBC686E0-2D50-493C-8072-40BA8DE59B9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C01C9308-481D-4FB9-B7FB-A9DBFB6EC536}"/>
              </a:ext>
            </a:extLst>
          </p:cNvPr>
          <p:cNvGrpSpPr/>
          <p:nvPr/>
        </p:nvGrpSpPr>
        <p:grpSpPr>
          <a:xfrm>
            <a:off x="3100969" y="4098562"/>
            <a:ext cx="1815812" cy="1292662"/>
            <a:chOff x="3017859" y="4283314"/>
            <a:chExt cx="1890849" cy="1292662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C4AE19EA-66E1-4F9C-A1A9-E36084903598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5BBA0251-5E7A-492D-8C93-DF5782AA1E24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D7A1AB6E-6EAC-4E65-8533-E1C522E3F533}"/>
              </a:ext>
            </a:extLst>
          </p:cNvPr>
          <p:cNvGrpSpPr/>
          <p:nvPr/>
        </p:nvGrpSpPr>
        <p:grpSpPr>
          <a:xfrm>
            <a:off x="5176838" y="4979802"/>
            <a:ext cx="1845367" cy="1292662"/>
            <a:chOff x="3017861" y="4283314"/>
            <a:chExt cx="1921626" cy="1292662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83B10637-1479-4C4C-A7DD-E08287CF6C70}"/>
                </a:ext>
              </a:extLst>
            </p:cNvPr>
            <p:cNvSpPr txBox="1"/>
            <p:nvPr/>
          </p:nvSpPr>
          <p:spPr>
            <a:xfrm>
              <a:off x="3021853" y="4560313"/>
              <a:ext cx="19176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8F95988F-87A4-49F8-9495-483E2893DB48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F628C8F-83DB-4653-BEF8-28E75F9746B8}"/>
              </a:ext>
            </a:extLst>
          </p:cNvPr>
          <p:cNvGrpSpPr/>
          <p:nvPr/>
        </p:nvGrpSpPr>
        <p:grpSpPr>
          <a:xfrm>
            <a:off x="7282262" y="4098562"/>
            <a:ext cx="1815812" cy="1292662"/>
            <a:chOff x="3017859" y="4283314"/>
            <a:chExt cx="1890849" cy="1292662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B17509B4-4874-4D74-A2D6-776021CFD7CF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D86B7994-4C7F-4C57-A1B1-B9CBDFB748BE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EE68B807-AACA-4220-AF8B-7F85522DCCD5}"/>
              </a:ext>
            </a:extLst>
          </p:cNvPr>
          <p:cNvGrpSpPr/>
          <p:nvPr/>
        </p:nvGrpSpPr>
        <p:grpSpPr>
          <a:xfrm>
            <a:off x="1116464" y="2820197"/>
            <a:ext cx="1705060" cy="1796015"/>
            <a:chOff x="1046128" y="2903197"/>
            <a:chExt cx="1705060" cy="1796015"/>
          </a:xfrm>
        </p:grpSpPr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7A5FCFD8-69C3-4FCE-B9D9-9FECABE61D9F}"/>
                </a:ext>
              </a:extLst>
            </p:cNvPr>
            <p:cNvSpPr/>
            <p:nvPr/>
          </p:nvSpPr>
          <p:spPr>
            <a:xfrm>
              <a:off x="1046128" y="3066128"/>
              <a:ext cx="1633084" cy="1633084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52ACB549-0537-4D7B-9C89-377A0F7C1D61}"/>
                </a:ext>
              </a:extLst>
            </p:cNvPr>
            <p:cNvSpPr/>
            <p:nvPr/>
          </p:nvSpPr>
          <p:spPr>
            <a:xfrm>
              <a:off x="1940213" y="2903197"/>
              <a:ext cx="810975" cy="81097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A7F248C3-C4BE-45C1-AE4E-196641847D54}"/>
              </a:ext>
            </a:extLst>
          </p:cNvPr>
          <p:cNvGrpSpPr/>
          <p:nvPr/>
        </p:nvGrpSpPr>
        <p:grpSpPr>
          <a:xfrm>
            <a:off x="3194998" y="1837606"/>
            <a:ext cx="1730833" cy="1879719"/>
            <a:chOff x="3124662" y="1920606"/>
            <a:chExt cx="1730833" cy="1879719"/>
          </a:xfrm>
        </p:grpSpPr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F51F7D38-49FB-44B3-A8FE-1C42775C9556}"/>
                </a:ext>
              </a:extLst>
            </p:cNvPr>
            <p:cNvSpPr/>
            <p:nvPr/>
          </p:nvSpPr>
          <p:spPr>
            <a:xfrm>
              <a:off x="3124662" y="2167242"/>
              <a:ext cx="1633083" cy="1633083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711AC1B6-1561-4FEA-A819-1F82BEE8E819}"/>
                </a:ext>
              </a:extLst>
            </p:cNvPr>
            <p:cNvSpPr/>
            <p:nvPr/>
          </p:nvSpPr>
          <p:spPr>
            <a:xfrm>
              <a:off x="4044520" y="1920606"/>
              <a:ext cx="810975" cy="8109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D730B441-CDF4-4B6A-AB91-141E6347BC0E}"/>
              </a:ext>
            </a:extLst>
          </p:cNvPr>
          <p:cNvGrpSpPr/>
          <p:nvPr/>
        </p:nvGrpSpPr>
        <p:grpSpPr>
          <a:xfrm>
            <a:off x="5275170" y="2820198"/>
            <a:ext cx="1771861" cy="1796014"/>
            <a:chOff x="5204834" y="2903198"/>
            <a:chExt cx="1771861" cy="1796014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CA196C0E-C371-4C6A-B3F3-9D104385BCAE}"/>
                </a:ext>
              </a:extLst>
            </p:cNvPr>
            <p:cNvSpPr/>
            <p:nvPr/>
          </p:nvSpPr>
          <p:spPr>
            <a:xfrm>
              <a:off x="5204834" y="3066128"/>
              <a:ext cx="1633084" cy="1633084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B29D210E-8DD8-43C3-B94B-3E7202D0E0EE}"/>
                </a:ext>
              </a:extLst>
            </p:cNvPr>
            <p:cNvSpPr/>
            <p:nvPr/>
          </p:nvSpPr>
          <p:spPr>
            <a:xfrm>
              <a:off x="6165720" y="2903198"/>
              <a:ext cx="810975" cy="8109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05CEE5B9-DFE1-4375-946F-60E7D2182F96}"/>
              </a:ext>
            </a:extLst>
          </p:cNvPr>
          <p:cNvGrpSpPr/>
          <p:nvPr/>
        </p:nvGrpSpPr>
        <p:grpSpPr>
          <a:xfrm>
            <a:off x="9449497" y="2820198"/>
            <a:ext cx="1822908" cy="1796014"/>
            <a:chOff x="9379161" y="2903198"/>
            <a:chExt cx="1822908" cy="1796014"/>
          </a:xfrm>
        </p:grpSpPr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4AEFFA35-976B-448C-8CCA-AD53D79D29D6}"/>
                </a:ext>
              </a:extLst>
            </p:cNvPr>
            <p:cNvSpPr/>
            <p:nvPr/>
          </p:nvSpPr>
          <p:spPr>
            <a:xfrm>
              <a:off x="9379161" y="3066129"/>
              <a:ext cx="1633084" cy="1633083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A465E5D8-6006-4D9D-90CC-225377219EDA}"/>
                </a:ext>
              </a:extLst>
            </p:cNvPr>
            <p:cNvSpPr/>
            <p:nvPr/>
          </p:nvSpPr>
          <p:spPr>
            <a:xfrm>
              <a:off x="10391094" y="2903198"/>
              <a:ext cx="810975" cy="81097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50970894-286C-4A80-9D71-DD0C1A0437CA}"/>
              </a:ext>
            </a:extLst>
          </p:cNvPr>
          <p:cNvGrpSpPr/>
          <p:nvPr/>
        </p:nvGrpSpPr>
        <p:grpSpPr>
          <a:xfrm>
            <a:off x="7355343" y="1837605"/>
            <a:ext cx="1747322" cy="1879720"/>
            <a:chOff x="7285007" y="1920605"/>
            <a:chExt cx="1747322" cy="1879720"/>
          </a:xfrm>
        </p:grpSpPr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A339C2C9-F1BC-4EE2-ACD9-BA4EE34C7502}"/>
                </a:ext>
              </a:extLst>
            </p:cNvPr>
            <p:cNvSpPr/>
            <p:nvPr/>
          </p:nvSpPr>
          <p:spPr>
            <a:xfrm>
              <a:off x="7285007" y="2167241"/>
              <a:ext cx="1633084" cy="1633084"/>
            </a:xfrm>
            <a:prstGeom prst="ellipse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D1A5C1B9-358A-4264-B517-8AB23950294A}"/>
                </a:ext>
              </a:extLst>
            </p:cNvPr>
            <p:cNvSpPr/>
            <p:nvPr/>
          </p:nvSpPr>
          <p:spPr>
            <a:xfrm>
              <a:off x="8221353" y="1920605"/>
              <a:ext cx="810976" cy="81097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37" name="TextBox 136">
            <a:extLst>
              <a:ext uri="{FF2B5EF4-FFF2-40B4-BE49-F238E27FC236}">
                <a16:creationId xmlns:a16="http://schemas.microsoft.com/office/drawing/2014/main" id="{FB155996-3566-4C3A-9E07-4A2C7FE6121F}"/>
              </a:ext>
            </a:extLst>
          </p:cNvPr>
          <p:cNvSpPr txBox="1"/>
          <p:nvPr/>
        </p:nvSpPr>
        <p:spPr>
          <a:xfrm>
            <a:off x="1425284" y="3544512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6"/>
                </a:solidFill>
                <a:cs typeface="Arial" pitchFamily="34" charset="0"/>
              </a:rPr>
              <a:t>42%</a:t>
            </a:r>
            <a:endParaRPr lang="ko-KR" altLang="en-US" sz="32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2A3A4FD-99F5-498E-BF9B-86CE42FBF1C7}"/>
              </a:ext>
            </a:extLst>
          </p:cNvPr>
          <p:cNvSpPr txBox="1"/>
          <p:nvPr/>
        </p:nvSpPr>
        <p:spPr>
          <a:xfrm>
            <a:off x="3508542" y="2628042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38%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384705EE-DEA4-4213-B841-58D63DC7B034}"/>
              </a:ext>
            </a:extLst>
          </p:cNvPr>
          <p:cNvSpPr txBox="1"/>
          <p:nvPr/>
        </p:nvSpPr>
        <p:spPr>
          <a:xfrm>
            <a:off x="5591800" y="3544512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54%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DA14DBB-46DA-40EC-900E-705D36919B5F}"/>
              </a:ext>
            </a:extLst>
          </p:cNvPr>
          <p:cNvSpPr txBox="1"/>
          <p:nvPr/>
        </p:nvSpPr>
        <p:spPr>
          <a:xfrm>
            <a:off x="7675058" y="2628042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67%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FF9CB28B-51B7-4E3F-A169-67ADA2B32302}"/>
              </a:ext>
            </a:extLst>
          </p:cNvPr>
          <p:cNvSpPr txBox="1"/>
          <p:nvPr/>
        </p:nvSpPr>
        <p:spPr>
          <a:xfrm>
            <a:off x="9758317" y="3544512"/>
            <a:ext cx="1015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75%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42" name="Isosceles Triangle 51">
            <a:extLst>
              <a:ext uri="{FF2B5EF4-FFF2-40B4-BE49-F238E27FC236}">
                <a16:creationId xmlns:a16="http://schemas.microsoft.com/office/drawing/2014/main" id="{20E7B525-DE99-4180-82C4-22424746EAA3}"/>
              </a:ext>
            </a:extLst>
          </p:cNvPr>
          <p:cNvSpPr/>
          <p:nvPr/>
        </p:nvSpPr>
        <p:spPr>
          <a:xfrm>
            <a:off x="2263491" y="3092557"/>
            <a:ext cx="340192" cy="249465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3" name="Rounded Rectangle 6">
            <a:extLst>
              <a:ext uri="{FF2B5EF4-FFF2-40B4-BE49-F238E27FC236}">
                <a16:creationId xmlns:a16="http://schemas.microsoft.com/office/drawing/2014/main" id="{F1163035-D2CD-4EBC-9B0F-F1621EDDD470}"/>
              </a:ext>
            </a:extLst>
          </p:cNvPr>
          <p:cNvSpPr/>
          <p:nvPr/>
        </p:nvSpPr>
        <p:spPr>
          <a:xfrm>
            <a:off x="10716581" y="3052309"/>
            <a:ext cx="353425" cy="359323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4" name="Round Same Side Corner Rectangle 11">
            <a:extLst>
              <a:ext uri="{FF2B5EF4-FFF2-40B4-BE49-F238E27FC236}">
                <a16:creationId xmlns:a16="http://schemas.microsoft.com/office/drawing/2014/main" id="{3DA43D20-52FE-430D-ADBC-526AF824DC1D}"/>
              </a:ext>
            </a:extLst>
          </p:cNvPr>
          <p:cNvSpPr>
            <a:spLocks noChangeAspect="1"/>
          </p:cNvSpPr>
          <p:nvPr/>
        </p:nvSpPr>
        <p:spPr>
          <a:xfrm rot="9900000">
            <a:off x="6488125" y="3055996"/>
            <a:ext cx="404501" cy="34354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5" name="Rectangle 36">
            <a:extLst>
              <a:ext uri="{FF2B5EF4-FFF2-40B4-BE49-F238E27FC236}">
                <a16:creationId xmlns:a16="http://schemas.microsoft.com/office/drawing/2014/main" id="{07A347CF-4CB2-4133-A274-8E2CB938E95E}"/>
              </a:ext>
            </a:extLst>
          </p:cNvPr>
          <p:cNvSpPr/>
          <p:nvPr/>
        </p:nvSpPr>
        <p:spPr>
          <a:xfrm>
            <a:off x="4373209" y="2101347"/>
            <a:ext cx="345390" cy="288719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6" name="Rounded Rectangle 27">
            <a:extLst>
              <a:ext uri="{FF2B5EF4-FFF2-40B4-BE49-F238E27FC236}">
                <a16:creationId xmlns:a16="http://schemas.microsoft.com/office/drawing/2014/main" id="{5A6678A6-C3EB-4FF5-A1B9-697DBEDBA378}"/>
              </a:ext>
            </a:extLst>
          </p:cNvPr>
          <p:cNvSpPr/>
          <p:nvPr/>
        </p:nvSpPr>
        <p:spPr>
          <a:xfrm>
            <a:off x="8539064" y="2098406"/>
            <a:ext cx="353832" cy="27179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130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2019-04-25T06:19:55Z</dcterms:modified>
</cp:coreProperties>
</file>