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86" name="Freeform: Shape 1285">
            <a:extLst>
              <a:ext uri="{FF2B5EF4-FFF2-40B4-BE49-F238E27FC236}">
                <a16:creationId xmlns:a16="http://schemas.microsoft.com/office/drawing/2014/main" id="{80FBCDFA-69D9-4495-BA29-FED85B305C15}"/>
              </a:ext>
            </a:extLst>
          </p:cNvPr>
          <p:cNvSpPr/>
          <p:nvPr/>
        </p:nvSpPr>
        <p:spPr>
          <a:xfrm>
            <a:off x="5178407" y="1956621"/>
            <a:ext cx="1835186" cy="2209400"/>
          </a:xfrm>
          <a:custGeom>
            <a:avLst/>
            <a:gdLst>
              <a:gd name="connsiteX0" fmla="*/ 451864 w 901271"/>
              <a:gd name="connsiteY0" fmla="*/ 600810 h 1085050"/>
              <a:gd name="connsiteX1" fmla="*/ 479027 w 901271"/>
              <a:gd name="connsiteY1" fmla="*/ 629814 h 1085050"/>
              <a:gd name="connsiteX2" fmla="*/ 513096 w 901271"/>
              <a:gd name="connsiteY2" fmla="*/ 986617 h 1085050"/>
              <a:gd name="connsiteX3" fmla="*/ 520462 w 901271"/>
              <a:gd name="connsiteY3" fmla="*/ 1061661 h 1085050"/>
              <a:gd name="connsiteX4" fmla="*/ 506651 w 901271"/>
              <a:gd name="connsiteY4" fmla="*/ 1079616 h 1085050"/>
              <a:gd name="connsiteX5" fmla="*/ 450943 w 901271"/>
              <a:gd name="connsiteY5" fmla="*/ 1084680 h 1085050"/>
              <a:gd name="connsiteX6" fmla="*/ 396617 w 901271"/>
              <a:gd name="connsiteY6" fmla="*/ 1080997 h 1085050"/>
              <a:gd name="connsiteX7" fmla="*/ 380043 w 901271"/>
              <a:gd name="connsiteY7" fmla="*/ 1060280 h 1085050"/>
              <a:gd name="connsiteX8" fmla="*/ 399840 w 901271"/>
              <a:gd name="connsiteY8" fmla="*/ 852183 h 1085050"/>
              <a:gd name="connsiteX9" fmla="*/ 419176 w 901271"/>
              <a:gd name="connsiteY9" fmla="*/ 647309 h 1085050"/>
              <a:gd name="connsiteX10" fmla="*/ 421018 w 901271"/>
              <a:gd name="connsiteY10" fmla="*/ 627973 h 1085050"/>
              <a:gd name="connsiteX11" fmla="*/ 451864 w 901271"/>
              <a:gd name="connsiteY11" fmla="*/ 600810 h 1085050"/>
              <a:gd name="connsiteX12" fmla="*/ 528347 w 901271"/>
              <a:gd name="connsiteY12" fmla="*/ 520644 h 1085050"/>
              <a:gd name="connsiteX13" fmla="*/ 542101 w 901271"/>
              <a:gd name="connsiteY13" fmla="*/ 521622 h 1085050"/>
              <a:gd name="connsiteX14" fmla="*/ 694951 w 901271"/>
              <a:gd name="connsiteY14" fmla="*/ 596206 h 1085050"/>
              <a:gd name="connsiteX15" fmla="*/ 886474 w 901271"/>
              <a:gd name="connsiteY15" fmla="*/ 757344 h 1085050"/>
              <a:gd name="connsiteX16" fmla="*/ 897063 w 901271"/>
              <a:gd name="connsiteY16" fmla="*/ 771616 h 1085050"/>
              <a:gd name="connsiteX17" fmla="*/ 900286 w 901271"/>
              <a:gd name="connsiteY17" fmla="*/ 782665 h 1085050"/>
              <a:gd name="connsiteX18" fmla="*/ 890157 w 901271"/>
              <a:gd name="connsiteY18" fmla="*/ 784967 h 1085050"/>
              <a:gd name="connsiteX19" fmla="*/ 760327 w 901271"/>
              <a:gd name="connsiteY19" fmla="*/ 750438 h 1085050"/>
              <a:gd name="connsiteX20" fmla="*/ 518160 w 901271"/>
              <a:gd name="connsiteY20" fmla="*/ 616463 h 1085050"/>
              <a:gd name="connsiteX21" fmla="*/ 512636 w 901271"/>
              <a:gd name="connsiteY21" fmla="*/ 611859 h 1085050"/>
              <a:gd name="connsiteX22" fmla="*/ 490076 w 901271"/>
              <a:gd name="connsiteY22" fmla="*/ 587919 h 1085050"/>
              <a:gd name="connsiteX23" fmla="*/ 508032 w 901271"/>
              <a:gd name="connsiteY23" fmla="*/ 564899 h 1085050"/>
              <a:gd name="connsiteX24" fmla="*/ 521843 w 901271"/>
              <a:gd name="connsiteY24" fmla="*/ 533132 h 1085050"/>
              <a:gd name="connsiteX25" fmla="*/ 528347 w 901271"/>
              <a:gd name="connsiteY25" fmla="*/ 520644 h 1085050"/>
              <a:gd name="connsiteX26" fmla="*/ 371470 w 901271"/>
              <a:gd name="connsiteY26" fmla="*/ 520644 h 1085050"/>
              <a:gd name="connsiteX27" fmla="*/ 378663 w 901271"/>
              <a:gd name="connsiteY27" fmla="*/ 535894 h 1085050"/>
              <a:gd name="connsiteX28" fmla="*/ 402604 w 901271"/>
              <a:gd name="connsiteY28" fmla="*/ 575488 h 1085050"/>
              <a:gd name="connsiteX29" fmla="*/ 402143 w 901271"/>
              <a:gd name="connsiteY29" fmla="*/ 598968 h 1085050"/>
              <a:gd name="connsiteX30" fmla="*/ 303159 w 901271"/>
              <a:gd name="connsiteY30" fmla="*/ 671711 h 1085050"/>
              <a:gd name="connsiteX31" fmla="*/ 56389 w 901271"/>
              <a:gd name="connsiteY31" fmla="*/ 776680 h 1085050"/>
              <a:gd name="connsiteX32" fmla="*/ 15414 w 901271"/>
              <a:gd name="connsiteY32" fmla="*/ 784967 h 1085050"/>
              <a:gd name="connsiteX33" fmla="*/ 3904 w 901271"/>
              <a:gd name="connsiteY33" fmla="*/ 771615 h 1085050"/>
              <a:gd name="connsiteX34" fmla="*/ 80789 w 901271"/>
              <a:gd name="connsiteY34" fmla="*/ 689666 h 1085050"/>
              <a:gd name="connsiteX35" fmla="*/ 344134 w 901271"/>
              <a:gd name="connsiteY35" fmla="*/ 527147 h 1085050"/>
              <a:gd name="connsiteX36" fmla="*/ 355644 w 901271"/>
              <a:gd name="connsiteY36" fmla="*/ 523003 h 1085050"/>
              <a:gd name="connsiteX37" fmla="*/ 371470 w 901271"/>
              <a:gd name="connsiteY37" fmla="*/ 520644 h 1085050"/>
              <a:gd name="connsiteX38" fmla="*/ 450024 w 901271"/>
              <a:gd name="connsiteY38" fmla="*/ 466836 h 1085050"/>
              <a:gd name="connsiteX39" fmla="*/ 503429 w 901271"/>
              <a:gd name="connsiteY39" fmla="*/ 521163 h 1085050"/>
              <a:gd name="connsiteX40" fmla="*/ 450024 w 901271"/>
              <a:gd name="connsiteY40" fmla="*/ 574108 h 1085050"/>
              <a:gd name="connsiteX41" fmla="*/ 397538 w 901271"/>
              <a:gd name="connsiteY41" fmla="*/ 519321 h 1085050"/>
              <a:gd name="connsiteX42" fmla="*/ 450024 w 901271"/>
              <a:gd name="connsiteY42" fmla="*/ 466836 h 1085050"/>
              <a:gd name="connsiteX43" fmla="*/ 450484 w 901271"/>
              <a:gd name="connsiteY43" fmla="*/ 0 h 1085050"/>
              <a:gd name="connsiteX44" fmla="*/ 458311 w 901271"/>
              <a:gd name="connsiteY44" fmla="*/ 8287 h 1085050"/>
              <a:gd name="connsiteX45" fmla="*/ 485934 w 901271"/>
              <a:gd name="connsiteY45" fmla="*/ 95301 h 1085050"/>
              <a:gd name="connsiteX46" fmla="*/ 508033 w 901271"/>
              <a:gd name="connsiteY46" fmla="*/ 311225 h 1085050"/>
              <a:gd name="connsiteX47" fmla="*/ 494682 w 901271"/>
              <a:gd name="connsiteY47" fmla="*/ 440595 h 1085050"/>
              <a:gd name="connsiteX48" fmla="*/ 474885 w 901271"/>
              <a:gd name="connsiteY48" fmla="*/ 451644 h 1085050"/>
              <a:gd name="connsiteX49" fmla="*/ 425162 w 901271"/>
              <a:gd name="connsiteY49" fmla="*/ 452105 h 1085050"/>
              <a:gd name="connsiteX50" fmla="*/ 406746 w 901271"/>
              <a:gd name="connsiteY50" fmla="*/ 441055 h 1085050"/>
              <a:gd name="connsiteX51" fmla="*/ 392934 w 901271"/>
              <a:gd name="connsiteY51" fmla="*/ 296032 h 1085050"/>
              <a:gd name="connsiteX52" fmla="*/ 426083 w 901271"/>
              <a:gd name="connsiteY52" fmla="*/ 52945 h 1085050"/>
              <a:gd name="connsiteX53" fmla="*/ 442657 w 901271"/>
              <a:gd name="connsiteY53" fmla="*/ 8747 h 1085050"/>
              <a:gd name="connsiteX54" fmla="*/ 450484 w 901271"/>
              <a:gd name="connsiteY54" fmla="*/ 0 h 108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901271" h="1085050">
                <a:moveTo>
                  <a:pt x="451864" y="600810"/>
                </a:moveTo>
                <a:cubicBezTo>
                  <a:pt x="470740" y="601730"/>
                  <a:pt x="477186" y="608636"/>
                  <a:pt x="479027" y="629814"/>
                </a:cubicBezTo>
                <a:cubicBezTo>
                  <a:pt x="490077" y="748595"/>
                  <a:pt x="501586" y="867836"/>
                  <a:pt x="513096" y="986617"/>
                </a:cubicBezTo>
                <a:cubicBezTo>
                  <a:pt x="515398" y="1011478"/>
                  <a:pt x="517700" y="1036800"/>
                  <a:pt x="520462" y="1061661"/>
                </a:cubicBezTo>
                <a:cubicBezTo>
                  <a:pt x="521844" y="1072710"/>
                  <a:pt x="517240" y="1078235"/>
                  <a:pt x="506651" y="1079616"/>
                </a:cubicBezTo>
                <a:cubicBezTo>
                  <a:pt x="488695" y="1082839"/>
                  <a:pt x="469819" y="1085601"/>
                  <a:pt x="450943" y="1084680"/>
                </a:cubicBezTo>
                <a:cubicBezTo>
                  <a:pt x="432528" y="1086062"/>
                  <a:pt x="414572" y="1083299"/>
                  <a:pt x="396617" y="1080997"/>
                </a:cubicBezTo>
                <a:cubicBezTo>
                  <a:pt x="384187" y="1079616"/>
                  <a:pt x="378662" y="1074092"/>
                  <a:pt x="380043" y="1060280"/>
                </a:cubicBezTo>
                <a:cubicBezTo>
                  <a:pt x="387409" y="990761"/>
                  <a:pt x="393394" y="921702"/>
                  <a:pt x="399840" y="852183"/>
                </a:cubicBezTo>
                <a:cubicBezTo>
                  <a:pt x="406285" y="784045"/>
                  <a:pt x="412731" y="715907"/>
                  <a:pt x="419176" y="647309"/>
                </a:cubicBezTo>
                <a:cubicBezTo>
                  <a:pt x="419637" y="640864"/>
                  <a:pt x="420097" y="634418"/>
                  <a:pt x="421018" y="627973"/>
                </a:cubicBezTo>
                <a:cubicBezTo>
                  <a:pt x="423780" y="606795"/>
                  <a:pt x="431607" y="600349"/>
                  <a:pt x="451864" y="600810"/>
                </a:cubicBezTo>
                <a:close/>
                <a:moveTo>
                  <a:pt x="528347" y="520644"/>
                </a:moveTo>
                <a:cubicBezTo>
                  <a:pt x="531742" y="519090"/>
                  <a:pt x="536346" y="519781"/>
                  <a:pt x="542101" y="521622"/>
                </a:cubicBezTo>
                <a:cubicBezTo>
                  <a:pt x="596887" y="538657"/>
                  <a:pt x="647070" y="565360"/>
                  <a:pt x="694951" y="596206"/>
                </a:cubicBezTo>
                <a:cubicBezTo>
                  <a:pt x="765852" y="641785"/>
                  <a:pt x="832608" y="691968"/>
                  <a:pt x="886474" y="757344"/>
                </a:cubicBezTo>
                <a:cubicBezTo>
                  <a:pt x="890157" y="761947"/>
                  <a:pt x="893840" y="766551"/>
                  <a:pt x="897063" y="771616"/>
                </a:cubicBezTo>
                <a:cubicBezTo>
                  <a:pt x="899365" y="774838"/>
                  <a:pt x="903048" y="778522"/>
                  <a:pt x="900286" y="782665"/>
                </a:cubicBezTo>
                <a:cubicBezTo>
                  <a:pt x="897984" y="786809"/>
                  <a:pt x="892919" y="784507"/>
                  <a:pt x="890157" y="784967"/>
                </a:cubicBezTo>
                <a:cubicBezTo>
                  <a:pt x="844118" y="780363"/>
                  <a:pt x="801762" y="766551"/>
                  <a:pt x="760327" y="750438"/>
                </a:cubicBezTo>
                <a:cubicBezTo>
                  <a:pt x="673313" y="717289"/>
                  <a:pt x="591362" y="674934"/>
                  <a:pt x="518160" y="616463"/>
                </a:cubicBezTo>
                <a:cubicBezTo>
                  <a:pt x="516319" y="615082"/>
                  <a:pt x="514477" y="613701"/>
                  <a:pt x="512636" y="611859"/>
                </a:cubicBezTo>
                <a:cubicBezTo>
                  <a:pt x="504809" y="604032"/>
                  <a:pt x="493299" y="597587"/>
                  <a:pt x="490076" y="587919"/>
                </a:cubicBezTo>
                <a:cubicBezTo>
                  <a:pt x="486393" y="576869"/>
                  <a:pt x="502507" y="573647"/>
                  <a:pt x="508032" y="564899"/>
                </a:cubicBezTo>
                <a:cubicBezTo>
                  <a:pt x="514477" y="554771"/>
                  <a:pt x="520462" y="544642"/>
                  <a:pt x="521843" y="533132"/>
                </a:cubicBezTo>
                <a:cubicBezTo>
                  <a:pt x="522764" y="525996"/>
                  <a:pt x="524951" y="522198"/>
                  <a:pt x="528347" y="520644"/>
                </a:cubicBezTo>
                <a:close/>
                <a:moveTo>
                  <a:pt x="371470" y="520644"/>
                </a:moveTo>
                <a:cubicBezTo>
                  <a:pt x="375325" y="522313"/>
                  <a:pt x="377742" y="526917"/>
                  <a:pt x="378663" y="535894"/>
                </a:cubicBezTo>
                <a:cubicBezTo>
                  <a:pt x="380505" y="552008"/>
                  <a:pt x="389252" y="566741"/>
                  <a:pt x="402604" y="575488"/>
                </a:cubicBezTo>
                <a:cubicBezTo>
                  <a:pt x="416415" y="585156"/>
                  <a:pt x="411351" y="590681"/>
                  <a:pt x="402143" y="598968"/>
                </a:cubicBezTo>
                <a:cubicBezTo>
                  <a:pt x="371757" y="626592"/>
                  <a:pt x="338609" y="650533"/>
                  <a:pt x="303159" y="671711"/>
                </a:cubicBezTo>
                <a:cubicBezTo>
                  <a:pt x="225813" y="717750"/>
                  <a:pt x="144323" y="755041"/>
                  <a:pt x="56389" y="776680"/>
                </a:cubicBezTo>
                <a:cubicBezTo>
                  <a:pt x="41196" y="780823"/>
                  <a:pt x="25542" y="783125"/>
                  <a:pt x="15414" y="784967"/>
                </a:cubicBezTo>
                <a:cubicBezTo>
                  <a:pt x="-3923" y="785887"/>
                  <a:pt x="-1621" y="778982"/>
                  <a:pt x="3904" y="771615"/>
                </a:cubicBezTo>
                <a:cubicBezTo>
                  <a:pt x="25082" y="740309"/>
                  <a:pt x="51785" y="714067"/>
                  <a:pt x="80789" y="689666"/>
                </a:cubicBezTo>
                <a:cubicBezTo>
                  <a:pt x="160437" y="621988"/>
                  <a:pt x="245150" y="563518"/>
                  <a:pt x="344134" y="527147"/>
                </a:cubicBezTo>
                <a:cubicBezTo>
                  <a:pt x="347817" y="525766"/>
                  <a:pt x="351961" y="524845"/>
                  <a:pt x="355644" y="523003"/>
                </a:cubicBezTo>
                <a:cubicBezTo>
                  <a:pt x="362319" y="520241"/>
                  <a:pt x="367614" y="518975"/>
                  <a:pt x="371470" y="520644"/>
                </a:cubicBezTo>
                <a:close/>
                <a:moveTo>
                  <a:pt x="450024" y="466836"/>
                </a:moveTo>
                <a:cubicBezTo>
                  <a:pt x="479489" y="467296"/>
                  <a:pt x="503889" y="492157"/>
                  <a:pt x="503429" y="521163"/>
                </a:cubicBezTo>
                <a:cubicBezTo>
                  <a:pt x="502968" y="549707"/>
                  <a:pt x="478107" y="574108"/>
                  <a:pt x="450024" y="574108"/>
                </a:cubicBezTo>
                <a:cubicBezTo>
                  <a:pt x="420097" y="573647"/>
                  <a:pt x="397538" y="550167"/>
                  <a:pt x="397538" y="519321"/>
                </a:cubicBezTo>
                <a:cubicBezTo>
                  <a:pt x="397998" y="489855"/>
                  <a:pt x="421478" y="466375"/>
                  <a:pt x="450024" y="466836"/>
                </a:cubicBezTo>
                <a:close/>
                <a:moveTo>
                  <a:pt x="450484" y="0"/>
                </a:moveTo>
                <a:cubicBezTo>
                  <a:pt x="455549" y="0"/>
                  <a:pt x="456469" y="5064"/>
                  <a:pt x="458311" y="8287"/>
                </a:cubicBezTo>
                <a:cubicBezTo>
                  <a:pt x="471662" y="35910"/>
                  <a:pt x="479489" y="65375"/>
                  <a:pt x="485934" y="95301"/>
                </a:cubicBezTo>
                <a:cubicBezTo>
                  <a:pt x="500667" y="162978"/>
                  <a:pt x="508033" y="231577"/>
                  <a:pt x="508033" y="311225"/>
                </a:cubicBezTo>
                <a:cubicBezTo>
                  <a:pt x="508494" y="348056"/>
                  <a:pt x="504810" y="394556"/>
                  <a:pt x="494682" y="440595"/>
                </a:cubicBezTo>
                <a:cubicBezTo>
                  <a:pt x="491920" y="453486"/>
                  <a:pt x="487776" y="457169"/>
                  <a:pt x="474885" y="451644"/>
                </a:cubicBezTo>
                <a:cubicBezTo>
                  <a:pt x="458771" y="444739"/>
                  <a:pt x="441276" y="444739"/>
                  <a:pt x="425162" y="452105"/>
                </a:cubicBezTo>
                <a:cubicBezTo>
                  <a:pt x="411350" y="458090"/>
                  <a:pt x="409048" y="451644"/>
                  <a:pt x="406746" y="441055"/>
                </a:cubicBezTo>
                <a:cubicBezTo>
                  <a:pt x="395236" y="393175"/>
                  <a:pt x="392474" y="344834"/>
                  <a:pt x="392934" y="296032"/>
                </a:cubicBezTo>
                <a:cubicBezTo>
                  <a:pt x="394316" y="214082"/>
                  <a:pt x="402603" y="132132"/>
                  <a:pt x="426083" y="52945"/>
                </a:cubicBezTo>
                <a:cubicBezTo>
                  <a:pt x="430687" y="37752"/>
                  <a:pt x="437132" y="23480"/>
                  <a:pt x="442657" y="8747"/>
                </a:cubicBezTo>
                <a:cubicBezTo>
                  <a:pt x="444038" y="5064"/>
                  <a:pt x="445419" y="460"/>
                  <a:pt x="450484" y="0"/>
                </a:cubicBezTo>
                <a:close/>
              </a:path>
            </a:pathLst>
          </a:custGeom>
          <a:solidFill>
            <a:schemeClr val="accent2"/>
          </a:solidFill>
          <a:ln w="459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87" name="Graphic 93">
            <a:extLst>
              <a:ext uri="{FF2B5EF4-FFF2-40B4-BE49-F238E27FC236}">
                <a16:creationId xmlns:a16="http://schemas.microsoft.com/office/drawing/2014/main" id="{67DD3F1E-E37B-40CB-9855-2400AB17583A}"/>
              </a:ext>
            </a:extLst>
          </p:cNvPr>
          <p:cNvGrpSpPr/>
          <p:nvPr/>
        </p:nvGrpSpPr>
        <p:grpSpPr>
          <a:xfrm>
            <a:off x="1795880" y="2486363"/>
            <a:ext cx="2240353" cy="1149916"/>
            <a:chOff x="2867025" y="1771650"/>
            <a:chExt cx="6457950" cy="3314700"/>
          </a:xfrm>
          <a:solidFill>
            <a:schemeClr val="accent3"/>
          </a:solidFill>
        </p:grpSpPr>
        <p:sp>
          <p:nvSpPr>
            <p:cNvPr id="1288" name="Freeform: Shape 1287">
              <a:extLst>
                <a:ext uri="{FF2B5EF4-FFF2-40B4-BE49-F238E27FC236}">
                  <a16:creationId xmlns:a16="http://schemas.microsoft.com/office/drawing/2014/main" id="{FFEDF4D8-5D96-47D9-BC13-B8F385213A8E}"/>
                </a:ext>
              </a:extLst>
            </p:cNvPr>
            <p:cNvSpPr/>
            <p:nvPr/>
          </p:nvSpPr>
          <p:spPr>
            <a:xfrm>
              <a:off x="3952359" y="1771799"/>
              <a:ext cx="4924425" cy="2000250"/>
            </a:xfrm>
            <a:custGeom>
              <a:avLst/>
              <a:gdLst>
                <a:gd name="connsiteX0" fmla="*/ 4816356 w 4924425"/>
                <a:gd name="connsiteY0" fmla="*/ 503723 h 2000250"/>
                <a:gd name="connsiteX1" fmla="*/ 3545721 w 4924425"/>
                <a:gd name="connsiteY1" fmla="*/ 1756 h 2000250"/>
                <a:gd name="connsiteX2" fmla="*/ 1398786 w 4924425"/>
                <a:gd name="connsiteY2" fmla="*/ 1522898 h 2000250"/>
                <a:gd name="connsiteX3" fmla="*/ 448191 w 4924425"/>
                <a:gd name="connsiteY3" fmla="*/ 1861036 h 2000250"/>
                <a:gd name="connsiteX4" fmla="*/ 72906 w 4924425"/>
                <a:gd name="connsiteY4" fmla="*/ 1776263 h 2000250"/>
                <a:gd name="connsiteX5" fmla="*/ 37663 w 4924425"/>
                <a:gd name="connsiteY5" fmla="*/ 1849606 h 2000250"/>
                <a:gd name="connsiteX6" fmla="*/ 1003498 w 4924425"/>
                <a:gd name="connsiteY6" fmla="*/ 1944856 h 2000250"/>
                <a:gd name="connsiteX7" fmla="*/ 3428563 w 4924425"/>
                <a:gd name="connsiteY7" fmla="*/ 254168 h 2000250"/>
                <a:gd name="connsiteX8" fmla="*/ 4616331 w 4924425"/>
                <a:gd name="connsiteY8" fmla="*/ 495151 h 2000250"/>
                <a:gd name="connsiteX9" fmla="*/ 4816356 w 4924425"/>
                <a:gd name="connsiteY9" fmla="*/ 503723 h 200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924425" h="2000250">
                  <a:moveTo>
                    <a:pt x="4816356" y="503723"/>
                  </a:moveTo>
                  <a:cubicBezTo>
                    <a:pt x="4614426" y="345608"/>
                    <a:pt x="4104839" y="-28724"/>
                    <a:pt x="3545721" y="1756"/>
                  </a:cubicBezTo>
                  <a:cubicBezTo>
                    <a:pt x="2733238" y="45571"/>
                    <a:pt x="2271276" y="718988"/>
                    <a:pt x="1398786" y="1522898"/>
                  </a:cubicBezTo>
                  <a:cubicBezTo>
                    <a:pt x="1044456" y="1849606"/>
                    <a:pt x="750133" y="1885801"/>
                    <a:pt x="448191" y="1861036"/>
                  </a:cubicBezTo>
                  <a:cubicBezTo>
                    <a:pt x="254833" y="1844843"/>
                    <a:pt x="199588" y="1760071"/>
                    <a:pt x="72906" y="1776263"/>
                  </a:cubicBezTo>
                  <a:cubicBezTo>
                    <a:pt x="-2342" y="1785788"/>
                    <a:pt x="-28059" y="1824841"/>
                    <a:pt x="37663" y="1849606"/>
                  </a:cubicBezTo>
                  <a:cubicBezTo>
                    <a:pt x="158631" y="1895326"/>
                    <a:pt x="477718" y="2100114"/>
                    <a:pt x="1003498" y="1944856"/>
                  </a:cubicBezTo>
                  <a:cubicBezTo>
                    <a:pt x="1836936" y="1697206"/>
                    <a:pt x="2517973" y="436096"/>
                    <a:pt x="3428563" y="254168"/>
                  </a:cubicBezTo>
                  <a:cubicBezTo>
                    <a:pt x="3926721" y="155108"/>
                    <a:pt x="4436309" y="376088"/>
                    <a:pt x="4616331" y="495151"/>
                  </a:cubicBezTo>
                  <a:cubicBezTo>
                    <a:pt x="4908748" y="686603"/>
                    <a:pt x="5031621" y="680888"/>
                    <a:pt x="4816356" y="5037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9" name="Freeform: Shape 1288">
              <a:extLst>
                <a:ext uri="{FF2B5EF4-FFF2-40B4-BE49-F238E27FC236}">
                  <a16:creationId xmlns:a16="http://schemas.microsoft.com/office/drawing/2014/main" id="{98584E0B-3ECF-4BA8-9DBC-6D270AEF4388}"/>
                </a:ext>
              </a:extLst>
            </p:cNvPr>
            <p:cNvSpPr/>
            <p:nvPr/>
          </p:nvSpPr>
          <p:spPr>
            <a:xfrm>
              <a:off x="2867057" y="2952853"/>
              <a:ext cx="4781550" cy="2124075"/>
            </a:xfrm>
            <a:custGeom>
              <a:avLst/>
              <a:gdLst>
                <a:gd name="connsiteX0" fmla="*/ 60928 w 4781550"/>
                <a:gd name="connsiteY0" fmla="*/ 811427 h 2124075"/>
                <a:gd name="connsiteX1" fmla="*/ 1222025 w 4781550"/>
                <a:gd name="connsiteY1" fmla="*/ 2005862 h 2124075"/>
                <a:gd name="connsiteX2" fmla="*/ 3521361 w 4781550"/>
                <a:gd name="connsiteY2" fmla="*/ 1166709 h 2124075"/>
                <a:gd name="connsiteX3" fmla="*/ 4294790 w 4781550"/>
                <a:gd name="connsiteY3" fmla="*/ 288504 h 2124075"/>
                <a:gd name="connsiteX4" fmla="*/ 4736750 w 4781550"/>
                <a:gd name="connsiteY4" fmla="*/ 87527 h 2124075"/>
                <a:gd name="connsiteX5" fmla="*/ 4673886 w 4781550"/>
                <a:gd name="connsiteY5" fmla="*/ 5612 h 2124075"/>
                <a:gd name="connsiteX6" fmla="*/ 3493738 w 4781550"/>
                <a:gd name="connsiteY6" fmla="*/ 829524 h 2124075"/>
                <a:gd name="connsiteX7" fmla="*/ 1367758 w 4781550"/>
                <a:gd name="connsiteY7" fmla="*/ 1776309 h 2124075"/>
                <a:gd name="connsiteX8" fmla="*/ 216185 w 4781550"/>
                <a:gd name="connsiteY8" fmla="*/ 794282 h 2124075"/>
                <a:gd name="connsiteX9" fmla="*/ 60928 w 4781550"/>
                <a:gd name="connsiteY9" fmla="*/ 811427 h 2124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1550" h="2124075">
                  <a:moveTo>
                    <a:pt x="60928" y="811427"/>
                  </a:moveTo>
                  <a:cubicBezTo>
                    <a:pt x="239045" y="1165757"/>
                    <a:pt x="554323" y="1754402"/>
                    <a:pt x="1222025" y="2005862"/>
                  </a:cubicBezTo>
                  <a:cubicBezTo>
                    <a:pt x="1984025" y="2292564"/>
                    <a:pt x="2795555" y="2114447"/>
                    <a:pt x="3521361" y="1166709"/>
                  </a:cubicBezTo>
                  <a:cubicBezTo>
                    <a:pt x="3869023" y="713319"/>
                    <a:pt x="4041425" y="431379"/>
                    <a:pt x="4294790" y="288504"/>
                  </a:cubicBezTo>
                  <a:cubicBezTo>
                    <a:pt x="4554823" y="141819"/>
                    <a:pt x="4627213" y="141819"/>
                    <a:pt x="4736750" y="87527"/>
                  </a:cubicBezTo>
                  <a:cubicBezTo>
                    <a:pt x="4804378" y="54189"/>
                    <a:pt x="4819618" y="-21058"/>
                    <a:pt x="4673886" y="5612"/>
                  </a:cubicBezTo>
                  <a:cubicBezTo>
                    <a:pt x="4180490" y="97052"/>
                    <a:pt x="3946175" y="340892"/>
                    <a:pt x="3493738" y="829524"/>
                  </a:cubicBezTo>
                  <a:cubicBezTo>
                    <a:pt x="2636488" y="1755354"/>
                    <a:pt x="2274538" y="1970619"/>
                    <a:pt x="1367758" y="1776309"/>
                  </a:cubicBezTo>
                  <a:cubicBezTo>
                    <a:pt x="738155" y="1639149"/>
                    <a:pt x="345725" y="967637"/>
                    <a:pt x="216185" y="794282"/>
                  </a:cubicBezTo>
                  <a:cubicBezTo>
                    <a:pt x="6635" y="513294"/>
                    <a:pt x="-61945" y="528534"/>
                    <a:pt x="60928" y="8114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0" name="Freeform: Shape 1289">
              <a:extLst>
                <a:ext uri="{FF2B5EF4-FFF2-40B4-BE49-F238E27FC236}">
                  <a16:creationId xmlns:a16="http://schemas.microsoft.com/office/drawing/2014/main" id="{E0C51BFB-9EA7-464B-814D-0D068247D0A4}"/>
                </a:ext>
              </a:extLst>
            </p:cNvPr>
            <p:cNvSpPr/>
            <p:nvPr/>
          </p:nvSpPr>
          <p:spPr>
            <a:xfrm>
              <a:off x="3097529" y="2204085"/>
              <a:ext cx="6229350" cy="2381250"/>
            </a:xfrm>
            <a:custGeom>
              <a:avLst/>
              <a:gdLst>
                <a:gd name="connsiteX0" fmla="*/ 25719 w 6229350"/>
                <a:gd name="connsiteY0" fmla="*/ 330517 h 2381250"/>
                <a:gd name="connsiteX1" fmla="*/ 1000126 w 6229350"/>
                <a:gd name="connsiteY1" fmla="*/ 2107883 h 2381250"/>
                <a:gd name="connsiteX2" fmla="*/ 3358516 w 6229350"/>
                <a:gd name="connsiteY2" fmla="*/ 1084898 h 2381250"/>
                <a:gd name="connsiteX3" fmla="*/ 4532949 w 6229350"/>
                <a:gd name="connsiteY3" fmla="*/ 415290 h 2381250"/>
                <a:gd name="connsiteX4" fmla="*/ 5518786 w 6229350"/>
                <a:gd name="connsiteY4" fmla="*/ 726757 h 2381250"/>
                <a:gd name="connsiteX5" fmla="*/ 5325429 w 6229350"/>
                <a:gd name="connsiteY5" fmla="*/ 2019300 h 2381250"/>
                <a:gd name="connsiteX6" fmla="*/ 4798697 w 6229350"/>
                <a:gd name="connsiteY6" fmla="*/ 1522095 h 2381250"/>
                <a:gd name="connsiteX7" fmla="*/ 5192079 w 6229350"/>
                <a:gd name="connsiteY7" fmla="*/ 1128712 h 2381250"/>
                <a:gd name="connsiteX8" fmla="*/ 5470209 w 6229350"/>
                <a:gd name="connsiteY8" fmla="*/ 1330643 h 2381250"/>
                <a:gd name="connsiteX9" fmla="*/ 5098734 w 6229350"/>
                <a:gd name="connsiteY9" fmla="*/ 1575435 h 2381250"/>
                <a:gd name="connsiteX10" fmla="*/ 5379722 w 6229350"/>
                <a:gd name="connsiteY10" fmla="*/ 1746885 h 2381250"/>
                <a:gd name="connsiteX11" fmla="*/ 5694047 w 6229350"/>
                <a:gd name="connsiteY11" fmla="*/ 1315403 h 2381250"/>
                <a:gd name="connsiteX12" fmla="*/ 5046347 w 6229350"/>
                <a:gd name="connsiteY12" fmla="*/ 864870 h 2381250"/>
                <a:gd name="connsiteX13" fmla="*/ 4449129 w 6229350"/>
                <a:gd name="connsiteY13" fmla="*/ 1474470 h 2381250"/>
                <a:gd name="connsiteX14" fmla="*/ 5313047 w 6229350"/>
                <a:gd name="connsiteY14" fmla="*/ 2382203 h 2381250"/>
                <a:gd name="connsiteX15" fmla="*/ 6136007 w 6229350"/>
                <a:gd name="connsiteY15" fmla="*/ 1859280 h 2381250"/>
                <a:gd name="connsiteX16" fmla="*/ 5916932 w 6229350"/>
                <a:gd name="connsiteY16" fmla="*/ 547688 h 2381250"/>
                <a:gd name="connsiteX17" fmla="*/ 4589147 w 6229350"/>
                <a:gd name="connsiteY17" fmla="*/ 0 h 2381250"/>
                <a:gd name="connsiteX18" fmla="*/ 3239454 w 6229350"/>
                <a:gd name="connsiteY18" fmla="*/ 626745 h 2381250"/>
                <a:gd name="connsiteX19" fmla="*/ 1113474 w 6229350"/>
                <a:gd name="connsiteY19" fmla="*/ 1830705 h 2381250"/>
                <a:gd name="connsiteX20" fmla="*/ 144781 w 6229350"/>
                <a:gd name="connsiteY20" fmla="*/ 279082 h 2381250"/>
                <a:gd name="connsiteX21" fmla="*/ 25719 w 6229350"/>
                <a:gd name="connsiteY21" fmla="*/ 330517 h 2381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229350" h="2381250">
                  <a:moveTo>
                    <a:pt x="25719" y="330517"/>
                  </a:moveTo>
                  <a:cubicBezTo>
                    <a:pt x="-114299" y="1200150"/>
                    <a:pt x="332424" y="1857375"/>
                    <a:pt x="1000126" y="2107883"/>
                  </a:cubicBezTo>
                  <a:cubicBezTo>
                    <a:pt x="1762126" y="2394585"/>
                    <a:pt x="2336484" y="2121218"/>
                    <a:pt x="3358516" y="1084898"/>
                  </a:cubicBezTo>
                  <a:cubicBezTo>
                    <a:pt x="3822384" y="614363"/>
                    <a:pt x="4031934" y="507682"/>
                    <a:pt x="4532949" y="415290"/>
                  </a:cubicBezTo>
                  <a:cubicBezTo>
                    <a:pt x="4652964" y="393382"/>
                    <a:pt x="5161599" y="481013"/>
                    <a:pt x="5518786" y="726757"/>
                  </a:cubicBezTo>
                  <a:cubicBezTo>
                    <a:pt x="5968366" y="1035368"/>
                    <a:pt x="5968366" y="1968818"/>
                    <a:pt x="5325429" y="2019300"/>
                  </a:cubicBezTo>
                  <a:cubicBezTo>
                    <a:pt x="5155884" y="2032635"/>
                    <a:pt x="4754882" y="1919287"/>
                    <a:pt x="4798697" y="1522095"/>
                  </a:cubicBezTo>
                  <a:cubicBezTo>
                    <a:pt x="4806316" y="1453515"/>
                    <a:pt x="4834891" y="1163003"/>
                    <a:pt x="5192079" y="1128712"/>
                  </a:cubicBezTo>
                  <a:cubicBezTo>
                    <a:pt x="5227322" y="1124903"/>
                    <a:pt x="5465447" y="1211580"/>
                    <a:pt x="5470209" y="1330643"/>
                  </a:cubicBezTo>
                  <a:cubicBezTo>
                    <a:pt x="5488307" y="1765935"/>
                    <a:pt x="5145407" y="1486853"/>
                    <a:pt x="5098734" y="1575435"/>
                  </a:cubicBezTo>
                  <a:cubicBezTo>
                    <a:pt x="5060634" y="1647825"/>
                    <a:pt x="5215891" y="1764030"/>
                    <a:pt x="5379722" y="1746885"/>
                  </a:cubicBezTo>
                  <a:cubicBezTo>
                    <a:pt x="5620704" y="1721168"/>
                    <a:pt x="5722622" y="1493520"/>
                    <a:pt x="5694047" y="1315403"/>
                  </a:cubicBezTo>
                  <a:cubicBezTo>
                    <a:pt x="5626419" y="892493"/>
                    <a:pt x="5255897" y="820103"/>
                    <a:pt x="5046347" y="864870"/>
                  </a:cubicBezTo>
                  <a:cubicBezTo>
                    <a:pt x="4565334" y="966787"/>
                    <a:pt x="4459606" y="1340168"/>
                    <a:pt x="4449129" y="1474470"/>
                  </a:cubicBezTo>
                  <a:cubicBezTo>
                    <a:pt x="4385312" y="2303145"/>
                    <a:pt x="5052061" y="2382203"/>
                    <a:pt x="5313047" y="2382203"/>
                  </a:cubicBezTo>
                  <a:cubicBezTo>
                    <a:pt x="5772152" y="2382203"/>
                    <a:pt x="6018849" y="2139315"/>
                    <a:pt x="6136007" y="1859280"/>
                  </a:cubicBezTo>
                  <a:cubicBezTo>
                    <a:pt x="6297932" y="1473518"/>
                    <a:pt x="6264594" y="1008698"/>
                    <a:pt x="5916932" y="547688"/>
                  </a:cubicBezTo>
                  <a:cubicBezTo>
                    <a:pt x="5782629" y="370523"/>
                    <a:pt x="5327334" y="0"/>
                    <a:pt x="4589147" y="0"/>
                  </a:cubicBezTo>
                  <a:cubicBezTo>
                    <a:pt x="4246247" y="0"/>
                    <a:pt x="3691891" y="139065"/>
                    <a:pt x="3239454" y="626745"/>
                  </a:cubicBezTo>
                  <a:cubicBezTo>
                    <a:pt x="2382204" y="1552575"/>
                    <a:pt x="2020254" y="2025015"/>
                    <a:pt x="1113474" y="1830705"/>
                  </a:cubicBezTo>
                  <a:cubicBezTo>
                    <a:pt x="485776" y="1696403"/>
                    <a:pt x="8574" y="984885"/>
                    <a:pt x="144781" y="279082"/>
                  </a:cubicBezTo>
                  <a:cubicBezTo>
                    <a:pt x="199074" y="0"/>
                    <a:pt x="100014" y="3810"/>
                    <a:pt x="25719" y="3305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91" name="Freeform: Shape 1290">
            <a:extLst>
              <a:ext uri="{FF2B5EF4-FFF2-40B4-BE49-F238E27FC236}">
                <a16:creationId xmlns:a16="http://schemas.microsoft.com/office/drawing/2014/main" id="{CE32CDB6-246C-41E2-B58E-8AAC4F39E4D6}"/>
              </a:ext>
            </a:extLst>
          </p:cNvPr>
          <p:cNvSpPr/>
          <p:nvPr/>
        </p:nvSpPr>
        <p:spPr>
          <a:xfrm>
            <a:off x="8514664" y="2256516"/>
            <a:ext cx="970472" cy="1609611"/>
          </a:xfrm>
          <a:custGeom>
            <a:avLst/>
            <a:gdLst>
              <a:gd name="connsiteX0" fmla="*/ 125352 w 329993"/>
              <a:gd name="connsiteY0" fmla="*/ 372318 h 547322"/>
              <a:gd name="connsiteX1" fmla="*/ 227252 w 329993"/>
              <a:gd name="connsiteY1" fmla="*/ 372318 h 547322"/>
              <a:gd name="connsiteX2" fmla="*/ 265262 w 329993"/>
              <a:gd name="connsiteY2" fmla="*/ 419224 h 547322"/>
              <a:gd name="connsiteX3" fmla="*/ 223209 w 329993"/>
              <a:gd name="connsiteY3" fmla="*/ 492819 h 547322"/>
              <a:gd name="connsiteX4" fmla="*/ 217547 w 329993"/>
              <a:gd name="connsiteY4" fmla="*/ 510611 h 547322"/>
              <a:gd name="connsiteX5" fmla="*/ 183581 w 329993"/>
              <a:gd name="connsiteY5" fmla="*/ 547004 h 547322"/>
              <a:gd name="connsiteX6" fmla="*/ 122926 w 329993"/>
              <a:gd name="connsiteY6" fmla="*/ 516272 h 547322"/>
              <a:gd name="connsiteX7" fmla="*/ 101091 w 329993"/>
              <a:gd name="connsiteY7" fmla="*/ 488776 h 547322"/>
              <a:gd name="connsiteX8" fmla="*/ 71977 w 329993"/>
              <a:gd name="connsiteY8" fmla="*/ 434590 h 547322"/>
              <a:gd name="connsiteX9" fmla="*/ 125352 w 329993"/>
              <a:gd name="connsiteY9" fmla="*/ 372318 h 547322"/>
              <a:gd name="connsiteX10" fmla="*/ 41245 w 329993"/>
              <a:gd name="connsiteY10" fmla="*/ 251009 h 547322"/>
              <a:gd name="connsiteX11" fmla="*/ 166599 w 329993"/>
              <a:gd name="connsiteY11" fmla="*/ 251009 h 547322"/>
              <a:gd name="connsiteX12" fmla="*/ 289525 w 329993"/>
              <a:gd name="connsiteY12" fmla="*/ 251009 h 547322"/>
              <a:gd name="connsiteX13" fmla="*/ 329961 w 329993"/>
              <a:gd name="connsiteY13" fmla="*/ 295490 h 547322"/>
              <a:gd name="connsiteX14" fmla="*/ 291951 w 329993"/>
              <a:gd name="connsiteY14" fmla="*/ 342396 h 547322"/>
              <a:gd name="connsiteX15" fmla="*/ 40436 w 329993"/>
              <a:gd name="connsiteY15" fmla="*/ 344014 h 547322"/>
              <a:gd name="connsiteX16" fmla="*/ 809 w 329993"/>
              <a:gd name="connsiteY16" fmla="*/ 295490 h 547322"/>
              <a:gd name="connsiteX17" fmla="*/ 41245 w 329993"/>
              <a:gd name="connsiteY17" fmla="*/ 251009 h 547322"/>
              <a:gd name="connsiteX18" fmla="*/ 166599 w 329993"/>
              <a:gd name="connsiteY18" fmla="*/ 125656 h 547322"/>
              <a:gd name="connsiteX19" fmla="*/ 286290 w 329993"/>
              <a:gd name="connsiteY19" fmla="*/ 125656 h 547322"/>
              <a:gd name="connsiteX20" fmla="*/ 329961 w 329993"/>
              <a:gd name="connsiteY20" fmla="*/ 171755 h 547322"/>
              <a:gd name="connsiteX21" fmla="*/ 288716 w 329993"/>
              <a:gd name="connsiteY21" fmla="*/ 220278 h 547322"/>
              <a:gd name="connsiteX22" fmla="*/ 39628 w 329993"/>
              <a:gd name="connsiteY22" fmla="*/ 221087 h 547322"/>
              <a:gd name="connsiteX23" fmla="*/ 0 w 329993"/>
              <a:gd name="connsiteY23" fmla="*/ 174990 h 547322"/>
              <a:gd name="connsiteX24" fmla="*/ 39628 w 329993"/>
              <a:gd name="connsiteY24" fmla="*/ 126465 h 547322"/>
              <a:gd name="connsiteX25" fmla="*/ 166599 w 329993"/>
              <a:gd name="connsiteY25" fmla="*/ 125656 h 547322"/>
              <a:gd name="connsiteX26" fmla="*/ 251515 w 329993"/>
              <a:gd name="connsiteY26" fmla="*/ 303 h 547322"/>
              <a:gd name="connsiteX27" fmla="*/ 289525 w 329993"/>
              <a:gd name="connsiteY27" fmla="*/ 50445 h 547322"/>
              <a:gd name="connsiteX28" fmla="*/ 249898 w 329993"/>
              <a:gd name="connsiteY28" fmla="*/ 95734 h 547322"/>
              <a:gd name="connsiteX29" fmla="*/ 165790 w 329993"/>
              <a:gd name="connsiteY29" fmla="*/ 95734 h 547322"/>
              <a:gd name="connsiteX30" fmla="*/ 81682 w 329993"/>
              <a:gd name="connsiteY30" fmla="*/ 95734 h 547322"/>
              <a:gd name="connsiteX31" fmla="*/ 42862 w 329993"/>
              <a:gd name="connsiteY31" fmla="*/ 52063 h 547322"/>
              <a:gd name="connsiteX32" fmla="*/ 77638 w 329993"/>
              <a:gd name="connsiteY32" fmla="*/ 2729 h 547322"/>
              <a:gd name="connsiteX33" fmla="*/ 251515 w 329993"/>
              <a:gd name="connsiteY33" fmla="*/ 303 h 547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9993" h="547322">
                <a:moveTo>
                  <a:pt x="125352" y="372318"/>
                </a:moveTo>
                <a:cubicBezTo>
                  <a:pt x="159319" y="372318"/>
                  <a:pt x="193286" y="372318"/>
                  <a:pt x="227252" y="372318"/>
                </a:cubicBezTo>
                <a:cubicBezTo>
                  <a:pt x="265262" y="372318"/>
                  <a:pt x="265262" y="372318"/>
                  <a:pt x="265262" y="419224"/>
                </a:cubicBezTo>
                <a:cubicBezTo>
                  <a:pt x="263645" y="445104"/>
                  <a:pt x="266879" y="480688"/>
                  <a:pt x="223209" y="492819"/>
                </a:cubicBezTo>
                <a:cubicBezTo>
                  <a:pt x="214312" y="495246"/>
                  <a:pt x="217547" y="504142"/>
                  <a:pt x="217547" y="510611"/>
                </a:cubicBezTo>
                <a:cubicBezTo>
                  <a:pt x="215930" y="531638"/>
                  <a:pt x="208651" y="547004"/>
                  <a:pt x="183581" y="547004"/>
                </a:cubicBezTo>
                <a:cubicBezTo>
                  <a:pt x="157701" y="547004"/>
                  <a:pt x="128587" y="552665"/>
                  <a:pt x="122926" y="516272"/>
                </a:cubicBezTo>
                <a:cubicBezTo>
                  <a:pt x="120500" y="500906"/>
                  <a:pt x="117265" y="494437"/>
                  <a:pt x="101091" y="488776"/>
                </a:cubicBezTo>
                <a:cubicBezTo>
                  <a:pt x="78446" y="480688"/>
                  <a:pt x="73594" y="457235"/>
                  <a:pt x="71977" y="434590"/>
                </a:cubicBezTo>
                <a:cubicBezTo>
                  <a:pt x="65507" y="372318"/>
                  <a:pt x="65507" y="372318"/>
                  <a:pt x="125352" y="372318"/>
                </a:cubicBezTo>
                <a:close/>
                <a:moveTo>
                  <a:pt x="41245" y="251009"/>
                </a:moveTo>
                <a:cubicBezTo>
                  <a:pt x="82490" y="251009"/>
                  <a:pt x="124545" y="251009"/>
                  <a:pt x="166599" y="251009"/>
                </a:cubicBezTo>
                <a:cubicBezTo>
                  <a:pt x="207843" y="251009"/>
                  <a:pt x="248280" y="251009"/>
                  <a:pt x="289525" y="251009"/>
                </a:cubicBezTo>
                <a:cubicBezTo>
                  <a:pt x="314595" y="251009"/>
                  <a:pt x="329152" y="267992"/>
                  <a:pt x="329961" y="295490"/>
                </a:cubicBezTo>
                <a:cubicBezTo>
                  <a:pt x="330770" y="323795"/>
                  <a:pt x="316213" y="342396"/>
                  <a:pt x="291951" y="342396"/>
                </a:cubicBezTo>
                <a:cubicBezTo>
                  <a:pt x="207843" y="343205"/>
                  <a:pt x="123736" y="344014"/>
                  <a:pt x="40436" y="344014"/>
                </a:cubicBezTo>
                <a:cubicBezTo>
                  <a:pt x="12940" y="344014"/>
                  <a:pt x="0" y="326222"/>
                  <a:pt x="809" y="295490"/>
                </a:cubicBezTo>
                <a:cubicBezTo>
                  <a:pt x="1617" y="265566"/>
                  <a:pt x="14557" y="251009"/>
                  <a:pt x="41245" y="251009"/>
                </a:cubicBezTo>
                <a:close/>
                <a:moveTo>
                  <a:pt x="166599" y="125656"/>
                </a:moveTo>
                <a:cubicBezTo>
                  <a:pt x="206226" y="125656"/>
                  <a:pt x="246663" y="125656"/>
                  <a:pt x="286290" y="125656"/>
                </a:cubicBezTo>
                <a:cubicBezTo>
                  <a:pt x="312978" y="125656"/>
                  <a:pt x="329153" y="143448"/>
                  <a:pt x="329961" y="171755"/>
                </a:cubicBezTo>
                <a:cubicBezTo>
                  <a:pt x="330770" y="200060"/>
                  <a:pt x="314596" y="220278"/>
                  <a:pt x="288716" y="220278"/>
                </a:cubicBezTo>
                <a:cubicBezTo>
                  <a:pt x="205418" y="221087"/>
                  <a:pt x="122928" y="221896"/>
                  <a:pt x="39628" y="221087"/>
                </a:cubicBezTo>
                <a:cubicBezTo>
                  <a:pt x="13748" y="221087"/>
                  <a:pt x="809" y="203295"/>
                  <a:pt x="0" y="174990"/>
                </a:cubicBezTo>
                <a:cubicBezTo>
                  <a:pt x="0" y="144257"/>
                  <a:pt x="12940" y="126465"/>
                  <a:pt x="39628" y="126465"/>
                </a:cubicBezTo>
                <a:cubicBezTo>
                  <a:pt x="82491" y="124847"/>
                  <a:pt x="124545" y="125656"/>
                  <a:pt x="166599" y="125656"/>
                </a:cubicBezTo>
                <a:close/>
                <a:moveTo>
                  <a:pt x="251515" y="303"/>
                </a:moveTo>
                <a:cubicBezTo>
                  <a:pt x="278203" y="303"/>
                  <a:pt x="289525" y="18095"/>
                  <a:pt x="289525" y="50445"/>
                </a:cubicBezTo>
                <a:cubicBezTo>
                  <a:pt x="288716" y="80368"/>
                  <a:pt x="276585" y="94925"/>
                  <a:pt x="249898" y="95734"/>
                </a:cubicBezTo>
                <a:cubicBezTo>
                  <a:pt x="221592" y="95734"/>
                  <a:pt x="194095" y="95734"/>
                  <a:pt x="165790" y="95734"/>
                </a:cubicBezTo>
                <a:cubicBezTo>
                  <a:pt x="137484" y="95734"/>
                  <a:pt x="109988" y="95734"/>
                  <a:pt x="81682" y="95734"/>
                </a:cubicBezTo>
                <a:cubicBezTo>
                  <a:pt x="51759" y="95734"/>
                  <a:pt x="45289" y="75516"/>
                  <a:pt x="42862" y="52063"/>
                </a:cubicBezTo>
                <a:cubicBezTo>
                  <a:pt x="40436" y="22948"/>
                  <a:pt x="53376" y="3538"/>
                  <a:pt x="77638" y="2729"/>
                </a:cubicBezTo>
                <a:cubicBezTo>
                  <a:pt x="135867" y="303"/>
                  <a:pt x="193287" y="-505"/>
                  <a:pt x="251515" y="303"/>
                </a:cubicBezTo>
                <a:close/>
              </a:path>
            </a:pathLst>
          </a:custGeom>
          <a:solidFill>
            <a:schemeClr val="accent1"/>
          </a:solidFill>
          <a:ln w="80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92" name="Group 1291">
            <a:extLst>
              <a:ext uri="{FF2B5EF4-FFF2-40B4-BE49-F238E27FC236}">
                <a16:creationId xmlns:a16="http://schemas.microsoft.com/office/drawing/2014/main" id="{04E43B44-21E3-4078-A5DE-27957136FF9C}"/>
              </a:ext>
            </a:extLst>
          </p:cNvPr>
          <p:cNvGrpSpPr/>
          <p:nvPr/>
        </p:nvGrpSpPr>
        <p:grpSpPr>
          <a:xfrm>
            <a:off x="577971" y="4227576"/>
            <a:ext cx="3744012" cy="1723549"/>
            <a:chOff x="894662" y="4257675"/>
            <a:chExt cx="3744012" cy="1723549"/>
          </a:xfrm>
        </p:grpSpPr>
        <p:sp>
          <p:nvSpPr>
            <p:cNvPr id="1293" name="TextBox 1292">
              <a:extLst>
                <a:ext uri="{FF2B5EF4-FFF2-40B4-BE49-F238E27FC236}">
                  <a16:creationId xmlns:a16="http://schemas.microsoft.com/office/drawing/2014/main" id="{8830FCD3-2D00-4889-85A5-22BCF684AB21}"/>
                </a:ext>
              </a:extLst>
            </p:cNvPr>
            <p:cNvSpPr txBox="1"/>
            <p:nvPr/>
          </p:nvSpPr>
          <p:spPr>
            <a:xfrm>
              <a:off x="894662" y="4257675"/>
              <a:ext cx="651359" cy="646331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r>
                <a:rPr lang="en-US" altLang="ko-KR" sz="3600" b="1" dirty="0">
                  <a:solidFill>
                    <a:schemeClr val="accent3"/>
                  </a:solidFill>
                </a:rPr>
                <a:t>01</a:t>
              </a:r>
              <a:endParaRPr lang="ko-KR" altLang="en-US" sz="3600" b="1" dirty="0">
                <a:solidFill>
                  <a:schemeClr val="accent3"/>
                </a:solidFill>
              </a:endParaRPr>
            </a:p>
          </p:txBody>
        </p:sp>
        <p:sp>
          <p:nvSpPr>
            <p:cNvPr id="1294" name="TextBox 1293">
              <a:extLst>
                <a:ext uri="{FF2B5EF4-FFF2-40B4-BE49-F238E27FC236}">
                  <a16:creationId xmlns:a16="http://schemas.microsoft.com/office/drawing/2014/main" id="{EC81732A-A597-4055-BA56-7D2D6C02D89F}"/>
                </a:ext>
              </a:extLst>
            </p:cNvPr>
            <p:cNvSpPr txBox="1"/>
            <p:nvPr/>
          </p:nvSpPr>
          <p:spPr>
            <a:xfrm>
              <a:off x="1684453" y="4380785"/>
              <a:ext cx="29542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accent3"/>
                  </a:solidFill>
                </a:rPr>
                <a:t>Contents Title</a:t>
              </a:r>
              <a:endParaRPr lang="ko-KR" altLang="en-US" sz="2000" b="1" dirty="0">
                <a:solidFill>
                  <a:schemeClr val="accent3"/>
                </a:solidFill>
              </a:endParaRPr>
            </a:p>
          </p:txBody>
        </p:sp>
        <p:sp>
          <p:nvSpPr>
            <p:cNvPr id="1295" name="TextBox 1294">
              <a:extLst>
                <a:ext uri="{FF2B5EF4-FFF2-40B4-BE49-F238E27FC236}">
                  <a16:creationId xmlns:a16="http://schemas.microsoft.com/office/drawing/2014/main" id="{4F3D178F-5049-40F1-B075-E48B25EA03BC}"/>
                </a:ext>
              </a:extLst>
            </p:cNvPr>
            <p:cNvSpPr txBox="1"/>
            <p:nvPr/>
          </p:nvSpPr>
          <p:spPr>
            <a:xfrm>
              <a:off x="1684453" y="4780895"/>
              <a:ext cx="29542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96" name="Group 1295">
            <a:extLst>
              <a:ext uri="{FF2B5EF4-FFF2-40B4-BE49-F238E27FC236}">
                <a16:creationId xmlns:a16="http://schemas.microsoft.com/office/drawing/2014/main" id="{9E47E54E-F3D2-465B-ADB0-0CFECB8620CA}"/>
              </a:ext>
            </a:extLst>
          </p:cNvPr>
          <p:cNvGrpSpPr/>
          <p:nvPr/>
        </p:nvGrpSpPr>
        <p:grpSpPr>
          <a:xfrm>
            <a:off x="4236755" y="4227576"/>
            <a:ext cx="3744012" cy="1723549"/>
            <a:chOff x="894662" y="4257675"/>
            <a:chExt cx="3744012" cy="1723549"/>
          </a:xfrm>
        </p:grpSpPr>
        <p:sp>
          <p:nvSpPr>
            <p:cNvPr id="1297" name="TextBox 1296">
              <a:extLst>
                <a:ext uri="{FF2B5EF4-FFF2-40B4-BE49-F238E27FC236}">
                  <a16:creationId xmlns:a16="http://schemas.microsoft.com/office/drawing/2014/main" id="{CAB39B9B-5B9C-4E54-A225-ED6E2675A029}"/>
                </a:ext>
              </a:extLst>
            </p:cNvPr>
            <p:cNvSpPr txBox="1"/>
            <p:nvPr/>
          </p:nvSpPr>
          <p:spPr>
            <a:xfrm>
              <a:off x="894662" y="4257675"/>
              <a:ext cx="651359" cy="646331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r>
                <a:rPr lang="en-US" altLang="ko-KR" sz="3600" b="1" dirty="0">
                  <a:solidFill>
                    <a:schemeClr val="accent2"/>
                  </a:solidFill>
                </a:rPr>
                <a:t>02</a:t>
              </a:r>
              <a:endParaRPr lang="ko-KR" altLang="en-US" sz="3600" b="1" dirty="0">
                <a:solidFill>
                  <a:schemeClr val="accent2"/>
                </a:solidFill>
              </a:endParaRPr>
            </a:p>
          </p:txBody>
        </p:sp>
        <p:sp>
          <p:nvSpPr>
            <p:cNvPr id="1298" name="TextBox 1297">
              <a:extLst>
                <a:ext uri="{FF2B5EF4-FFF2-40B4-BE49-F238E27FC236}">
                  <a16:creationId xmlns:a16="http://schemas.microsoft.com/office/drawing/2014/main" id="{DA627E1F-B9A5-481F-B7B6-F71903CEA1CE}"/>
                </a:ext>
              </a:extLst>
            </p:cNvPr>
            <p:cNvSpPr txBox="1"/>
            <p:nvPr/>
          </p:nvSpPr>
          <p:spPr>
            <a:xfrm>
              <a:off x="1684453" y="4380785"/>
              <a:ext cx="29542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accent2"/>
                  </a:solidFill>
                </a:rPr>
                <a:t>Contents Title</a:t>
              </a:r>
              <a:endParaRPr lang="ko-KR" altLang="en-US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1299" name="TextBox 1298">
              <a:extLst>
                <a:ext uri="{FF2B5EF4-FFF2-40B4-BE49-F238E27FC236}">
                  <a16:creationId xmlns:a16="http://schemas.microsoft.com/office/drawing/2014/main" id="{0CBF658B-5449-45CE-9A10-135372535571}"/>
                </a:ext>
              </a:extLst>
            </p:cNvPr>
            <p:cNvSpPr txBox="1"/>
            <p:nvPr/>
          </p:nvSpPr>
          <p:spPr>
            <a:xfrm>
              <a:off x="1684453" y="4780895"/>
              <a:ext cx="29542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0" name="Group 1299">
            <a:extLst>
              <a:ext uri="{FF2B5EF4-FFF2-40B4-BE49-F238E27FC236}">
                <a16:creationId xmlns:a16="http://schemas.microsoft.com/office/drawing/2014/main" id="{E6298AEB-35E3-4994-A959-E2C55E49D90F}"/>
              </a:ext>
            </a:extLst>
          </p:cNvPr>
          <p:cNvGrpSpPr/>
          <p:nvPr/>
        </p:nvGrpSpPr>
        <p:grpSpPr>
          <a:xfrm>
            <a:off x="7895539" y="4227576"/>
            <a:ext cx="3744012" cy="1723549"/>
            <a:chOff x="894662" y="4257675"/>
            <a:chExt cx="3744012" cy="1723549"/>
          </a:xfrm>
        </p:grpSpPr>
        <p:sp>
          <p:nvSpPr>
            <p:cNvPr id="1301" name="TextBox 1300">
              <a:extLst>
                <a:ext uri="{FF2B5EF4-FFF2-40B4-BE49-F238E27FC236}">
                  <a16:creationId xmlns:a16="http://schemas.microsoft.com/office/drawing/2014/main" id="{DFD6D07F-2374-4999-9A6A-80578281812F}"/>
                </a:ext>
              </a:extLst>
            </p:cNvPr>
            <p:cNvSpPr txBox="1"/>
            <p:nvPr/>
          </p:nvSpPr>
          <p:spPr>
            <a:xfrm>
              <a:off x="894662" y="4257675"/>
              <a:ext cx="651359" cy="646331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r>
                <a:rPr lang="en-US" altLang="ko-KR" sz="3600" b="1" dirty="0">
                  <a:solidFill>
                    <a:schemeClr val="accent1"/>
                  </a:solidFill>
                </a:rPr>
                <a:t>03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  <p:sp>
          <p:nvSpPr>
            <p:cNvPr id="1302" name="TextBox 1301">
              <a:extLst>
                <a:ext uri="{FF2B5EF4-FFF2-40B4-BE49-F238E27FC236}">
                  <a16:creationId xmlns:a16="http://schemas.microsoft.com/office/drawing/2014/main" id="{4445BA88-1D07-43F5-8D65-1A208EB6B574}"/>
                </a:ext>
              </a:extLst>
            </p:cNvPr>
            <p:cNvSpPr txBox="1"/>
            <p:nvPr/>
          </p:nvSpPr>
          <p:spPr>
            <a:xfrm>
              <a:off x="1684453" y="4380785"/>
              <a:ext cx="29542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>
                  <a:solidFill>
                    <a:schemeClr val="accent1"/>
                  </a:solidFill>
                </a:rPr>
                <a:t>Contents Title</a:t>
              </a:r>
              <a:endParaRPr lang="ko-KR" altLang="en-US" sz="2000" b="1" dirty="0">
                <a:solidFill>
                  <a:schemeClr val="accent1"/>
                </a:solidFill>
              </a:endParaRPr>
            </a:p>
          </p:txBody>
        </p:sp>
        <p:sp>
          <p:nvSpPr>
            <p:cNvPr id="1303" name="TextBox 1302">
              <a:extLst>
                <a:ext uri="{FF2B5EF4-FFF2-40B4-BE49-F238E27FC236}">
                  <a16:creationId xmlns:a16="http://schemas.microsoft.com/office/drawing/2014/main" id="{56B98D78-3142-4851-A551-15D5C3B0144B}"/>
                </a:ext>
              </a:extLst>
            </p:cNvPr>
            <p:cNvSpPr txBox="1"/>
            <p:nvPr/>
          </p:nvSpPr>
          <p:spPr>
            <a:xfrm>
              <a:off x="1684453" y="4780895"/>
              <a:ext cx="29542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11206</TotalTime>
  <Words>155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43</cp:revision>
  <dcterms:created xsi:type="dcterms:W3CDTF">2018-02-18T19:39:47Z</dcterms:created>
  <dcterms:modified xsi:type="dcterms:W3CDTF">2019-04-24T06:45:15Z</dcterms:modified>
</cp:coreProperties>
</file>