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15239CA9-CAC3-4ACC-A414-2317CAA32F79}"/>
              </a:ext>
            </a:extLst>
          </p:cNvPr>
          <p:cNvGrpSpPr/>
          <p:nvPr/>
        </p:nvGrpSpPr>
        <p:grpSpPr>
          <a:xfrm>
            <a:off x="984739" y="1978754"/>
            <a:ext cx="4465740" cy="4067012"/>
            <a:chOff x="727771" y="1593695"/>
            <a:chExt cx="5067597" cy="4615133"/>
          </a:xfrm>
        </p:grpSpPr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id="{E631F664-71FF-49B9-B3E4-351B726037B0}"/>
                </a:ext>
              </a:extLst>
            </p:cNvPr>
            <p:cNvGrpSpPr/>
            <p:nvPr/>
          </p:nvGrpSpPr>
          <p:grpSpPr>
            <a:xfrm>
              <a:off x="727771" y="1593695"/>
              <a:ext cx="5067597" cy="4615133"/>
              <a:chOff x="580727" y="-1101880"/>
              <a:chExt cx="5067597" cy="4615133"/>
            </a:xfrm>
          </p:grpSpPr>
          <p:sp>
            <p:nvSpPr>
              <p:cNvPr id="137" name="Graphic 27">
                <a:extLst>
                  <a:ext uri="{FF2B5EF4-FFF2-40B4-BE49-F238E27FC236}">
                    <a16:creationId xmlns:a16="http://schemas.microsoft.com/office/drawing/2014/main" id="{962F3F28-8D6B-430C-9CEA-59EC6E247A41}"/>
                  </a:ext>
                </a:extLst>
              </p:cNvPr>
              <p:cNvSpPr/>
              <p:nvPr/>
            </p:nvSpPr>
            <p:spPr>
              <a:xfrm rot="60000">
                <a:off x="580727" y="-1101880"/>
                <a:ext cx="5067597" cy="4615133"/>
              </a:xfrm>
              <a:custGeom>
                <a:avLst/>
                <a:gdLst>
                  <a:gd name="connsiteX0" fmla="*/ 2941389 w 4800600"/>
                  <a:gd name="connsiteY0" fmla="*/ 337317 h 4371975"/>
                  <a:gd name="connsiteX1" fmla="*/ 4699705 w 4800600"/>
                  <a:gd name="connsiteY1" fmla="*/ 3252920 h 4371975"/>
                  <a:gd name="connsiteX2" fmla="*/ 4115822 w 4800600"/>
                  <a:gd name="connsiteY2" fmla="*/ 4310195 h 4371975"/>
                  <a:gd name="connsiteX3" fmla="*/ 711587 w 4800600"/>
                  <a:gd name="connsiteY3" fmla="*/ 4374965 h 4371975"/>
                  <a:gd name="connsiteX4" fmla="*/ 87699 w 4800600"/>
                  <a:gd name="connsiteY4" fmla="*/ 3340550 h 4371975"/>
                  <a:gd name="connsiteX5" fmla="*/ 1733620 w 4800600"/>
                  <a:gd name="connsiteY5" fmla="*/ 360177 h 4371975"/>
                  <a:gd name="connsiteX6" fmla="*/ 2941389 w 4800600"/>
                  <a:gd name="connsiteY6" fmla="*/ 337317 h 437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800600" h="4371975">
                    <a:moveTo>
                      <a:pt x="2941389" y="337317"/>
                    </a:moveTo>
                    <a:lnTo>
                      <a:pt x="4699705" y="3252920"/>
                    </a:lnTo>
                    <a:cubicBezTo>
                      <a:pt x="4976882" y="3712977"/>
                      <a:pt x="4653032" y="4299717"/>
                      <a:pt x="4115822" y="4310195"/>
                    </a:cubicBezTo>
                    <a:lnTo>
                      <a:pt x="711587" y="4374965"/>
                    </a:lnTo>
                    <a:cubicBezTo>
                      <a:pt x="175329" y="4385442"/>
                      <a:pt x="-171381" y="3810132"/>
                      <a:pt x="87699" y="3340550"/>
                    </a:cubicBezTo>
                    <a:lnTo>
                      <a:pt x="1733620" y="360177"/>
                    </a:lnTo>
                    <a:cubicBezTo>
                      <a:pt x="1992700" y="-109405"/>
                      <a:pt x="2664212" y="-122740"/>
                      <a:pt x="2941389" y="337317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8" name="Graphic 27">
                <a:extLst>
                  <a:ext uri="{FF2B5EF4-FFF2-40B4-BE49-F238E27FC236}">
                    <a16:creationId xmlns:a16="http://schemas.microsoft.com/office/drawing/2014/main" id="{E1AEBF06-F809-4204-85CB-412FC40443B2}"/>
                  </a:ext>
                </a:extLst>
              </p:cNvPr>
              <p:cNvSpPr/>
              <p:nvPr/>
            </p:nvSpPr>
            <p:spPr>
              <a:xfrm rot="60000">
                <a:off x="867482" y="-793954"/>
                <a:ext cx="4475037" cy="4075480"/>
              </a:xfrm>
              <a:custGeom>
                <a:avLst/>
                <a:gdLst>
                  <a:gd name="connsiteX0" fmla="*/ 2941389 w 4800600"/>
                  <a:gd name="connsiteY0" fmla="*/ 337317 h 4371975"/>
                  <a:gd name="connsiteX1" fmla="*/ 4699705 w 4800600"/>
                  <a:gd name="connsiteY1" fmla="*/ 3252920 h 4371975"/>
                  <a:gd name="connsiteX2" fmla="*/ 4115822 w 4800600"/>
                  <a:gd name="connsiteY2" fmla="*/ 4310195 h 4371975"/>
                  <a:gd name="connsiteX3" fmla="*/ 711587 w 4800600"/>
                  <a:gd name="connsiteY3" fmla="*/ 4374965 h 4371975"/>
                  <a:gd name="connsiteX4" fmla="*/ 87699 w 4800600"/>
                  <a:gd name="connsiteY4" fmla="*/ 3340550 h 4371975"/>
                  <a:gd name="connsiteX5" fmla="*/ 1733620 w 4800600"/>
                  <a:gd name="connsiteY5" fmla="*/ 360177 h 4371975"/>
                  <a:gd name="connsiteX6" fmla="*/ 2941389 w 4800600"/>
                  <a:gd name="connsiteY6" fmla="*/ 337317 h 437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800600" h="4371975">
                    <a:moveTo>
                      <a:pt x="2941389" y="337317"/>
                    </a:moveTo>
                    <a:lnTo>
                      <a:pt x="4699705" y="3252920"/>
                    </a:lnTo>
                    <a:cubicBezTo>
                      <a:pt x="4976882" y="3712977"/>
                      <a:pt x="4653032" y="4299717"/>
                      <a:pt x="4115822" y="4310195"/>
                    </a:cubicBezTo>
                    <a:lnTo>
                      <a:pt x="711587" y="4374965"/>
                    </a:lnTo>
                    <a:cubicBezTo>
                      <a:pt x="175329" y="4385442"/>
                      <a:pt x="-171381" y="3810132"/>
                      <a:pt x="87699" y="3340550"/>
                    </a:cubicBezTo>
                    <a:lnTo>
                      <a:pt x="1733620" y="360177"/>
                    </a:lnTo>
                    <a:cubicBezTo>
                      <a:pt x="1992700" y="-109405"/>
                      <a:pt x="2664212" y="-122740"/>
                      <a:pt x="2941389" y="337317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39" name="Rectangle: Rounded Corners 138">
              <a:extLst>
                <a:ext uri="{FF2B5EF4-FFF2-40B4-BE49-F238E27FC236}">
                  <a16:creationId xmlns:a16="http://schemas.microsoft.com/office/drawing/2014/main" id="{9E0A2D5A-FE57-497F-ABD6-6217FE0FB25A}"/>
                </a:ext>
              </a:extLst>
            </p:cNvPr>
            <p:cNvSpPr/>
            <p:nvPr/>
          </p:nvSpPr>
          <p:spPr>
            <a:xfrm rot="14190664">
              <a:off x="1973090" y="3386847"/>
              <a:ext cx="405294" cy="207224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6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: Rounded Corners 139">
              <a:extLst>
                <a:ext uri="{FF2B5EF4-FFF2-40B4-BE49-F238E27FC236}">
                  <a16:creationId xmlns:a16="http://schemas.microsoft.com/office/drawing/2014/main" id="{2CC67F08-607F-45F9-B873-FAD375DDCB4E}"/>
                </a:ext>
              </a:extLst>
            </p:cNvPr>
            <p:cNvSpPr/>
            <p:nvPr/>
          </p:nvSpPr>
          <p:spPr>
            <a:xfrm rot="18091456">
              <a:off x="3545278" y="4110745"/>
              <a:ext cx="405294" cy="207224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accent6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: Rounded Corners 140">
              <a:extLst>
                <a:ext uri="{FF2B5EF4-FFF2-40B4-BE49-F238E27FC236}">
                  <a16:creationId xmlns:a16="http://schemas.microsoft.com/office/drawing/2014/main" id="{76EBB84A-7F14-41E7-AC75-6748DFD4AD5F}"/>
                </a:ext>
              </a:extLst>
            </p:cNvPr>
            <p:cNvSpPr/>
            <p:nvPr/>
          </p:nvSpPr>
          <p:spPr>
            <a:xfrm rot="19725368">
              <a:off x="3068448" y="2392880"/>
              <a:ext cx="405294" cy="207224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accent1"/>
                </a:gs>
                <a:gs pos="100000">
                  <a:schemeClr val="accent6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CE22CA42-80A6-4E09-989C-0BB5D1E09343}"/>
                </a:ext>
              </a:extLst>
            </p:cNvPr>
            <p:cNvGrpSpPr/>
            <p:nvPr/>
          </p:nvGrpSpPr>
          <p:grpSpPr>
            <a:xfrm>
              <a:off x="2589156" y="3607844"/>
              <a:ext cx="1344828" cy="1344828"/>
              <a:chOff x="1089413" y="2131797"/>
              <a:chExt cx="2968238" cy="2968238"/>
            </a:xfrm>
          </p:grpSpPr>
          <p:sp>
            <p:nvSpPr>
              <p:cNvPr id="143" name="Freeform: Shape 142">
                <a:extLst>
                  <a:ext uri="{FF2B5EF4-FFF2-40B4-BE49-F238E27FC236}">
                    <a16:creationId xmlns:a16="http://schemas.microsoft.com/office/drawing/2014/main" id="{66DBFFF5-4063-4B6B-8206-112F31109FBA}"/>
                  </a:ext>
                </a:extLst>
              </p:cNvPr>
              <p:cNvSpPr/>
              <p:nvPr/>
            </p:nvSpPr>
            <p:spPr>
              <a:xfrm>
                <a:off x="1089413" y="2131797"/>
                <a:ext cx="2968238" cy="2968238"/>
              </a:xfrm>
              <a:custGeom>
                <a:avLst/>
                <a:gdLst>
                  <a:gd name="connsiteX0" fmla="*/ 1484119 w 2968238"/>
                  <a:gd name="connsiteY0" fmla="*/ 1312669 h 2968238"/>
                  <a:gd name="connsiteX1" fmla="*/ 1312669 w 2968238"/>
                  <a:gd name="connsiteY1" fmla="*/ 1484119 h 2968238"/>
                  <a:gd name="connsiteX2" fmla="*/ 1484119 w 2968238"/>
                  <a:gd name="connsiteY2" fmla="*/ 1655569 h 2968238"/>
                  <a:gd name="connsiteX3" fmla="*/ 1655569 w 2968238"/>
                  <a:gd name="connsiteY3" fmla="*/ 1484119 h 2968238"/>
                  <a:gd name="connsiteX4" fmla="*/ 1484119 w 2968238"/>
                  <a:gd name="connsiteY4" fmla="*/ 1312669 h 2968238"/>
                  <a:gd name="connsiteX5" fmla="*/ 1484119 w 2968238"/>
                  <a:gd name="connsiteY5" fmla="*/ 0 h 2968238"/>
                  <a:gd name="connsiteX6" fmla="*/ 2968238 w 2968238"/>
                  <a:gd name="connsiteY6" fmla="*/ 1484119 h 2968238"/>
                  <a:gd name="connsiteX7" fmla="*/ 1484119 w 2968238"/>
                  <a:gd name="connsiteY7" fmla="*/ 2968238 h 2968238"/>
                  <a:gd name="connsiteX8" fmla="*/ 0 w 2968238"/>
                  <a:gd name="connsiteY8" fmla="*/ 1484119 h 2968238"/>
                  <a:gd name="connsiteX9" fmla="*/ 1484119 w 2968238"/>
                  <a:gd name="connsiteY9" fmla="*/ 0 h 29682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968238" h="2968238">
                    <a:moveTo>
                      <a:pt x="1484119" y="1312669"/>
                    </a:moveTo>
                    <a:cubicBezTo>
                      <a:pt x="1389430" y="1312669"/>
                      <a:pt x="1312669" y="1389430"/>
                      <a:pt x="1312669" y="1484119"/>
                    </a:cubicBezTo>
                    <a:cubicBezTo>
                      <a:pt x="1312669" y="1578808"/>
                      <a:pt x="1389430" y="1655569"/>
                      <a:pt x="1484119" y="1655569"/>
                    </a:cubicBezTo>
                    <a:cubicBezTo>
                      <a:pt x="1578808" y="1655569"/>
                      <a:pt x="1655569" y="1578808"/>
                      <a:pt x="1655569" y="1484119"/>
                    </a:cubicBezTo>
                    <a:cubicBezTo>
                      <a:pt x="1655569" y="1389430"/>
                      <a:pt x="1578808" y="1312669"/>
                      <a:pt x="1484119" y="1312669"/>
                    </a:cubicBezTo>
                    <a:close/>
                    <a:moveTo>
                      <a:pt x="1484119" y="0"/>
                    </a:moveTo>
                    <a:cubicBezTo>
                      <a:pt x="2303775" y="0"/>
                      <a:pt x="2968238" y="664463"/>
                      <a:pt x="2968238" y="1484119"/>
                    </a:cubicBezTo>
                    <a:cubicBezTo>
                      <a:pt x="2968238" y="2303775"/>
                      <a:pt x="2303775" y="2968238"/>
                      <a:pt x="1484119" y="2968238"/>
                    </a:cubicBezTo>
                    <a:cubicBezTo>
                      <a:pt x="664463" y="2968238"/>
                      <a:pt x="0" y="2303775"/>
                      <a:pt x="0" y="1484119"/>
                    </a:cubicBezTo>
                    <a:cubicBezTo>
                      <a:pt x="0" y="664463"/>
                      <a:pt x="664463" y="0"/>
                      <a:pt x="148411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4" name="Freeform: Shape 143">
                <a:extLst>
                  <a:ext uri="{FF2B5EF4-FFF2-40B4-BE49-F238E27FC236}">
                    <a16:creationId xmlns:a16="http://schemas.microsoft.com/office/drawing/2014/main" id="{4C92361B-2484-4272-82AF-E2A95C108B08}"/>
                  </a:ext>
                </a:extLst>
              </p:cNvPr>
              <p:cNvSpPr/>
              <p:nvPr/>
            </p:nvSpPr>
            <p:spPr>
              <a:xfrm>
                <a:off x="1234570" y="2279534"/>
                <a:ext cx="2678023" cy="2676273"/>
              </a:xfrm>
              <a:custGeom>
                <a:avLst/>
                <a:gdLst>
                  <a:gd name="connsiteX0" fmla="*/ 1338961 w 2678023"/>
                  <a:gd name="connsiteY0" fmla="*/ 855269 h 2676273"/>
                  <a:gd name="connsiteX1" fmla="*/ 857849 w 2678023"/>
                  <a:gd name="connsiteY1" fmla="*/ 1336381 h 2676273"/>
                  <a:gd name="connsiteX2" fmla="*/ 1338961 w 2678023"/>
                  <a:gd name="connsiteY2" fmla="*/ 1817493 h 2676273"/>
                  <a:gd name="connsiteX3" fmla="*/ 1820073 w 2678023"/>
                  <a:gd name="connsiteY3" fmla="*/ 1336381 h 2676273"/>
                  <a:gd name="connsiteX4" fmla="*/ 1338961 w 2678023"/>
                  <a:gd name="connsiteY4" fmla="*/ 855269 h 2676273"/>
                  <a:gd name="connsiteX5" fmla="*/ 1338961 w 2678023"/>
                  <a:gd name="connsiteY5" fmla="*/ 545806 h 2676273"/>
                  <a:gd name="connsiteX6" fmla="*/ 2129536 w 2678023"/>
                  <a:gd name="connsiteY6" fmla="*/ 1336381 h 2676273"/>
                  <a:gd name="connsiteX7" fmla="*/ 1338961 w 2678023"/>
                  <a:gd name="connsiteY7" fmla="*/ 2126956 h 2676273"/>
                  <a:gd name="connsiteX8" fmla="*/ 548386 w 2678023"/>
                  <a:gd name="connsiteY8" fmla="*/ 1336381 h 2676273"/>
                  <a:gd name="connsiteX9" fmla="*/ 1338961 w 2678023"/>
                  <a:gd name="connsiteY9" fmla="*/ 545806 h 2676273"/>
                  <a:gd name="connsiteX10" fmla="*/ 1340068 w 2678023"/>
                  <a:gd name="connsiteY10" fmla="*/ 359376 h 2676273"/>
                  <a:gd name="connsiteX11" fmla="*/ 361775 w 2678023"/>
                  <a:gd name="connsiteY11" fmla="*/ 1331995 h 2676273"/>
                  <a:gd name="connsiteX12" fmla="*/ 1338521 w 2678023"/>
                  <a:gd name="connsiteY12" fmla="*/ 2312868 h 2676273"/>
                  <a:gd name="connsiteX13" fmla="*/ 2316814 w 2678023"/>
                  <a:gd name="connsiteY13" fmla="*/ 1335606 h 2676273"/>
                  <a:gd name="connsiteX14" fmla="*/ 1340068 w 2678023"/>
                  <a:gd name="connsiteY14" fmla="*/ 359376 h 2676273"/>
                  <a:gd name="connsiteX15" fmla="*/ 1190637 w 2678023"/>
                  <a:gd name="connsiteY15" fmla="*/ 143 h 2676273"/>
                  <a:gd name="connsiteX16" fmla="*/ 1235841 w 2678023"/>
                  <a:gd name="connsiteY16" fmla="*/ 48758 h 2676273"/>
                  <a:gd name="connsiteX17" fmla="*/ 1269895 w 2678023"/>
                  <a:gd name="connsiteY17" fmla="*/ 162273 h 2676273"/>
                  <a:gd name="connsiteX18" fmla="*/ 1303434 w 2678023"/>
                  <a:gd name="connsiteY18" fmla="*/ 192716 h 2676273"/>
                  <a:gd name="connsiteX19" fmla="*/ 1376702 w 2678023"/>
                  <a:gd name="connsiteY19" fmla="*/ 192716 h 2676273"/>
                  <a:gd name="connsiteX20" fmla="*/ 1409209 w 2678023"/>
                  <a:gd name="connsiteY20" fmla="*/ 163305 h 2676273"/>
                  <a:gd name="connsiteX21" fmla="*/ 1447392 w 2678023"/>
                  <a:gd name="connsiteY21" fmla="*/ 37922 h 2676273"/>
                  <a:gd name="connsiteX22" fmla="*/ 1499505 w 2678023"/>
                  <a:gd name="connsiteY22" fmla="*/ 256 h 2676273"/>
                  <a:gd name="connsiteX23" fmla="*/ 1513436 w 2678023"/>
                  <a:gd name="connsiteY23" fmla="*/ 772 h 2676273"/>
                  <a:gd name="connsiteX24" fmla="*/ 1573290 w 2678023"/>
                  <a:gd name="connsiteY24" fmla="*/ 65269 h 2676273"/>
                  <a:gd name="connsiteX25" fmla="*/ 1576902 w 2678023"/>
                  <a:gd name="connsiteY25" fmla="*/ 185492 h 2676273"/>
                  <a:gd name="connsiteX26" fmla="*/ 1598057 w 2678023"/>
                  <a:gd name="connsiteY26" fmla="*/ 220578 h 2676273"/>
                  <a:gd name="connsiteX27" fmla="*/ 1674422 w 2678023"/>
                  <a:gd name="connsiteY27" fmla="*/ 240702 h 2676273"/>
                  <a:gd name="connsiteX28" fmla="*/ 1710540 w 2678023"/>
                  <a:gd name="connsiteY28" fmla="*/ 221610 h 2676273"/>
                  <a:gd name="connsiteX29" fmla="*/ 1779165 w 2678023"/>
                  <a:gd name="connsiteY29" fmla="*/ 111707 h 2676273"/>
                  <a:gd name="connsiteX30" fmla="*/ 1845726 w 2678023"/>
                  <a:gd name="connsiteY30" fmla="*/ 88488 h 2676273"/>
                  <a:gd name="connsiteX31" fmla="*/ 1857594 w 2678023"/>
                  <a:gd name="connsiteY31" fmla="*/ 92616 h 2676273"/>
                  <a:gd name="connsiteX32" fmla="*/ 1895260 w 2678023"/>
                  <a:gd name="connsiteY32" fmla="*/ 166401 h 2676273"/>
                  <a:gd name="connsiteX33" fmla="*/ 1868429 w 2678023"/>
                  <a:gd name="connsiteY33" fmla="*/ 281980 h 2676273"/>
                  <a:gd name="connsiteX34" fmla="*/ 1887004 w 2678023"/>
                  <a:gd name="connsiteY34" fmla="*/ 332030 h 2676273"/>
                  <a:gd name="connsiteX35" fmla="*/ 1946857 w 2678023"/>
                  <a:gd name="connsiteY35" fmla="*/ 365052 h 2676273"/>
                  <a:gd name="connsiteX36" fmla="*/ 1986588 w 2678023"/>
                  <a:gd name="connsiteY36" fmla="*/ 355765 h 2676273"/>
                  <a:gd name="connsiteX37" fmla="*/ 2081528 w 2678023"/>
                  <a:gd name="connsiteY37" fmla="*/ 267532 h 2676273"/>
                  <a:gd name="connsiteX38" fmla="*/ 2151701 w 2678023"/>
                  <a:gd name="connsiteY38" fmla="*/ 261857 h 2676273"/>
                  <a:gd name="connsiteX39" fmla="*/ 2155312 w 2678023"/>
                  <a:gd name="connsiteY39" fmla="*/ 264437 h 2676273"/>
                  <a:gd name="connsiteX40" fmla="*/ 2177500 w 2678023"/>
                  <a:gd name="connsiteY40" fmla="*/ 353701 h 2676273"/>
                  <a:gd name="connsiteX41" fmla="*/ 2122290 w 2678023"/>
                  <a:gd name="connsiteY41" fmla="*/ 456896 h 2676273"/>
                  <a:gd name="connsiteX42" fmla="*/ 2126934 w 2678023"/>
                  <a:gd name="connsiteY42" fmla="*/ 505914 h 2676273"/>
                  <a:gd name="connsiteX43" fmla="*/ 2173372 w 2678023"/>
                  <a:gd name="connsiteY43" fmla="*/ 551836 h 2676273"/>
                  <a:gd name="connsiteX44" fmla="*/ 2219810 w 2678023"/>
                  <a:gd name="connsiteY44" fmla="*/ 555964 h 2676273"/>
                  <a:gd name="connsiteX45" fmla="*/ 2336937 w 2678023"/>
                  <a:gd name="connsiteY45" fmla="*/ 494046 h 2676273"/>
                  <a:gd name="connsiteX46" fmla="*/ 2400917 w 2678023"/>
                  <a:gd name="connsiteY46" fmla="*/ 507462 h 2676273"/>
                  <a:gd name="connsiteX47" fmla="*/ 2420525 w 2678023"/>
                  <a:gd name="connsiteY47" fmla="*/ 533777 h 2676273"/>
                  <a:gd name="connsiteX48" fmla="*/ 2415365 w 2678023"/>
                  <a:gd name="connsiteY48" fmla="*/ 591566 h 2676273"/>
                  <a:gd name="connsiteX49" fmla="*/ 2321973 w 2678023"/>
                  <a:gd name="connsiteY49" fmla="*/ 692182 h 2676273"/>
                  <a:gd name="connsiteX50" fmla="*/ 2313718 w 2678023"/>
                  <a:gd name="connsiteY50" fmla="*/ 733460 h 2676273"/>
                  <a:gd name="connsiteX51" fmla="*/ 2349320 w 2678023"/>
                  <a:gd name="connsiteY51" fmla="*/ 795377 h 2676273"/>
                  <a:gd name="connsiteX52" fmla="*/ 2394726 w 2678023"/>
                  <a:gd name="connsiteY52" fmla="*/ 810341 h 2676273"/>
                  <a:gd name="connsiteX53" fmla="*/ 2526816 w 2678023"/>
                  <a:gd name="connsiteY53" fmla="*/ 780414 h 2676273"/>
                  <a:gd name="connsiteX54" fmla="*/ 2575834 w 2678023"/>
                  <a:gd name="connsiteY54" fmla="*/ 803117 h 2676273"/>
                  <a:gd name="connsiteX55" fmla="*/ 2591313 w 2678023"/>
                  <a:gd name="connsiteY55" fmla="*/ 838719 h 2676273"/>
                  <a:gd name="connsiteX56" fmla="*/ 2570158 w 2678023"/>
                  <a:gd name="connsiteY56" fmla="*/ 896509 h 2676273"/>
                  <a:gd name="connsiteX57" fmla="*/ 2461287 w 2678023"/>
                  <a:gd name="connsiteY57" fmla="*/ 964103 h 2676273"/>
                  <a:gd name="connsiteX58" fmla="*/ 2438068 w 2678023"/>
                  <a:gd name="connsiteY58" fmla="*/ 1014669 h 2676273"/>
                  <a:gd name="connsiteX59" fmla="*/ 2454063 w 2678023"/>
                  <a:gd name="connsiteY59" fmla="*/ 1073490 h 2676273"/>
                  <a:gd name="connsiteX60" fmla="*/ 2492762 w 2678023"/>
                  <a:gd name="connsiteY60" fmla="*/ 1100837 h 2676273"/>
                  <a:gd name="connsiteX61" fmla="*/ 2628464 w 2678023"/>
                  <a:gd name="connsiteY61" fmla="*/ 1105997 h 2676273"/>
                  <a:gd name="connsiteX62" fmla="*/ 2672322 w 2678023"/>
                  <a:gd name="connsiteY62" fmla="*/ 1140567 h 2676273"/>
                  <a:gd name="connsiteX63" fmla="*/ 2677998 w 2678023"/>
                  <a:gd name="connsiteY63" fmla="*/ 1182361 h 2676273"/>
                  <a:gd name="connsiteX64" fmla="*/ 2644459 w 2678023"/>
                  <a:gd name="connsiteY64" fmla="*/ 1229831 h 2676273"/>
                  <a:gd name="connsiteX65" fmla="*/ 2522172 w 2678023"/>
                  <a:gd name="connsiteY65" fmla="*/ 1267498 h 2676273"/>
                  <a:gd name="connsiteX66" fmla="*/ 2483990 w 2678023"/>
                  <a:gd name="connsiteY66" fmla="*/ 1315999 h 2676273"/>
                  <a:gd name="connsiteX67" fmla="*/ 2486570 w 2678023"/>
                  <a:gd name="connsiteY67" fmla="*/ 1379981 h 2676273"/>
                  <a:gd name="connsiteX68" fmla="*/ 2512885 w 2678023"/>
                  <a:gd name="connsiteY68" fmla="*/ 1407843 h 2676273"/>
                  <a:gd name="connsiteX69" fmla="*/ 2641363 w 2678023"/>
                  <a:gd name="connsiteY69" fmla="*/ 1447058 h 2676273"/>
                  <a:gd name="connsiteX70" fmla="*/ 2677998 w 2678023"/>
                  <a:gd name="connsiteY70" fmla="*/ 1498139 h 2676273"/>
                  <a:gd name="connsiteX71" fmla="*/ 2677998 w 2678023"/>
                  <a:gd name="connsiteY71" fmla="*/ 1507427 h 2676273"/>
                  <a:gd name="connsiteX72" fmla="*/ 2611952 w 2678023"/>
                  <a:gd name="connsiteY72" fmla="*/ 1572956 h 2676273"/>
                  <a:gd name="connsiteX73" fmla="*/ 2490182 w 2678023"/>
                  <a:gd name="connsiteY73" fmla="*/ 1576568 h 2676273"/>
                  <a:gd name="connsiteX74" fmla="*/ 2457675 w 2678023"/>
                  <a:gd name="connsiteY74" fmla="*/ 1596691 h 2676273"/>
                  <a:gd name="connsiteX75" fmla="*/ 2437036 w 2678023"/>
                  <a:gd name="connsiteY75" fmla="*/ 1673056 h 2676273"/>
                  <a:gd name="connsiteX76" fmla="*/ 2457159 w 2678023"/>
                  <a:gd name="connsiteY76" fmla="*/ 1710206 h 2676273"/>
                  <a:gd name="connsiteX77" fmla="*/ 2564483 w 2678023"/>
                  <a:gd name="connsiteY77" fmla="*/ 1777283 h 2676273"/>
                  <a:gd name="connsiteX78" fmla="*/ 2588733 w 2678023"/>
                  <a:gd name="connsiteY78" fmla="*/ 1845908 h 2676273"/>
                  <a:gd name="connsiteX79" fmla="*/ 2571706 w 2678023"/>
                  <a:gd name="connsiteY79" fmla="*/ 1880995 h 2676273"/>
                  <a:gd name="connsiteX80" fmla="*/ 2538684 w 2678023"/>
                  <a:gd name="connsiteY80" fmla="*/ 1897506 h 2676273"/>
                  <a:gd name="connsiteX81" fmla="*/ 2456643 w 2678023"/>
                  <a:gd name="connsiteY81" fmla="*/ 1879447 h 2676273"/>
                  <a:gd name="connsiteX82" fmla="*/ 2389566 w 2678023"/>
                  <a:gd name="connsiteY82" fmla="*/ 1863967 h 2676273"/>
                  <a:gd name="connsiteX83" fmla="*/ 2354479 w 2678023"/>
                  <a:gd name="connsiteY83" fmla="*/ 1874803 h 2676273"/>
                  <a:gd name="connsiteX84" fmla="*/ 2312170 w 2678023"/>
                  <a:gd name="connsiteY84" fmla="*/ 1950652 h 2676273"/>
                  <a:gd name="connsiteX85" fmla="*/ 2322489 w 2678023"/>
                  <a:gd name="connsiteY85" fmla="*/ 1983158 h 2676273"/>
                  <a:gd name="connsiteX86" fmla="*/ 2412785 w 2678023"/>
                  <a:gd name="connsiteY86" fmla="*/ 2080162 h 2676273"/>
                  <a:gd name="connsiteX87" fmla="*/ 2418461 w 2678023"/>
                  <a:gd name="connsiteY87" fmla="*/ 2146723 h 2676273"/>
                  <a:gd name="connsiteX88" fmla="*/ 2414849 w 2678023"/>
                  <a:gd name="connsiteY88" fmla="*/ 2151883 h 2676273"/>
                  <a:gd name="connsiteX89" fmla="*/ 2324037 w 2678023"/>
                  <a:gd name="connsiteY89" fmla="*/ 2174586 h 2676273"/>
                  <a:gd name="connsiteX90" fmla="*/ 2219294 w 2678023"/>
                  <a:gd name="connsiteY90" fmla="*/ 2118860 h 2676273"/>
                  <a:gd name="connsiteX91" fmla="*/ 2178531 w 2678023"/>
                  <a:gd name="connsiteY91" fmla="*/ 2120408 h 2676273"/>
                  <a:gd name="connsiteX92" fmla="*/ 2125386 w 2678023"/>
                  <a:gd name="connsiteY92" fmla="*/ 2172522 h 2676273"/>
                  <a:gd name="connsiteX93" fmla="*/ 2122806 w 2678023"/>
                  <a:gd name="connsiteY93" fmla="*/ 2217412 h 2676273"/>
                  <a:gd name="connsiteX94" fmla="*/ 2184723 w 2678023"/>
                  <a:gd name="connsiteY94" fmla="*/ 2334539 h 2676273"/>
                  <a:gd name="connsiteX95" fmla="*/ 2174404 w 2678023"/>
                  <a:gd name="connsiteY95" fmla="*/ 2395424 h 2676273"/>
                  <a:gd name="connsiteX96" fmla="*/ 2164084 w 2678023"/>
                  <a:gd name="connsiteY96" fmla="*/ 2404712 h 2676273"/>
                  <a:gd name="connsiteX97" fmla="*/ 2075336 w 2678023"/>
                  <a:gd name="connsiteY97" fmla="*/ 2401616 h 2676273"/>
                  <a:gd name="connsiteX98" fmla="*/ 1988652 w 2678023"/>
                  <a:gd name="connsiteY98" fmla="*/ 2320607 h 2676273"/>
                  <a:gd name="connsiteX99" fmla="*/ 1944277 w 2678023"/>
                  <a:gd name="connsiteY99" fmla="*/ 2311836 h 2676273"/>
                  <a:gd name="connsiteX100" fmla="*/ 1883392 w 2678023"/>
                  <a:gd name="connsiteY100" fmla="*/ 2346406 h 2676273"/>
                  <a:gd name="connsiteX101" fmla="*/ 1868429 w 2678023"/>
                  <a:gd name="connsiteY101" fmla="*/ 2391812 h 2676273"/>
                  <a:gd name="connsiteX102" fmla="*/ 1899388 w 2678023"/>
                  <a:gd name="connsiteY102" fmla="*/ 2526998 h 2676273"/>
                  <a:gd name="connsiteX103" fmla="*/ 1879264 w 2678023"/>
                  <a:gd name="connsiteY103" fmla="*/ 2571888 h 2676273"/>
                  <a:gd name="connsiteX104" fmla="*/ 1841082 w 2678023"/>
                  <a:gd name="connsiteY104" fmla="*/ 2588916 h 2676273"/>
                  <a:gd name="connsiteX105" fmla="*/ 1782777 w 2678023"/>
                  <a:gd name="connsiteY105" fmla="*/ 2568277 h 2676273"/>
                  <a:gd name="connsiteX106" fmla="*/ 1715184 w 2678023"/>
                  <a:gd name="connsiteY106" fmla="*/ 2459405 h 2676273"/>
                  <a:gd name="connsiteX107" fmla="*/ 1664618 w 2678023"/>
                  <a:gd name="connsiteY107" fmla="*/ 2435670 h 2676273"/>
                  <a:gd name="connsiteX108" fmla="*/ 1610440 w 2678023"/>
                  <a:gd name="connsiteY108" fmla="*/ 2450118 h 2676273"/>
                  <a:gd name="connsiteX109" fmla="*/ 1577418 w 2678023"/>
                  <a:gd name="connsiteY109" fmla="*/ 2495008 h 2676273"/>
                  <a:gd name="connsiteX110" fmla="*/ 1573806 w 2678023"/>
                  <a:gd name="connsiteY110" fmla="*/ 2616778 h 2676273"/>
                  <a:gd name="connsiteX111" fmla="*/ 1526852 w 2678023"/>
                  <a:gd name="connsiteY111" fmla="*/ 2672504 h 2676273"/>
                  <a:gd name="connsiteX112" fmla="*/ 1497441 w 2678023"/>
                  <a:gd name="connsiteY112" fmla="*/ 2676116 h 2676273"/>
                  <a:gd name="connsiteX113" fmla="*/ 1449972 w 2678023"/>
                  <a:gd name="connsiteY113" fmla="*/ 2644125 h 2676273"/>
                  <a:gd name="connsiteX114" fmla="*/ 1410241 w 2678023"/>
                  <a:gd name="connsiteY114" fmla="*/ 2514615 h 2676273"/>
                  <a:gd name="connsiteX115" fmla="*/ 1373091 w 2678023"/>
                  <a:gd name="connsiteY115" fmla="*/ 2482624 h 2676273"/>
                  <a:gd name="connsiteX116" fmla="*/ 1304982 w 2678023"/>
                  <a:gd name="connsiteY116" fmla="*/ 2483140 h 2676273"/>
                  <a:gd name="connsiteX117" fmla="*/ 1271959 w 2678023"/>
                  <a:gd name="connsiteY117" fmla="*/ 2511519 h 2676273"/>
                  <a:gd name="connsiteX118" fmla="*/ 1234293 w 2678023"/>
                  <a:gd name="connsiteY118" fmla="*/ 2633806 h 2676273"/>
                  <a:gd name="connsiteX119" fmla="*/ 1170828 w 2678023"/>
                  <a:gd name="connsiteY119" fmla="*/ 2674568 h 2676273"/>
                  <a:gd name="connsiteX120" fmla="*/ 1106847 w 2678023"/>
                  <a:gd name="connsiteY120" fmla="*/ 2602331 h 2676273"/>
                  <a:gd name="connsiteX121" fmla="*/ 1103751 w 2678023"/>
                  <a:gd name="connsiteY121" fmla="*/ 2491396 h 2676273"/>
                  <a:gd name="connsiteX122" fmla="*/ 1080532 w 2678023"/>
                  <a:gd name="connsiteY122" fmla="*/ 2454245 h 2676273"/>
                  <a:gd name="connsiteX123" fmla="*/ 1005199 w 2678023"/>
                  <a:gd name="connsiteY123" fmla="*/ 2435154 h 2676273"/>
                  <a:gd name="connsiteX124" fmla="*/ 969080 w 2678023"/>
                  <a:gd name="connsiteY124" fmla="*/ 2454245 h 2676273"/>
                  <a:gd name="connsiteX125" fmla="*/ 900456 w 2678023"/>
                  <a:gd name="connsiteY125" fmla="*/ 2564149 h 2676273"/>
                  <a:gd name="connsiteX126" fmla="*/ 836474 w 2678023"/>
                  <a:gd name="connsiteY126" fmla="*/ 2587368 h 2676273"/>
                  <a:gd name="connsiteX127" fmla="*/ 831830 w 2678023"/>
                  <a:gd name="connsiteY127" fmla="*/ 2585820 h 2676273"/>
                  <a:gd name="connsiteX128" fmla="*/ 785392 w 2678023"/>
                  <a:gd name="connsiteY128" fmla="*/ 2504811 h 2676273"/>
                  <a:gd name="connsiteX129" fmla="*/ 811707 w 2678023"/>
                  <a:gd name="connsiteY129" fmla="*/ 2390780 h 2676273"/>
                  <a:gd name="connsiteX130" fmla="*/ 794680 w 2678023"/>
                  <a:gd name="connsiteY130" fmla="*/ 2344342 h 2676273"/>
                  <a:gd name="connsiteX131" fmla="*/ 739470 w 2678023"/>
                  <a:gd name="connsiteY131" fmla="*/ 2312352 h 2676273"/>
                  <a:gd name="connsiteX132" fmla="*/ 689421 w 2678023"/>
                  <a:gd name="connsiteY132" fmla="*/ 2321639 h 2676273"/>
                  <a:gd name="connsiteX133" fmla="*/ 596029 w 2678023"/>
                  <a:gd name="connsiteY133" fmla="*/ 2408839 h 2676273"/>
                  <a:gd name="connsiteX134" fmla="*/ 530500 w 2678023"/>
                  <a:gd name="connsiteY134" fmla="*/ 2415031 h 2676273"/>
                  <a:gd name="connsiteX135" fmla="*/ 521212 w 2678023"/>
                  <a:gd name="connsiteY135" fmla="*/ 2408839 h 2676273"/>
                  <a:gd name="connsiteX136" fmla="*/ 500573 w 2678023"/>
                  <a:gd name="connsiteY136" fmla="*/ 2322671 h 2676273"/>
                  <a:gd name="connsiteX137" fmla="*/ 556298 w 2678023"/>
                  <a:gd name="connsiteY137" fmla="*/ 2217928 h 2676273"/>
                  <a:gd name="connsiteX138" fmla="*/ 552171 w 2678023"/>
                  <a:gd name="connsiteY138" fmla="*/ 2168910 h 2676273"/>
                  <a:gd name="connsiteX139" fmla="*/ 505733 w 2678023"/>
                  <a:gd name="connsiteY139" fmla="*/ 2122988 h 2676273"/>
                  <a:gd name="connsiteX140" fmla="*/ 457747 w 2678023"/>
                  <a:gd name="connsiteY140" fmla="*/ 2119376 h 2676273"/>
                  <a:gd name="connsiteX141" fmla="*/ 341652 w 2678023"/>
                  <a:gd name="connsiteY141" fmla="*/ 2180778 h 2676273"/>
                  <a:gd name="connsiteX142" fmla="*/ 278187 w 2678023"/>
                  <a:gd name="connsiteY142" fmla="*/ 2168910 h 2676273"/>
                  <a:gd name="connsiteX143" fmla="*/ 274059 w 2678023"/>
                  <a:gd name="connsiteY143" fmla="*/ 2164266 h 2676273"/>
                  <a:gd name="connsiteX144" fmla="*/ 276639 w 2678023"/>
                  <a:gd name="connsiteY144" fmla="*/ 2069326 h 2676273"/>
                  <a:gd name="connsiteX145" fmla="*/ 354551 w 2678023"/>
                  <a:gd name="connsiteY145" fmla="*/ 1986254 h 2676273"/>
                  <a:gd name="connsiteX146" fmla="*/ 363839 w 2678023"/>
                  <a:gd name="connsiteY146" fmla="*/ 1940848 h 2676273"/>
                  <a:gd name="connsiteX147" fmla="*/ 328237 w 2678023"/>
                  <a:gd name="connsiteY147" fmla="*/ 1878931 h 2676273"/>
                  <a:gd name="connsiteX148" fmla="*/ 283347 w 2678023"/>
                  <a:gd name="connsiteY148" fmla="*/ 1866031 h 2676273"/>
                  <a:gd name="connsiteX149" fmla="*/ 170864 w 2678023"/>
                  <a:gd name="connsiteY149" fmla="*/ 1891830 h 2676273"/>
                  <a:gd name="connsiteX150" fmla="*/ 155900 w 2678023"/>
                  <a:gd name="connsiteY150" fmla="*/ 1895442 h 2676273"/>
                  <a:gd name="connsiteX151" fmla="*/ 100175 w 2678023"/>
                  <a:gd name="connsiteY151" fmla="*/ 1868095 h 2676273"/>
                  <a:gd name="connsiteX152" fmla="*/ 87275 w 2678023"/>
                  <a:gd name="connsiteY152" fmla="*/ 1838169 h 2676273"/>
                  <a:gd name="connsiteX153" fmla="*/ 107915 w 2678023"/>
                  <a:gd name="connsiteY153" fmla="*/ 1779863 h 2676273"/>
                  <a:gd name="connsiteX154" fmla="*/ 213690 w 2678023"/>
                  <a:gd name="connsiteY154" fmla="*/ 1713818 h 2676273"/>
                  <a:gd name="connsiteX155" fmla="*/ 238972 w 2678023"/>
                  <a:gd name="connsiteY155" fmla="*/ 1654481 h 2676273"/>
                  <a:gd name="connsiteX156" fmla="*/ 222977 w 2678023"/>
                  <a:gd name="connsiteY156" fmla="*/ 1600819 h 2676273"/>
                  <a:gd name="connsiteX157" fmla="*/ 184279 w 2678023"/>
                  <a:gd name="connsiteY157" fmla="*/ 1575020 h 2676273"/>
                  <a:gd name="connsiteX158" fmla="*/ 59413 w 2678023"/>
                  <a:gd name="connsiteY158" fmla="*/ 1571408 h 2676273"/>
                  <a:gd name="connsiteX159" fmla="*/ 3687 w 2678023"/>
                  <a:gd name="connsiteY159" fmla="*/ 1524454 h 2676273"/>
                  <a:gd name="connsiteX160" fmla="*/ 1623 w 2678023"/>
                  <a:gd name="connsiteY160" fmla="*/ 1513619 h 2676273"/>
                  <a:gd name="connsiteX161" fmla="*/ 48577 w 2678023"/>
                  <a:gd name="connsiteY161" fmla="*/ 1442414 h 2676273"/>
                  <a:gd name="connsiteX162" fmla="*/ 160544 w 2678023"/>
                  <a:gd name="connsiteY162" fmla="*/ 1408359 h 2676273"/>
                  <a:gd name="connsiteX163" fmla="*/ 194083 w 2678023"/>
                  <a:gd name="connsiteY163" fmla="*/ 1370693 h 2676273"/>
                  <a:gd name="connsiteX164" fmla="*/ 192534 w 2678023"/>
                  <a:gd name="connsiteY164" fmla="*/ 1298972 h 2676273"/>
                  <a:gd name="connsiteX165" fmla="*/ 166220 w 2678023"/>
                  <a:gd name="connsiteY165" fmla="*/ 1269561 h 2676273"/>
                  <a:gd name="connsiteX166" fmla="*/ 47029 w 2678023"/>
                  <a:gd name="connsiteY166" fmla="*/ 1232927 h 2676273"/>
                  <a:gd name="connsiteX167" fmla="*/ 1623 w 2678023"/>
                  <a:gd name="connsiteY167" fmla="*/ 1166882 h 2676273"/>
                  <a:gd name="connsiteX168" fmla="*/ 6267 w 2678023"/>
                  <a:gd name="connsiteY168" fmla="*/ 1139535 h 2676273"/>
                  <a:gd name="connsiteX169" fmla="*/ 49093 w 2678023"/>
                  <a:gd name="connsiteY169" fmla="*/ 1105481 h 2676273"/>
                  <a:gd name="connsiteX170" fmla="*/ 164672 w 2678023"/>
                  <a:gd name="connsiteY170" fmla="*/ 1101869 h 2676273"/>
                  <a:gd name="connsiteX171" fmla="*/ 181699 w 2678023"/>
                  <a:gd name="connsiteY171" fmla="*/ 1101353 h 2676273"/>
                  <a:gd name="connsiteX172" fmla="*/ 227621 w 2678023"/>
                  <a:gd name="connsiteY172" fmla="*/ 1065234 h 2676273"/>
                  <a:gd name="connsiteX173" fmla="*/ 241036 w 2678023"/>
                  <a:gd name="connsiteY173" fmla="*/ 1014153 h 2676273"/>
                  <a:gd name="connsiteX174" fmla="*/ 219366 w 2678023"/>
                  <a:gd name="connsiteY174" fmla="*/ 965651 h 2676273"/>
                  <a:gd name="connsiteX175" fmla="*/ 113590 w 2678023"/>
                  <a:gd name="connsiteY175" fmla="*/ 899605 h 2676273"/>
                  <a:gd name="connsiteX176" fmla="*/ 89855 w 2678023"/>
                  <a:gd name="connsiteY176" fmla="*/ 832012 h 2676273"/>
                  <a:gd name="connsiteX177" fmla="*/ 104818 w 2678023"/>
                  <a:gd name="connsiteY177" fmla="*/ 799505 h 2676273"/>
                  <a:gd name="connsiteX178" fmla="*/ 151256 w 2678023"/>
                  <a:gd name="connsiteY178" fmla="*/ 779898 h 2676273"/>
                  <a:gd name="connsiteX179" fmla="*/ 283347 w 2678023"/>
                  <a:gd name="connsiteY179" fmla="*/ 810341 h 2676273"/>
                  <a:gd name="connsiteX180" fmla="*/ 331332 w 2678023"/>
                  <a:gd name="connsiteY180" fmla="*/ 794345 h 2676273"/>
                  <a:gd name="connsiteX181" fmla="*/ 363839 w 2678023"/>
                  <a:gd name="connsiteY181" fmla="*/ 737588 h 2676273"/>
                  <a:gd name="connsiteX182" fmla="*/ 354551 w 2678023"/>
                  <a:gd name="connsiteY182" fmla="*/ 689086 h 2676273"/>
                  <a:gd name="connsiteX183" fmla="*/ 266835 w 2678023"/>
                  <a:gd name="connsiteY183" fmla="*/ 595694 h 2676273"/>
                  <a:gd name="connsiteX184" fmla="*/ 261675 w 2678023"/>
                  <a:gd name="connsiteY184" fmla="*/ 529133 h 2676273"/>
                  <a:gd name="connsiteX185" fmla="*/ 270447 w 2678023"/>
                  <a:gd name="connsiteY185" fmla="*/ 516233 h 2676273"/>
                  <a:gd name="connsiteX186" fmla="*/ 349907 w 2678023"/>
                  <a:gd name="connsiteY186" fmla="*/ 498690 h 2676273"/>
                  <a:gd name="connsiteX187" fmla="*/ 457231 w 2678023"/>
                  <a:gd name="connsiteY187" fmla="*/ 555964 h 2676273"/>
                  <a:gd name="connsiteX188" fmla="*/ 507797 w 2678023"/>
                  <a:gd name="connsiteY188" fmla="*/ 551320 h 2676273"/>
                  <a:gd name="connsiteX189" fmla="*/ 551139 w 2678023"/>
                  <a:gd name="connsiteY189" fmla="*/ 508494 h 2676273"/>
                  <a:gd name="connsiteX190" fmla="*/ 556815 w 2678023"/>
                  <a:gd name="connsiteY190" fmla="*/ 456896 h 2676273"/>
                  <a:gd name="connsiteX191" fmla="*/ 494381 w 2678023"/>
                  <a:gd name="connsiteY191" fmla="*/ 339769 h 2676273"/>
                  <a:gd name="connsiteX192" fmla="*/ 505217 w 2678023"/>
                  <a:gd name="connsiteY192" fmla="*/ 280432 h 2676273"/>
                  <a:gd name="connsiteX193" fmla="*/ 537723 w 2678023"/>
                  <a:gd name="connsiteY193" fmla="*/ 256181 h 2676273"/>
                  <a:gd name="connsiteX194" fmla="*/ 590353 w 2678023"/>
                  <a:gd name="connsiteY194" fmla="*/ 261857 h 2676273"/>
                  <a:gd name="connsiteX195" fmla="*/ 679617 w 2678023"/>
                  <a:gd name="connsiteY195" fmla="*/ 344929 h 2676273"/>
                  <a:gd name="connsiteX196" fmla="*/ 754950 w 2678023"/>
                  <a:gd name="connsiteY196" fmla="*/ 355765 h 2676273"/>
                  <a:gd name="connsiteX197" fmla="*/ 797260 w 2678023"/>
                  <a:gd name="connsiteY197" fmla="*/ 329450 h 2676273"/>
                  <a:gd name="connsiteX198" fmla="*/ 811707 w 2678023"/>
                  <a:gd name="connsiteY198" fmla="*/ 285076 h 2676273"/>
                  <a:gd name="connsiteX199" fmla="*/ 781781 w 2678023"/>
                  <a:gd name="connsiteY199" fmla="*/ 156081 h 2676273"/>
                  <a:gd name="connsiteX200" fmla="*/ 807064 w 2678023"/>
                  <a:gd name="connsiteY200" fmla="*/ 100872 h 2676273"/>
                  <a:gd name="connsiteX201" fmla="*/ 841634 w 2678023"/>
                  <a:gd name="connsiteY201" fmla="*/ 86424 h 2676273"/>
                  <a:gd name="connsiteX202" fmla="*/ 896328 w 2678023"/>
                  <a:gd name="connsiteY202" fmla="*/ 106031 h 2676273"/>
                  <a:gd name="connsiteX203" fmla="*/ 965469 w 2678023"/>
                  <a:gd name="connsiteY203" fmla="*/ 217483 h 2676273"/>
                  <a:gd name="connsiteX204" fmla="*/ 1013455 w 2678023"/>
                  <a:gd name="connsiteY204" fmla="*/ 240702 h 2676273"/>
                  <a:gd name="connsiteX205" fmla="*/ 1077952 w 2678023"/>
                  <a:gd name="connsiteY205" fmla="*/ 222642 h 2676273"/>
                  <a:gd name="connsiteX206" fmla="*/ 1101687 w 2678023"/>
                  <a:gd name="connsiteY206" fmla="*/ 188072 h 2676273"/>
                  <a:gd name="connsiteX207" fmla="*/ 1106847 w 2678023"/>
                  <a:gd name="connsiteY207" fmla="*/ 53918 h 2676273"/>
                  <a:gd name="connsiteX208" fmla="*/ 1145029 w 2678023"/>
                  <a:gd name="connsiteY208" fmla="*/ 4900 h 2676273"/>
                  <a:gd name="connsiteX209" fmla="*/ 1158960 w 2678023"/>
                  <a:gd name="connsiteY209" fmla="*/ 1804 h 2676273"/>
                  <a:gd name="connsiteX210" fmla="*/ 1190637 w 2678023"/>
                  <a:gd name="connsiteY210" fmla="*/ 143 h 26762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</a:cxnLst>
                <a:rect l="l" t="t" r="r" b="b"/>
                <a:pathLst>
                  <a:path w="2678023" h="2676273">
                    <a:moveTo>
                      <a:pt x="1338961" y="855269"/>
                    </a:moveTo>
                    <a:cubicBezTo>
                      <a:pt x="1073250" y="855269"/>
                      <a:pt x="857849" y="1070670"/>
                      <a:pt x="857849" y="1336381"/>
                    </a:cubicBezTo>
                    <a:cubicBezTo>
                      <a:pt x="857849" y="1602092"/>
                      <a:pt x="1073250" y="1817493"/>
                      <a:pt x="1338961" y="1817493"/>
                    </a:cubicBezTo>
                    <a:cubicBezTo>
                      <a:pt x="1604672" y="1817493"/>
                      <a:pt x="1820073" y="1602092"/>
                      <a:pt x="1820073" y="1336381"/>
                    </a:cubicBezTo>
                    <a:cubicBezTo>
                      <a:pt x="1820073" y="1070670"/>
                      <a:pt x="1604672" y="855269"/>
                      <a:pt x="1338961" y="855269"/>
                    </a:cubicBezTo>
                    <a:close/>
                    <a:moveTo>
                      <a:pt x="1338961" y="545806"/>
                    </a:moveTo>
                    <a:cubicBezTo>
                      <a:pt x="1775584" y="545806"/>
                      <a:pt x="2129536" y="899758"/>
                      <a:pt x="2129536" y="1336381"/>
                    </a:cubicBezTo>
                    <a:cubicBezTo>
                      <a:pt x="2129536" y="1773004"/>
                      <a:pt x="1775584" y="2126956"/>
                      <a:pt x="1338961" y="2126956"/>
                    </a:cubicBezTo>
                    <a:cubicBezTo>
                      <a:pt x="902338" y="2126956"/>
                      <a:pt x="548386" y="1773004"/>
                      <a:pt x="548386" y="1336381"/>
                    </a:cubicBezTo>
                    <a:cubicBezTo>
                      <a:pt x="548386" y="899758"/>
                      <a:pt x="902338" y="545806"/>
                      <a:pt x="1338961" y="545806"/>
                    </a:cubicBezTo>
                    <a:close/>
                    <a:moveTo>
                      <a:pt x="1340068" y="359376"/>
                    </a:moveTo>
                    <a:cubicBezTo>
                      <a:pt x="796228" y="358860"/>
                      <a:pt x="363839" y="794861"/>
                      <a:pt x="361775" y="1331995"/>
                    </a:cubicBezTo>
                    <a:cubicBezTo>
                      <a:pt x="359711" y="1882027"/>
                      <a:pt x="806032" y="2314416"/>
                      <a:pt x="1338521" y="2312868"/>
                    </a:cubicBezTo>
                    <a:cubicBezTo>
                      <a:pt x="1869461" y="2314932"/>
                      <a:pt x="2317329" y="1887702"/>
                      <a:pt x="2316814" y="1335606"/>
                    </a:cubicBezTo>
                    <a:cubicBezTo>
                      <a:pt x="2316298" y="792797"/>
                      <a:pt x="1880813" y="359892"/>
                      <a:pt x="1340068" y="359376"/>
                    </a:cubicBezTo>
                    <a:close/>
                    <a:moveTo>
                      <a:pt x="1190637" y="143"/>
                    </a:moveTo>
                    <a:cubicBezTo>
                      <a:pt x="1216299" y="1546"/>
                      <a:pt x="1225780" y="13543"/>
                      <a:pt x="1235841" y="48758"/>
                    </a:cubicBezTo>
                    <a:cubicBezTo>
                      <a:pt x="1246676" y="86940"/>
                      <a:pt x="1259576" y="124091"/>
                      <a:pt x="1269895" y="162273"/>
                    </a:cubicBezTo>
                    <a:cubicBezTo>
                      <a:pt x="1275055" y="180332"/>
                      <a:pt x="1285890" y="190136"/>
                      <a:pt x="1303434" y="192716"/>
                    </a:cubicBezTo>
                    <a:cubicBezTo>
                      <a:pt x="1327685" y="195812"/>
                      <a:pt x="1352452" y="195812"/>
                      <a:pt x="1376702" y="192716"/>
                    </a:cubicBezTo>
                    <a:cubicBezTo>
                      <a:pt x="1393730" y="190652"/>
                      <a:pt x="1404049" y="180332"/>
                      <a:pt x="1409209" y="163305"/>
                    </a:cubicBezTo>
                    <a:cubicBezTo>
                      <a:pt x="1421593" y="121511"/>
                      <a:pt x="1434492" y="79717"/>
                      <a:pt x="1447392" y="37922"/>
                    </a:cubicBezTo>
                    <a:cubicBezTo>
                      <a:pt x="1457195" y="6964"/>
                      <a:pt x="1466998" y="-260"/>
                      <a:pt x="1499505" y="256"/>
                    </a:cubicBezTo>
                    <a:cubicBezTo>
                      <a:pt x="1504149" y="256"/>
                      <a:pt x="1508793" y="256"/>
                      <a:pt x="1513436" y="772"/>
                    </a:cubicBezTo>
                    <a:cubicBezTo>
                      <a:pt x="1559358" y="5416"/>
                      <a:pt x="1572258" y="19347"/>
                      <a:pt x="1573290" y="65269"/>
                    </a:cubicBezTo>
                    <a:cubicBezTo>
                      <a:pt x="1574322" y="105515"/>
                      <a:pt x="1575870" y="145246"/>
                      <a:pt x="1576902" y="185492"/>
                    </a:cubicBezTo>
                    <a:cubicBezTo>
                      <a:pt x="1577418" y="201487"/>
                      <a:pt x="1583093" y="213871"/>
                      <a:pt x="1598057" y="220578"/>
                    </a:cubicBezTo>
                    <a:cubicBezTo>
                      <a:pt x="1622308" y="231414"/>
                      <a:pt x="1647590" y="238638"/>
                      <a:pt x="1674422" y="240702"/>
                    </a:cubicBezTo>
                    <a:cubicBezTo>
                      <a:pt x="1690933" y="241733"/>
                      <a:pt x="1702285" y="235026"/>
                      <a:pt x="1710540" y="221610"/>
                    </a:cubicBezTo>
                    <a:cubicBezTo>
                      <a:pt x="1733243" y="184976"/>
                      <a:pt x="1756462" y="148342"/>
                      <a:pt x="1779165" y="111707"/>
                    </a:cubicBezTo>
                    <a:cubicBezTo>
                      <a:pt x="1798772" y="80749"/>
                      <a:pt x="1810640" y="76621"/>
                      <a:pt x="1845726" y="88488"/>
                    </a:cubicBezTo>
                    <a:cubicBezTo>
                      <a:pt x="1849854" y="90036"/>
                      <a:pt x="1853466" y="91068"/>
                      <a:pt x="1857594" y="92616"/>
                    </a:cubicBezTo>
                    <a:cubicBezTo>
                      <a:pt x="1898356" y="110159"/>
                      <a:pt x="1905063" y="123059"/>
                      <a:pt x="1895260" y="166401"/>
                    </a:cubicBezTo>
                    <a:cubicBezTo>
                      <a:pt x="1886488" y="205099"/>
                      <a:pt x="1877717" y="243281"/>
                      <a:pt x="1868429" y="281980"/>
                    </a:cubicBezTo>
                    <a:cubicBezTo>
                      <a:pt x="1863269" y="303135"/>
                      <a:pt x="1868429" y="319646"/>
                      <a:pt x="1887004" y="332030"/>
                    </a:cubicBezTo>
                    <a:cubicBezTo>
                      <a:pt x="1906096" y="344929"/>
                      <a:pt x="1925187" y="356796"/>
                      <a:pt x="1946857" y="365052"/>
                    </a:cubicBezTo>
                    <a:cubicBezTo>
                      <a:pt x="1962337" y="370728"/>
                      <a:pt x="1974720" y="367116"/>
                      <a:pt x="1986588" y="355765"/>
                    </a:cubicBezTo>
                    <a:cubicBezTo>
                      <a:pt x="2018062" y="325838"/>
                      <a:pt x="2049537" y="296943"/>
                      <a:pt x="2081528" y="267532"/>
                    </a:cubicBezTo>
                    <a:cubicBezTo>
                      <a:pt x="2107843" y="242765"/>
                      <a:pt x="2122290" y="241733"/>
                      <a:pt x="2151701" y="261857"/>
                    </a:cubicBezTo>
                    <a:cubicBezTo>
                      <a:pt x="2153248" y="262889"/>
                      <a:pt x="2154281" y="263405"/>
                      <a:pt x="2155312" y="264437"/>
                    </a:cubicBezTo>
                    <a:cubicBezTo>
                      <a:pt x="2205363" y="300555"/>
                      <a:pt x="2198139" y="316034"/>
                      <a:pt x="2177500" y="353701"/>
                    </a:cubicBezTo>
                    <a:cubicBezTo>
                      <a:pt x="2158925" y="387755"/>
                      <a:pt x="2141381" y="422842"/>
                      <a:pt x="2122290" y="456896"/>
                    </a:cubicBezTo>
                    <a:cubicBezTo>
                      <a:pt x="2112487" y="474955"/>
                      <a:pt x="2114550" y="490435"/>
                      <a:pt x="2126934" y="505914"/>
                    </a:cubicBezTo>
                    <a:cubicBezTo>
                      <a:pt x="2140865" y="522941"/>
                      <a:pt x="2156345" y="538421"/>
                      <a:pt x="2173372" y="551836"/>
                    </a:cubicBezTo>
                    <a:cubicBezTo>
                      <a:pt x="2187819" y="563187"/>
                      <a:pt x="2202783" y="564735"/>
                      <a:pt x="2219810" y="555964"/>
                    </a:cubicBezTo>
                    <a:cubicBezTo>
                      <a:pt x="2258508" y="534809"/>
                      <a:pt x="2297722" y="514170"/>
                      <a:pt x="2336937" y="494046"/>
                    </a:cubicBezTo>
                    <a:cubicBezTo>
                      <a:pt x="2364799" y="479599"/>
                      <a:pt x="2380795" y="482695"/>
                      <a:pt x="2400917" y="507462"/>
                    </a:cubicBezTo>
                    <a:cubicBezTo>
                      <a:pt x="2408141" y="515717"/>
                      <a:pt x="2414849" y="524489"/>
                      <a:pt x="2420525" y="533777"/>
                    </a:cubicBezTo>
                    <a:cubicBezTo>
                      <a:pt x="2434972" y="556480"/>
                      <a:pt x="2433424" y="571443"/>
                      <a:pt x="2415365" y="591566"/>
                    </a:cubicBezTo>
                    <a:cubicBezTo>
                      <a:pt x="2384406" y="625105"/>
                      <a:pt x="2353448" y="659159"/>
                      <a:pt x="2321973" y="692182"/>
                    </a:cubicBezTo>
                    <a:cubicBezTo>
                      <a:pt x="2310106" y="704565"/>
                      <a:pt x="2307526" y="717981"/>
                      <a:pt x="2313718" y="733460"/>
                    </a:cubicBezTo>
                    <a:cubicBezTo>
                      <a:pt x="2323005" y="755647"/>
                      <a:pt x="2334357" y="776286"/>
                      <a:pt x="2349320" y="795377"/>
                    </a:cubicBezTo>
                    <a:cubicBezTo>
                      <a:pt x="2361187" y="810857"/>
                      <a:pt x="2375635" y="814984"/>
                      <a:pt x="2394726" y="810341"/>
                    </a:cubicBezTo>
                    <a:cubicBezTo>
                      <a:pt x="2438584" y="799505"/>
                      <a:pt x="2482958" y="789701"/>
                      <a:pt x="2526816" y="780414"/>
                    </a:cubicBezTo>
                    <a:cubicBezTo>
                      <a:pt x="2550035" y="775254"/>
                      <a:pt x="2563967" y="781962"/>
                      <a:pt x="2575834" y="803117"/>
                    </a:cubicBezTo>
                    <a:cubicBezTo>
                      <a:pt x="2582026" y="814468"/>
                      <a:pt x="2587186" y="826336"/>
                      <a:pt x="2591313" y="838719"/>
                    </a:cubicBezTo>
                    <a:cubicBezTo>
                      <a:pt x="2600085" y="867098"/>
                      <a:pt x="2595441" y="880514"/>
                      <a:pt x="2570158" y="896509"/>
                    </a:cubicBezTo>
                    <a:cubicBezTo>
                      <a:pt x="2534040" y="919213"/>
                      <a:pt x="2498437" y="942948"/>
                      <a:pt x="2461287" y="964103"/>
                    </a:cubicBezTo>
                    <a:cubicBezTo>
                      <a:pt x="2440132" y="976486"/>
                      <a:pt x="2434456" y="992998"/>
                      <a:pt x="2438068" y="1014669"/>
                    </a:cubicBezTo>
                    <a:cubicBezTo>
                      <a:pt x="2441164" y="1034792"/>
                      <a:pt x="2446840" y="1054399"/>
                      <a:pt x="2454063" y="1073490"/>
                    </a:cubicBezTo>
                    <a:cubicBezTo>
                      <a:pt x="2460771" y="1091033"/>
                      <a:pt x="2472638" y="1100321"/>
                      <a:pt x="2492762" y="1100837"/>
                    </a:cubicBezTo>
                    <a:cubicBezTo>
                      <a:pt x="2538168" y="1101353"/>
                      <a:pt x="2583058" y="1104449"/>
                      <a:pt x="2628464" y="1105997"/>
                    </a:cubicBezTo>
                    <a:cubicBezTo>
                      <a:pt x="2653230" y="1107029"/>
                      <a:pt x="2665614" y="1116832"/>
                      <a:pt x="2672322" y="1140567"/>
                    </a:cubicBezTo>
                    <a:cubicBezTo>
                      <a:pt x="2676449" y="1153983"/>
                      <a:pt x="2677998" y="1167914"/>
                      <a:pt x="2677998" y="1182361"/>
                    </a:cubicBezTo>
                    <a:cubicBezTo>
                      <a:pt x="2677998" y="1210224"/>
                      <a:pt x="2670258" y="1221576"/>
                      <a:pt x="2644459" y="1229831"/>
                    </a:cubicBezTo>
                    <a:cubicBezTo>
                      <a:pt x="2603697" y="1242731"/>
                      <a:pt x="2562934" y="1255114"/>
                      <a:pt x="2522172" y="1267498"/>
                    </a:cubicBezTo>
                    <a:cubicBezTo>
                      <a:pt x="2492762" y="1276269"/>
                      <a:pt x="2485022" y="1285557"/>
                      <a:pt x="2483990" y="1315999"/>
                    </a:cubicBezTo>
                    <a:cubicBezTo>
                      <a:pt x="2483474" y="1337154"/>
                      <a:pt x="2481926" y="1358825"/>
                      <a:pt x="2486570" y="1379981"/>
                    </a:cubicBezTo>
                    <a:cubicBezTo>
                      <a:pt x="2489666" y="1394428"/>
                      <a:pt x="2498437" y="1403200"/>
                      <a:pt x="2512885" y="1407843"/>
                    </a:cubicBezTo>
                    <a:cubicBezTo>
                      <a:pt x="2555711" y="1420743"/>
                      <a:pt x="2598537" y="1433642"/>
                      <a:pt x="2641363" y="1447058"/>
                    </a:cubicBezTo>
                    <a:cubicBezTo>
                      <a:pt x="2671290" y="1456345"/>
                      <a:pt x="2678514" y="1466665"/>
                      <a:pt x="2677998" y="1498139"/>
                    </a:cubicBezTo>
                    <a:cubicBezTo>
                      <a:pt x="2677998" y="1501235"/>
                      <a:pt x="2677998" y="1504331"/>
                      <a:pt x="2677998" y="1507427"/>
                    </a:cubicBezTo>
                    <a:cubicBezTo>
                      <a:pt x="2675934" y="1555929"/>
                      <a:pt x="2660454" y="1571408"/>
                      <a:pt x="2611952" y="1572956"/>
                    </a:cubicBezTo>
                    <a:cubicBezTo>
                      <a:pt x="2571190" y="1573988"/>
                      <a:pt x="2530944" y="1576052"/>
                      <a:pt x="2490182" y="1576568"/>
                    </a:cubicBezTo>
                    <a:cubicBezTo>
                      <a:pt x="2474702" y="1577084"/>
                      <a:pt x="2463867" y="1583792"/>
                      <a:pt x="2457675" y="1596691"/>
                    </a:cubicBezTo>
                    <a:cubicBezTo>
                      <a:pt x="2446324" y="1620942"/>
                      <a:pt x="2439100" y="1646225"/>
                      <a:pt x="2437036" y="1673056"/>
                    </a:cubicBezTo>
                    <a:cubicBezTo>
                      <a:pt x="2435488" y="1690083"/>
                      <a:pt x="2442712" y="1701435"/>
                      <a:pt x="2457159" y="1710206"/>
                    </a:cubicBezTo>
                    <a:cubicBezTo>
                      <a:pt x="2493278" y="1732393"/>
                      <a:pt x="2528880" y="1754580"/>
                      <a:pt x="2564483" y="1777283"/>
                    </a:cubicBezTo>
                    <a:cubicBezTo>
                      <a:pt x="2596989" y="1797406"/>
                      <a:pt x="2601117" y="1809790"/>
                      <a:pt x="2588733" y="1845908"/>
                    </a:cubicBezTo>
                    <a:cubicBezTo>
                      <a:pt x="2584606" y="1858292"/>
                      <a:pt x="2578930" y="1870159"/>
                      <a:pt x="2571706" y="1880995"/>
                    </a:cubicBezTo>
                    <a:cubicBezTo>
                      <a:pt x="2564998" y="1890798"/>
                      <a:pt x="2554163" y="1897506"/>
                      <a:pt x="2538684" y="1897506"/>
                    </a:cubicBezTo>
                    <a:cubicBezTo>
                      <a:pt x="2511337" y="1891314"/>
                      <a:pt x="2483990" y="1885122"/>
                      <a:pt x="2456643" y="1879447"/>
                    </a:cubicBezTo>
                    <a:cubicBezTo>
                      <a:pt x="2434456" y="1874287"/>
                      <a:pt x="2411753" y="1869643"/>
                      <a:pt x="2389566" y="1863967"/>
                    </a:cubicBezTo>
                    <a:cubicBezTo>
                      <a:pt x="2375119" y="1860355"/>
                      <a:pt x="2363767" y="1864483"/>
                      <a:pt x="2354479" y="1874803"/>
                    </a:cubicBezTo>
                    <a:cubicBezTo>
                      <a:pt x="2335389" y="1896990"/>
                      <a:pt x="2320425" y="1922273"/>
                      <a:pt x="2312170" y="1950652"/>
                    </a:cubicBezTo>
                    <a:cubicBezTo>
                      <a:pt x="2308042" y="1964067"/>
                      <a:pt x="2314234" y="1973870"/>
                      <a:pt x="2322489" y="1983158"/>
                    </a:cubicBezTo>
                    <a:cubicBezTo>
                      <a:pt x="2352416" y="2015665"/>
                      <a:pt x="2382858" y="2048171"/>
                      <a:pt x="2412785" y="2080162"/>
                    </a:cubicBezTo>
                    <a:cubicBezTo>
                      <a:pt x="2435488" y="2104413"/>
                      <a:pt x="2436520" y="2118860"/>
                      <a:pt x="2418461" y="2146723"/>
                    </a:cubicBezTo>
                    <a:cubicBezTo>
                      <a:pt x="2417429" y="2148271"/>
                      <a:pt x="2416397" y="2150335"/>
                      <a:pt x="2414849" y="2151883"/>
                    </a:cubicBezTo>
                    <a:cubicBezTo>
                      <a:pt x="2380795" y="2197805"/>
                      <a:pt x="2365831" y="2198321"/>
                      <a:pt x="2324037" y="2174586"/>
                    </a:cubicBezTo>
                    <a:cubicBezTo>
                      <a:pt x="2289982" y="2154979"/>
                      <a:pt x="2253864" y="2137435"/>
                      <a:pt x="2219294" y="2118860"/>
                    </a:cubicBezTo>
                    <a:cubicBezTo>
                      <a:pt x="2204846" y="2111121"/>
                      <a:pt x="2191431" y="2111121"/>
                      <a:pt x="2178531" y="2120408"/>
                    </a:cubicBezTo>
                    <a:cubicBezTo>
                      <a:pt x="2157892" y="2134856"/>
                      <a:pt x="2140349" y="2152399"/>
                      <a:pt x="2125386" y="2172522"/>
                    </a:cubicBezTo>
                    <a:cubicBezTo>
                      <a:pt x="2114550" y="2186969"/>
                      <a:pt x="2114034" y="2201417"/>
                      <a:pt x="2122806" y="2217412"/>
                    </a:cubicBezTo>
                    <a:cubicBezTo>
                      <a:pt x="2143961" y="2256110"/>
                      <a:pt x="2164600" y="2295324"/>
                      <a:pt x="2184723" y="2334539"/>
                    </a:cubicBezTo>
                    <a:cubicBezTo>
                      <a:pt x="2198655" y="2361886"/>
                      <a:pt x="2196591" y="2374269"/>
                      <a:pt x="2174404" y="2395424"/>
                    </a:cubicBezTo>
                    <a:cubicBezTo>
                      <a:pt x="2170792" y="2398520"/>
                      <a:pt x="2167696" y="2402132"/>
                      <a:pt x="2164084" y="2404712"/>
                    </a:cubicBezTo>
                    <a:cubicBezTo>
                      <a:pt x="2131062" y="2428963"/>
                      <a:pt x="2114034" y="2440830"/>
                      <a:pt x="2075336" y="2401616"/>
                    </a:cubicBezTo>
                    <a:cubicBezTo>
                      <a:pt x="2047473" y="2373237"/>
                      <a:pt x="2017547" y="2347954"/>
                      <a:pt x="1988652" y="2320607"/>
                    </a:cubicBezTo>
                    <a:cubicBezTo>
                      <a:pt x="1975236" y="2307708"/>
                      <a:pt x="1960789" y="2305128"/>
                      <a:pt x="1944277" y="2311836"/>
                    </a:cubicBezTo>
                    <a:cubicBezTo>
                      <a:pt x="1922607" y="2320607"/>
                      <a:pt x="1901968" y="2331959"/>
                      <a:pt x="1883392" y="2346406"/>
                    </a:cubicBezTo>
                    <a:cubicBezTo>
                      <a:pt x="1867913" y="2358274"/>
                      <a:pt x="1863785" y="2373237"/>
                      <a:pt x="1868429" y="2391812"/>
                    </a:cubicBezTo>
                    <a:cubicBezTo>
                      <a:pt x="1879264" y="2436702"/>
                      <a:pt x="1889584" y="2482108"/>
                      <a:pt x="1899388" y="2526998"/>
                    </a:cubicBezTo>
                    <a:cubicBezTo>
                      <a:pt x="1903516" y="2546605"/>
                      <a:pt x="1896808" y="2561569"/>
                      <a:pt x="1879264" y="2571888"/>
                    </a:cubicBezTo>
                    <a:cubicBezTo>
                      <a:pt x="1867397" y="2579112"/>
                      <a:pt x="1854498" y="2584788"/>
                      <a:pt x="1841082" y="2588916"/>
                    </a:cubicBezTo>
                    <a:cubicBezTo>
                      <a:pt x="1813736" y="2597687"/>
                      <a:pt x="1798256" y="2592527"/>
                      <a:pt x="1782777" y="2568277"/>
                    </a:cubicBezTo>
                    <a:cubicBezTo>
                      <a:pt x="1760074" y="2532158"/>
                      <a:pt x="1736855" y="2496556"/>
                      <a:pt x="1715184" y="2459405"/>
                    </a:cubicBezTo>
                    <a:cubicBezTo>
                      <a:pt x="1703316" y="2439282"/>
                      <a:pt x="1687837" y="2431543"/>
                      <a:pt x="1664618" y="2435670"/>
                    </a:cubicBezTo>
                    <a:cubicBezTo>
                      <a:pt x="1646043" y="2439282"/>
                      <a:pt x="1627984" y="2443926"/>
                      <a:pt x="1610440" y="2450118"/>
                    </a:cubicBezTo>
                    <a:cubicBezTo>
                      <a:pt x="1586190" y="2458889"/>
                      <a:pt x="1578450" y="2469209"/>
                      <a:pt x="1577418" y="2495008"/>
                    </a:cubicBezTo>
                    <a:cubicBezTo>
                      <a:pt x="1575870" y="2535770"/>
                      <a:pt x="1574838" y="2576016"/>
                      <a:pt x="1573806" y="2616778"/>
                    </a:cubicBezTo>
                    <a:cubicBezTo>
                      <a:pt x="1572774" y="2653929"/>
                      <a:pt x="1563487" y="2665796"/>
                      <a:pt x="1526852" y="2672504"/>
                    </a:cubicBezTo>
                    <a:cubicBezTo>
                      <a:pt x="1517049" y="2674568"/>
                      <a:pt x="1507245" y="2675600"/>
                      <a:pt x="1497441" y="2676116"/>
                    </a:cubicBezTo>
                    <a:cubicBezTo>
                      <a:pt x="1473191" y="2677664"/>
                      <a:pt x="1457711" y="2667860"/>
                      <a:pt x="1449972" y="2644125"/>
                    </a:cubicBezTo>
                    <a:cubicBezTo>
                      <a:pt x="1436040" y="2600783"/>
                      <a:pt x="1422624" y="2557957"/>
                      <a:pt x="1410241" y="2514615"/>
                    </a:cubicBezTo>
                    <a:cubicBezTo>
                      <a:pt x="1404565" y="2495008"/>
                      <a:pt x="1392698" y="2485720"/>
                      <a:pt x="1373091" y="2482624"/>
                    </a:cubicBezTo>
                    <a:cubicBezTo>
                      <a:pt x="1350388" y="2479528"/>
                      <a:pt x="1327685" y="2479528"/>
                      <a:pt x="1304982" y="2483140"/>
                    </a:cubicBezTo>
                    <a:cubicBezTo>
                      <a:pt x="1287955" y="2485720"/>
                      <a:pt x="1277119" y="2494492"/>
                      <a:pt x="1271959" y="2511519"/>
                    </a:cubicBezTo>
                    <a:cubicBezTo>
                      <a:pt x="1260092" y="2552281"/>
                      <a:pt x="1247192" y="2593043"/>
                      <a:pt x="1234293" y="2633806"/>
                    </a:cubicBezTo>
                    <a:cubicBezTo>
                      <a:pt x="1222941" y="2670440"/>
                      <a:pt x="1208494" y="2679728"/>
                      <a:pt x="1170828" y="2674568"/>
                    </a:cubicBezTo>
                    <a:cubicBezTo>
                      <a:pt x="1114070" y="2666828"/>
                      <a:pt x="1107362" y="2659088"/>
                      <a:pt x="1106847" y="2602331"/>
                    </a:cubicBezTo>
                    <a:cubicBezTo>
                      <a:pt x="1106331" y="2565181"/>
                      <a:pt x="1104783" y="2528546"/>
                      <a:pt x="1103751" y="2491396"/>
                    </a:cubicBezTo>
                    <a:cubicBezTo>
                      <a:pt x="1103234" y="2474369"/>
                      <a:pt x="1096527" y="2460953"/>
                      <a:pt x="1080532" y="2454245"/>
                    </a:cubicBezTo>
                    <a:cubicBezTo>
                      <a:pt x="1056281" y="2443926"/>
                      <a:pt x="1031514" y="2436702"/>
                      <a:pt x="1005199" y="2435154"/>
                    </a:cubicBezTo>
                    <a:cubicBezTo>
                      <a:pt x="989203" y="2434122"/>
                      <a:pt x="977852" y="2440314"/>
                      <a:pt x="969080" y="2454245"/>
                    </a:cubicBezTo>
                    <a:cubicBezTo>
                      <a:pt x="946894" y="2491396"/>
                      <a:pt x="923159" y="2527514"/>
                      <a:pt x="900456" y="2564149"/>
                    </a:cubicBezTo>
                    <a:cubicBezTo>
                      <a:pt x="882396" y="2593043"/>
                      <a:pt x="868465" y="2598203"/>
                      <a:pt x="836474" y="2587368"/>
                    </a:cubicBezTo>
                    <a:cubicBezTo>
                      <a:pt x="834926" y="2586852"/>
                      <a:pt x="833379" y="2586336"/>
                      <a:pt x="831830" y="2585820"/>
                    </a:cubicBezTo>
                    <a:cubicBezTo>
                      <a:pt x="782297" y="2565697"/>
                      <a:pt x="772493" y="2554345"/>
                      <a:pt x="785392" y="2504811"/>
                    </a:cubicBezTo>
                    <a:cubicBezTo>
                      <a:pt x="795196" y="2467145"/>
                      <a:pt x="802420" y="2428963"/>
                      <a:pt x="811707" y="2390780"/>
                    </a:cubicBezTo>
                    <a:cubicBezTo>
                      <a:pt x="816351" y="2371173"/>
                      <a:pt x="811191" y="2356210"/>
                      <a:pt x="794680" y="2344342"/>
                    </a:cubicBezTo>
                    <a:cubicBezTo>
                      <a:pt x="777137" y="2331959"/>
                      <a:pt x="759078" y="2321123"/>
                      <a:pt x="739470" y="2312352"/>
                    </a:cubicBezTo>
                    <a:cubicBezTo>
                      <a:pt x="720895" y="2304096"/>
                      <a:pt x="704900" y="2307192"/>
                      <a:pt x="689421" y="2321639"/>
                    </a:cubicBezTo>
                    <a:cubicBezTo>
                      <a:pt x="658462" y="2351050"/>
                      <a:pt x="626988" y="2379945"/>
                      <a:pt x="596029" y="2408839"/>
                    </a:cubicBezTo>
                    <a:cubicBezTo>
                      <a:pt x="572810" y="2431027"/>
                      <a:pt x="557847" y="2432058"/>
                      <a:pt x="530500" y="2415031"/>
                    </a:cubicBezTo>
                    <a:cubicBezTo>
                      <a:pt x="527404" y="2412967"/>
                      <a:pt x="524308" y="2410903"/>
                      <a:pt x="521212" y="2408839"/>
                    </a:cubicBezTo>
                    <a:cubicBezTo>
                      <a:pt x="481482" y="2380461"/>
                      <a:pt x="477870" y="2365497"/>
                      <a:pt x="500573" y="2322671"/>
                    </a:cubicBezTo>
                    <a:cubicBezTo>
                      <a:pt x="519148" y="2287585"/>
                      <a:pt x="537207" y="2252498"/>
                      <a:pt x="556298" y="2217928"/>
                    </a:cubicBezTo>
                    <a:cubicBezTo>
                      <a:pt x="566102" y="2199869"/>
                      <a:pt x="564555" y="2184389"/>
                      <a:pt x="552171" y="2168910"/>
                    </a:cubicBezTo>
                    <a:cubicBezTo>
                      <a:pt x="538756" y="2151883"/>
                      <a:pt x="523276" y="2136403"/>
                      <a:pt x="505733" y="2122988"/>
                    </a:cubicBezTo>
                    <a:cubicBezTo>
                      <a:pt x="490254" y="2111121"/>
                      <a:pt x="474774" y="2110089"/>
                      <a:pt x="457747" y="2119376"/>
                    </a:cubicBezTo>
                    <a:cubicBezTo>
                      <a:pt x="419564" y="2140015"/>
                      <a:pt x="380866" y="2160654"/>
                      <a:pt x="341652" y="2180778"/>
                    </a:cubicBezTo>
                    <a:cubicBezTo>
                      <a:pt x="314305" y="2195225"/>
                      <a:pt x="298310" y="2191613"/>
                      <a:pt x="278187" y="2168910"/>
                    </a:cubicBezTo>
                    <a:cubicBezTo>
                      <a:pt x="276639" y="2167362"/>
                      <a:pt x="275607" y="2165814"/>
                      <a:pt x="274059" y="2164266"/>
                    </a:cubicBezTo>
                    <a:cubicBezTo>
                      <a:pt x="238456" y="2122988"/>
                      <a:pt x="238972" y="2108541"/>
                      <a:pt x="276639" y="2069326"/>
                    </a:cubicBezTo>
                    <a:cubicBezTo>
                      <a:pt x="302954" y="2041464"/>
                      <a:pt x="327721" y="2013085"/>
                      <a:pt x="354551" y="1986254"/>
                    </a:cubicBezTo>
                    <a:cubicBezTo>
                      <a:pt x="367967" y="1972323"/>
                      <a:pt x="370547" y="1957875"/>
                      <a:pt x="363839" y="1940848"/>
                    </a:cubicBezTo>
                    <a:cubicBezTo>
                      <a:pt x="355067" y="1918661"/>
                      <a:pt x="342684" y="1898022"/>
                      <a:pt x="328237" y="1878931"/>
                    </a:cubicBezTo>
                    <a:cubicBezTo>
                      <a:pt x="316369" y="1863451"/>
                      <a:pt x="300374" y="1861903"/>
                      <a:pt x="283347" y="1866031"/>
                    </a:cubicBezTo>
                    <a:cubicBezTo>
                      <a:pt x="245680" y="1874803"/>
                      <a:pt x="208530" y="1883574"/>
                      <a:pt x="170864" y="1891830"/>
                    </a:cubicBezTo>
                    <a:cubicBezTo>
                      <a:pt x="165704" y="1892862"/>
                      <a:pt x="160544" y="1894410"/>
                      <a:pt x="155900" y="1895442"/>
                    </a:cubicBezTo>
                    <a:cubicBezTo>
                      <a:pt x="127521" y="1900602"/>
                      <a:pt x="113074" y="1893894"/>
                      <a:pt x="100175" y="1868095"/>
                    </a:cubicBezTo>
                    <a:cubicBezTo>
                      <a:pt x="95531" y="1858292"/>
                      <a:pt x="90887" y="1848488"/>
                      <a:pt x="87275" y="1838169"/>
                    </a:cubicBezTo>
                    <a:cubicBezTo>
                      <a:pt x="77988" y="1810822"/>
                      <a:pt x="83147" y="1795342"/>
                      <a:pt x="107915" y="1779863"/>
                    </a:cubicBezTo>
                    <a:cubicBezTo>
                      <a:pt x="143001" y="1757676"/>
                      <a:pt x="178603" y="1735489"/>
                      <a:pt x="213690" y="1713818"/>
                    </a:cubicBezTo>
                    <a:cubicBezTo>
                      <a:pt x="241552" y="1696275"/>
                      <a:pt x="245680" y="1686471"/>
                      <a:pt x="238972" y="1654481"/>
                    </a:cubicBezTo>
                    <a:cubicBezTo>
                      <a:pt x="234845" y="1636421"/>
                      <a:pt x="230201" y="1617846"/>
                      <a:pt x="222977" y="1600819"/>
                    </a:cubicBezTo>
                    <a:cubicBezTo>
                      <a:pt x="215753" y="1583792"/>
                      <a:pt x="203370" y="1575536"/>
                      <a:pt x="184279" y="1575020"/>
                    </a:cubicBezTo>
                    <a:cubicBezTo>
                      <a:pt x="142485" y="1574504"/>
                      <a:pt x="101207" y="1572956"/>
                      <a:pt x="59413" y="1571408"/>
                    </a:cubicBezTo>
                    <a:cubicBezTo>
                      <a:pt x="21746" y="1570376"/>
                      <a:pt x="10395" y="1560573"/>
                      <a:pt x="3687" y="1524454"/>
                    </a:cubicBezTo>
                    <a:cubicBezTo>
                      <a:pt x="3171" y="1520842"/>
                      <a:pt x="2139" y="1517231"/>
                      <a:pt x="1623" y="1513619"/>
                    </a:cubicBezTo>
                    <a:cubicBezTo>
                      <a:pt x="-4053" y="1467697"/>
                      <a:pt x="3687" y="1455829"/>
                      <a:pt x="48577" y="1442414"/>
                    </a:cubicBezTo>
                    <a:cubicBezTo>
                      <a:pt x="85727" y="1431062"/>
                      <a:pt x="122877" y="1418679"/>
                      <a:pt x="160544" y="1408359"/>
                    </a:cubicBezTo>
                    <a:cubicBezTo>
                      <a:pt x="181183" y="1402684"/>
                      <a:pt x="192018" y="1390816"/>
                      <a:pt x="194083" y="1370693"/>
                    </a:cubicBezTo>
                    <a:cubicBezTo>
                      <a:pt x="196147" y="1346958"/>
                      <a:pt x="197178" y="1322707"/>
                      <a:pt x="192534" y="1298972"/>
                    </a:cubicBezTo>
                    <a:cubicBezTo>
                      <a:pt x="189954" y="1283493"/>
                      <a:pt x="181183" y="1274205"/>
                      <a:pt x="166220" y="1269561"/>
                    </a:cubicBezTo>
                    <a:cubicBezTo>
                      <a:pt x="126490" y="1257694"/>
                      <a:pt x="86759" y="1245311"/>
                      <a:pt x="47029" y="1232927"/>
                    </a:cubicBezTo>
                    <a:cubicBezTo>
                      <a:pt x="3687" y="1219512"/>
                      <a:pt x="-957" y="1212288"/>
                      <a:pt x="1623" y="1166882"/>
                    </a:cubicBezTo>
                    <a:cubicBezTo>
                      <a:pt x="2139" y="1157594"/>
                      <a:pt x="4203" y="1148307"/>
                      <a:pt x="6267" y="1139535"/>
                    </a:cubicBezTo>
                    <a:cubicBezTo>
                      <a:pt x="12459" y="1116832"/>
                      <a:pt x="25358" y="1106513"/>
                      <a:pt x="49093" y="1105481"/>
                    </a:cubicBezTo>
                    <a:cubicBezTo>
                      <a:pt x="87791" y="1103933"/>
                      <a:pt x="125974" y="1102901"/>
                      <a:pt x="164672" y="1101869"/>
                    </a:cubicBezTo>
                    <a:cubicBezTo>
                      <a:pt x="170348" y="1101869"/>
                      <a:pt x="176023" y="1101353"/>
                      <a:pt x="181699" y="1101353"/>
                    </a:cubicBezTo>
                    <a:cubicBezTo>
                      <a:pt x="207498" y="1102385"/>
                      <a:pt x="220913" y="1087937"/>
                      <a:pt x="227621" y="1065234"/>
                    </a:cubicBezTo>
                    <a:cubicBezTo>
                      <a:pt x="232781" y="1048207"/>
                      <a:pt x="237425" y="1031180"/>
                      <a:pt x="241036" y="1014153"/>
                    </a:cubicBezTo>
                    <a:cubicBezTo>
                      <a:pt x="245680" y="990418"/>
                      <a:pt x="240005" y="979066"/>
                      <a:pt x="219366" y="965651"/>
                    </a:cubicBezTo>
                    <a:cubicBezTo>
                      <a:pt x="184279" y="943464"/>
                      <a:pt x="148676" y="921277"/>
                      <a:pt x="113590" y="899605"/>
                    </a:cubicBezTo>
                    <a:cubicBezTo>
                      <a:pt x="82116" y="879997"/>
                      <a:pt x="77472" y="867614"/>
                      <a:pt x="89855" y="832012"/>
                    </a:cubicBezTo>
                    <a:cubicBezTo>
                      <a:pt x="93467" y="820660"/>
                      <a:pt x="98111" y="809309"/>
                      <a:pt x="104818" y="799505"/>
                    </a:cubicBezTo>
                    <a:cubicBezTo>
                      <a:pt x="115654" y="782994"/>
                      <a:pt x="130617" y="774738"/>
                      <a:pt x="151256" y="779898"/>
                    </a:cubicBezTo>
                    <a:cubicBezTo>
                      <a:pt x="195114" y="790217"/>
                      <a:pt x="239489" y="799505"/>
                      <a:pt x="283347" y="810341"/>
                    </a:cubicBezTo>
                    <a:cubicBezTo>
                      <a:pt x="303469" y="815500"/>
                      <a:pt x="318949" y="810857"/>
                      <a:pt x="331332" y="794345"/>
                    </a:cubicBezTo>
                    <a:cubicBezTo>
                      <a:pt x="344232" y="776802"/>
                      <a:pt x="355584" y="757711"/>
                      <a:pt x="363839" y="737588"/>
                    </a:cubicBezTo>
                    <a:cubicBezTo>
                      <a:pt x="371063" y="719529"/>
                      <a:pt x="368999" y="704049"/>
                      <a:pt x="354551" y="689086"/>
                    </a:cubicBezTo>
                    <a:cubicBezTo>
                      <a:pt x="324625" y="658643"/>
                      <a:pt x="296246" y="627169"/>
                      <a:pt x="266835" y="595694"/>
                    </a:cubicBezTo>
                    <a:cubicBezTo>
                      <a:pt x="244132" y="570927"/>
                      <a:pt x="243100" y="556996"/>
                      <a:pt x="261675" y="529133"/>
                    </a:cubicBezTo>
                    <a:cubicBezTo>
                      <a:pt x="264771" y="525005"/>
                      <a:pt x="267351" y="520361"/>
                      <a:pt x="270447" y="516233"/>
                    </a:cubicBezTo>
                    <a:cubicBezTo>
                      <a:pt x="296762" y="481663"/>
                      <a:pt x="311209" y="478567"/>
                      <a:pt x="349907" y="498690"/>
                    </a:cubicBezTo>
                    <a:cubicBezTo>
                      <a:pt x="386026" y="517781"/>
                      <a:pt x="422144" y="536357"/>
                      <a:pt x="457231" y="555964"/>
                    </a:cubicBezTo>
                    <a:cubicBezTo>
                      <a:pt x="475806" y="566283"/>
                      <a:pt x="492318" y="564219"/>
                      <a:pt x="507797" y="551320"/>
                    </a:cubicBezTo>
                    <a:cubicBezTo>
                      <a:pt x="523276" y="538421"/>
                      <a:pt x="537723" y="523973"/>
                      <a:pt x="551139" y="508494"/>
                    </a:cubicBezTo>
                    <a:cubicBezTo>
                      <a:pt x="564555" y="492499"/>
                      <a:pt x="567650" y="476503"/>
                      <a:pt x="556815" y="456896"/>
                    </a:cubicBezTo>
                    <a:cubicBezTo>
                      <a:pt x="535143" y="418198"/>
                      <a:pt x="515020" y="378983"/>
                      <a:pt x="494381" y="339769"/>
                    </a:cubicBezTo>
                    <a:cubicBezTo>
                      <a:pt x="480966" y="313970"/>
                      <a:pt x="484062" y="300039"/>
                      <a:pt x="505217" y="280432"/>
                    </a:cubicBezTo>
                    <a:cubicBezTo>
                      <a:pt x="515020" y="271144"/>
                      <a:pt x="525856" y="263405"/>
                      <a:pt x="537723" y="256181"/>
                    </a:cubicBezTo>
                    <a:cubicBezTo>
                      <a:pt x="558362" y="244313"/>
                      <a:pt x="572810" y="245861"/>
                      <a:pt x="590353" y="261857"/>
                    </a:cubicBezTo>
                    <a:cubicBezTo>
                      <a:pt x="620280" y="289203"/>
                      <a:pt x="650207" y="317066"/>
                      <a:pt x="679617" y="344929"/>
                    </a:cubicBezTo>
                    <a:cubicBezTo>
                      <a:pt x="710576" y="374340"/>
                      <a:pt x="717284" y="375372"/>
                      <a:pt x="754950" y="355765"/>
                    </a:cubicBezTo>
                    <a:cubicBezTo>
                      <a:pt x="769913" y="348025"/>
                      <a:pt x="783845" y="339769"/>
                      <a:pt x="797260" y="329450"/>
                    </a:cubicBezTo>
                    <a:cubicBezTo>
                      <a:pt x="811707" y="317582"/>
                      <a:pt x="816351" y="303651"/>
                      <a:pt x="811707" y="285076"/>
                    </a:cubicBezTo>
                    <a:cubicBezTo>
                      <a:pt x="800872" y="242249"/>
                      <a:pt x="791585" y="198907"/>
                      <a:pt x="781781" y="156081"/>
                    </a:cubicBezTo>
                    <a:cubicBezTo>
                      <a:pt x="775589" y="128218"/>
                      <a:pt x="782297" y="114287"/>
                      <a:pt x="807064" y="100872"/>
                    </a:cubicBezTo>
                    <a:cubicBezTo>
                      <a:pt x="818415" y="95196"/>
                      <a:pt x="829766" y="90552"/>
                      <a:pt x="841634" y="86424"/>
                    </a:cubicBezTo>
                    <a:cubicBezTo>
                      <a:pt x="866917" y="78685"/>
                      <a:pt x="881364" y="83328"/>
                      <a:pt x="896328" y="106031"/>
                    </a:cubicBezTo>
                    <a:cubicBezTo>
                      <a:pt x="920062" y="142666"/>
                      <a:pt x="943798" y="179300"/>
                      <a:pt x="965469" y="217483"/>
                    </a:cubicBezTo>
                    <a:cubicBezTo>
                      <a:pt x="976820" y="237090"/>
                      <a:pt x="992299" y="243797"/>
                      <a:pt x="1013455" y="240702"/>
                    </a:cubicBezTo>
                    <a:cubicBezTo>
                      <a:pt x="1035641" y="237090"/>
                      <a:pt x="1057313" y="231414"/>
                      <a:pt x="1077952" y="222642"/>
                    </a:cubicBezTo>
                    <a:cubicBezTo>
                      <a:pt x="1092915" y="215935"/>
                      <a:pt x="1101171" y="205615"/>
                      <a:pt x="1101687" y="188072"/>
                    </a:cubicBezTo>
                    <a:cubicBezTo>
                      <a:pt x="1102719" y="143182"/>
                      <a:pt x="1105298" y="98808"/>
                      <a:pt x="1106847" y="53918"/>
                    </a:cubicBezTo>
                    <a:cubicBezTo>
                      <a:pt x="1107878" y="25023"/>
                      <a:pt x="1117166" y="12640"/>
                      <a:pt x="1145029" y="4900"/>
                    </a:cubicBezTo>
                    <a:cubicBezTo>
                      <a:pt x="1149672" y="3868"/>
                      <a:pt x="1154316" y="2320"/>
                      <a:pt x="1158960" y="1804"/>
                    </a:cubicBezTo>
                    <a:cubicBezTo>
                      <a:pt x="1171731" y="385"/>
                      <a:pt x="1182083" y="-325"/>
                      <a:pt x="1190637" y="143"/>
                    </a:cubicBezTo>
                    <a:close/>
                  </a:path>
                </a:pathLst>
              </a:custGeom>
              <a:solidFill>
                <a:schemeClr val="bg1"/>
              </a:solidFill>
              <a:ln w="515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145" name="Group 144">
              <a:extLst>
                <a:ext uri="{FF2B5EF4-FFF2-40B4-BE49-F238E27FC236}">
                  <a16:creationId xmlns:a16="http://schemas.microsoft.com/office/drawing/2014/main" id="{678A5E8A-19E0-4D4D-8DAC-CAF94160A8FD}"/>
                </a:ext>
              </a:extLst>
            </p:cNvPr>
            <p:cNvGrpSpPr/>
            <p:nvPr/>
          </p:nvGrpSpPr>
          <p:grpSpPr>
            <a:xfrm>
              <a:off x="2589156" y="1862881"/>
              <a:ext cx="1298170" cy="1298170"/>
              <a:chOff x="1089413" y="2131797"/>
              <a:chExt cx="2968238" cy="2968238"/>
            </a:xfrm>
          </p:grpSpPr>
          <p:sp>
            <p:nvSpPr>
              <p:cNvPr id="146" name="Freeform: Shape 145">
                <a:extLst>
                  <a:ext uri="{FF2B5EF4-FFF2-40B4-BE49-F238E27FC236}">
                    <a16:creationId xmlns:a16="http://schemas.microsoft.com/office/drawing/2014/main" id="{7B6CF11E-9AE8-4D57-8DE2-EAF061FC1D50}"/>
                  </a:ext>
                </a:extLst>
              </p:cNvPr>
              <p:cNvSpPr/>
              <p:nvPr/>
            </p:nvSpPr>
            <p:spPr>
              <a:xfrm>
                <a:off x="1089413" y="2131797"/>
                <a:ext cx="2968238" cy="2968238"/>
              </a:xfrm>
              <a:custGeom>
                <a:avLst/>
                <a:gdLst>
                  <a:gd name="connsiteX0" fmla="*/ 1484119 w 2968238"/>
                  <a:gd name="connsiteY0" fmla="*/ 1312669 h 2968238"/>
                  <a:gd name="connsiteX1" fmla="*/ 1312669 w 2968238"/>
                  <a:gd name="connsiteY1" fmla="*/ 1484119 h 2968238"/>
                  <a:gd name="connsiteX2" fmla="*/ 1484119 w 2968238"/>
                  <a:gd name="connsiteY2" fmla="*/ 1655569 h 2968238"/>
                  <a:gd name="connsiteX3" fmla="*/ 1655569 w 2968238"/>
                  <a:gd name="connsiteY3" fmla="*/ 1484119 h 2968238"/>
                  <a:gd name="connsiteX4" fmla="*/ 1484119 w 2968238"/>
                  <a:gd name="connsiteY4" fmla="*/ 1312669 h 2968238"/>
                  <a:gd name="connsiteX5" fmla="*/ 1484119 w 2968238"/>
                  <a:gd name="connsiteY5" fmla="*/ 0 h 2968238"/>
                  <a:gd name="connsiteX6" fmla="*/ 2968238 w 2968238"/>
                  <a:gd name="connsiteY6" fmla="*/ 1484119 h 2968238"/>
                  <a:gd name="connsiteX7" fmla="*/ 1484119 w 2968238"/>
                  <a:gd name="connsiteY7" fmla="*/ 2968238 h 2968238"/>
                  <a:gd name="connsiteX8" fmla="*/ 0 w 2968238"/>
                  <a:gd name="connsiteY8" fmla="*/ 1484119 h 2968238"/>
                  <a:gd name="connsiteX9" fmla="*/ 1484119 w 2968238"/>
                  <a:gd name="connsiteY9" fmla="*/ 0 h 29682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968238" h="2968238">
                    <a:moveTo>
                      <a:pt x="1484119" y="1312669"/>
                    </a:moveTo>
                    <a:cubicBezTo>
                      <a:pt x="1389430" y="1312669"/>
                      <a:pt x="1312669" y="1389430"/>
                      <a:pt x="1312669" y="1484119"/>
                    </a:cubicBezTo>
                    <a:cubicBezTo>
                      <a:pt x="1312669" y="1578808"/>
                      <a:pt x="1389430" y="1655569"/>
                      <a:pt x="1484119" y="1655569"/>
                    </a:cubicBezTo>
                    <a:cubicBezTo>
                      <a:pt x="1578808" y="1655569"/>
                      <a:pt x="1655569" y="1578808"/>
                      <a:pt x="1655569" y="1484119"/>
                    </a:cubicBezTo>
                    <a:cubicBezTo>
                      <a:pt x="1655569" y="1389430"/>
                      <a:pt x="1578808" y="1312669"/>
                      <a:pt x="1484119" y="1312669"/>
                    </a:cubicBezTo>
                    <a:close/>
                    <a:moveTo>
                      <a:pt x="1484119" y="0"/>
                    </a:moveTo>
                    <a:cubicBezTo>
                      <a:pt x="2303775" y="0"/>
                      <a:pt x="2968238" y="664463"/>
                      <a:pt x="2968238" y="1484119"/>
                    </a:cubicBezTo>
                    <a:cubicBezTo>
                      <a:pt x="2968238" y="2303775"/>
                      <a:pt x="2303775" y="2968238"/>
                      <a:pt x="1484119" y="2968238"/>
                    </a:cubicBezTo>
                    <a:cubicBezTo>
                      <a:pt x="664463" y="2968238"/>
                      <a:pt x="0" y="2303775"/>
                      <a:pt x="0" y="1484119"/>
                    </a:cubicBezTo>
                    <a:cubicBezTo>
                      <a:pt x="0" y="664463"/>
                      <a:pt x="664463" y="0"/>
                      <a:pt x="1484119" y="0"/>
                    </a:cubicBez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7" name="Freeform: Shape 146">
                <a:extLst>
                  <a:ext uri="{FF2B5EF4-FFF2-40B4-BE49-F238E27FC236}">
                    <a16:creationId xmlns:a16="http://schemas.microsoft.com/office/drawing/2014/main" id="{ACE6CE96-669B-4933-BCD4-918D292232B0}"/>
                  </a:ext>
                </a:extLst>
              </p:cNvPr>
              <p:cNvSpPr/>
              <p:nvPr/>
            </p:nvSpPr>
            <p:spPr>
              <a:xfrm>
                <a:off x="1234570" y="2279534"/>
                <a:ext cx="2678023" cy="2676273"/>
              </a:xfrm>
              <a:custGeom>
                <a:avLst/>
                <a:gdLst>
                  <a:gd name="connsiteX0" fmla="*/ 1338961 w 2678023"/>
                  <a:gd name="connsiteY0" fmla="*/ 855269 h 2676273"/>
                  <a:gd name="connsiteX1" fmla="*/ 857849 w 2678023"/>
                  <a:gd name="connsiteY1" fmla="*/ 1336381 h 2676273"/>
                  <a:gd name="connsiteX2" fmla="*/ 1338961 w 2678023"/>
                  <a:gd name="connsiteY2" fmla="*/ 1817493 h 2676273"/>
                  <a:gd name="connsiteX3" fmla="*/ 1820073 w 2678023"/>
                  <a:gd name="connsiteY3" fmla="*/ 1336381 h 2676273"/>
                  <a:gd name="connsiteX4" fmla="*/ 1338961 w 2678023"/>
                  <a:gd name="connsiteY4" fmla="*/ 855269 h 2676273"/>
                  <a:gd name="connsiteX5" fmla="*/ 1338961 w 2678023"/>
                  <a:gd name="connsiteY5" fmla="*/ 545806 h 2676273"/>
                  <a:gd name="connsiteX6" fmla="*/ 2129536 w 2678023"/>
                  <a:gd name="connsiteY6" fmla="*/ 1336381 h 2676273"/>
                  <a:gd name="connsiteX7" fmla="*/ 1338961 w 2678023"/>
                  <a:gd name="connsiteY7" fmla="*/ 2126956 h 2676273"/>
                  <a:gd name="connsiteX8" fmla="*/ 548386 w 2678023"/>
                  <a:gd name="connsiteY8" fmla="*/ 1336381 h 2676273"/>
                  <a:gd name="connsiteX9" fmla="*/ 1338961 w 2678023"/>
                  <a:gd name="connsiteY9" fmla="*/ 545806 h 2676273"/>
                  <a:gd name="connsiteX10" fmla="*/ 1340068 w 2678023"/>
                  <a:gd name="connsiteY10" fmla="*/ 359376 h 2676273"/>
                  <a:gd name="connsiteX11" fmla="*/ 361775 w 2678023"/>
                  <a:gd name="connsiteY11" fmla="*/ 1331995 h 2676273"/>
                  <a:gd name="connsiteX12" fmla="*/ 1338521 w 2678023"/>
                  <a:gd name="connsiteY12" fmla="*/ 2312868 h 2676273"/>
                  <a:gd name="connsiteX13" fmla="*/ 2316814 w 2678023"/>
                  <a:gd name="connsiteY13" fmla="*/ 1335606 h 2676273"/>
                  <a:gd name="connsiteX14" fmla="*/ 1340068 w 2678023"/>
                  <a:gd name="connsiteY14" fmla="*/ 359376 h 2676273"/>
                  <a:gd name="connsiteX15" fmla="*/ 1190637 w 2678023"/>
                  <a:gd name="connsiteY15" fmla="*/ 143 h 2676273"/>
                  <a:gd name="connsiteX16" fmla="*/ 1235841 w 2678023"/>
                  <a:gd name="connsiteY16" fmla="*/ 48758 h 2676273"/>
                  <a:gd name="connsiteX17" fmla="*/ 1269895 w 2678023"/>
                  <a:gd name="connsiteY17" fmla="*/ 162273 h 2676273"/>
                  <a:gd name="connsiteX18" fmla="*/ 1303434 w 2678023"/>
                  <a:gd name="connsiteY18" fmla="*/ 192716 h 2676273"/>
                  <a:gd name="connsiteX19" fmla="*/ 1376702 w 2678023"/>
                  <a:gd name="connsiteY19" fmla="*/ 192716 h 2676273"/>
                  <a:gd name="connsiteX20" fmla="*/ 1409209 w 2678023"/>
                  <a:gd name="connsiteY20" fmla="*/ 163305 h 2676273"/>
                  <a:gd name="connsiteX21" fmla="*/ 1447392 w 2678023"/>
                  <a:gd name="connsiteY21" fmla="*/ 37922 h 2676273"/>
                  <a:gd name="connsiteX22" fmla="*/ 1499505 w 2678023"/>
                  <a:gd name="connsiteY22" fmla="*/ 256 h 2676273"/>
                  <a:gd name="connsiteX23" fmla="*/ 1513436 w 2678023"/>
                  <a:gd name="connsiteY23" fmla="*/ 772 h 2676273"/>
                  <a:gd name="connsiteX24" fmla="*/ 1573290 w 2678023"/>
                  <a:gd name="connsiteY24" fmla="*/ 65269 h 2676273"/>
                  <a:gd name="connsiteX25" fmla="*/ 1576902 w 2678023"/>
                  <a:gd name="connsiteY25" fmla="*/ 185492 h 2676273"/>
                  <a:gd name="connsiteX26" fmla="*/ 1598057 w 2678023"/>
                  <a:gd name="connsiteY26" fmla="*/ 220578 h 2676273"/>
                  <a:gd name="connsiteX27" fmla="*/ 1674422 w 2678023"/>
                  <a:gd name="connsiteY27" fmla="*/ 240702 h 2676273"/>
                  <a:gd name="connsiteX28" fmla="*/ 1710540 w 2678023"/>
                  <a:gd name="connsiteY28" fmla="*/ 221610 h 2676273"/>
                  <a:gd name="connsiteX29" fmla="*/ 1779165 w 2678023"/>
                  <a:gd name="connsiteY29" fmla="*/ 111707 h 2676273"/>
                  <a:gd name="connsiteX30" fmla="*/ 1845726 w 2678023"/>
                  <a:gd name="connsiteY30" fmla="*/ 88488 h 2676273"/>
                  <a:gd name="connsiteX31" fmla="*/ 1857594 w 2678023"/>
                  <a:gd name="connsiteY31" fmla="*/ 92616 h 2676273"/>
                  <a:gd name="connsiteX32" fmla="*/ 1895260 w 2678023"/>
                  <a:gd name="connsiteY32" fmla="*/ 166401 h 2676273"/>
                  <a:gd name="connsiteX33" fmla="*/ 1868429 w 2678023"/>
                  <a:gd name="connsiteY33" fmla="*/ 281980 h 2676273"/>
                  <a:gd name="connsiteX34" fmla="*/ 1887004 w 2678023"/>
                  <a:gd name="connsiteY34" fmla="*/ 332030 h 2676273"/>
                  <a:gd name="connsiteX35" fmla="*/ 1946857 w 2678023"/>
                  <a:gd name="connsiteY35" fmla="*/ 365052 h 2676273"/>
                  <a:gd name="connsiteX36" fmla="*/ 1986588 w 2678023"/>
                  <a:gd name="connsiteY36" fmla="*/ 355765 h 2676273"/>
                  <a:gd name="connsiteX37" fmla="*/ 2081528 w 2678023"/>
                  <a:gd name="connsiteY37" fmla="*/ 267532 h 2676273"/>
                  <a:gd name="connsiteX38" fmla="*/ 2151701 w 2678023"/>
                  <a:gd name="connsiteY38" fmla="*/ 261857 h 2676273"/>
                  <a:gd name="connsiteX39" fmla="*/ 2155312 w 2678023"/>
                  <a:gd name="connsiteY39" fmla="*/ 264437 h 2676273"/>
                  <a:gd name="connsiteX40" fmla="*/ 2177500 w 2678023"/>
                  <a:gd name="connsiteY40" fmla="*/ 353701 h 2676273"/>
                  <a:gd name="connsiteX41" fmla="*/ 2122290 w 2678023"/>
                  <a:gd name="connsiteY41" fmla="*/ 456896 h 2676273"/>
                  <a:gd name="connsiteX42" fmla="*/ 2126934 w 2678023"/>
                  <a:gd name="connsiteY42" fmla="*/ 505914 h 2676273"/>
                  <a:gd name="connsiteX43" fmla="*/ 2173372 w 2678023"/>
                  <a:gd name="connsiteY43" fmla="*/ 551836 h 2676273"/>
                  <a:gd name="connsiteX44" fmla="*/ 2219810 w 2678023"/>
                  <a:gd name="connsiteY44" fmla="*/ 555964 h 2676273"/>
                  <a:gd name="connsiteX45" fmla="*/ 2336937 w 2678023"/>
                  <a:gd name="connsiteY45" fmla="*/ 494046 h 2676273"/>
                  <a:gd name="connsiteX46" fmla="*/ 2400917 w 2678023"/>
                  <a:gd name="connsiteY46" fmla="*/ 507462 h 2676273"/>
                  <a:gd name="connsiteX47" fmla="*/ 2420525 w 2678023"/>
                  <a:gd name="connsiteY47" fmla="*/ 533777 h 2676273"/>
                  <a:gd name="connsiteX48" fmla="*/ 2415365 w 2678023"/>
                  <a:gd name="connsiteY48" fmla="*/ 591566 h 2676273"/>
                  <a:gd name="connsiteX49" fmla="*/ 2321973 w 2678023"/>
                  <a:gd name="connsiteY49" fmla="*/ 692182 h 2676273"/>
                  <a:gd name="connsiteX50" fmla="*/ 2313718 w 2678023"/>
                  <a:gd name="connsiteY50" fmla="*/ 733460 h 2676273"/>
                  <a:gd name="connsiteX51" fmla="*/ 2349320 w 2678023"/>
                  <a:gd name="connsiteY51" fmla="*/ 795377 h 2676273"/>
                  <a:gd name="connsiteX52" fmla="*/ 2394726 w 2678023"/>
                  <a:gd name="connsiteY52" fmla="*/ 810341 h 2676273"/>
                  <a:gd name="connsiteX53" fmla="*/ 2526816 w 2678023"/>
                  <a:gd name="connsiteY53" fmla="*/ 780414 h 2676273"/>
                  <a:gd name="connsiteX54" fmla="*/ 2575834 w 2678023"/>
                  <a:gd name="connsiteY54" fmla="*/ 803117 h 2676273"/>
                  <a:gd name="connsiteX55" fmla="*/ 2591313 w 2678023"/>
                  <a:gd name="connsiteY55" fmla="*/ 838719 h 2676273"/>
                  <a:gd name="connsiteX56" fmla="*/ 2570158 w 2678023"/>
                  <a:gd name="connsiteY56" fmla="*/ 896509 h 2676273"/>
                  <a:gd name="connsiteX57" fmla="*/ 2461287 w 2678023"/>
                  <a:gd name="connsiteY57" fmla="*/ 964103 h 2676273"/>
                  <a:gd name="connsiteX58" fmla="*/ 2438068 w 2678023"/>
                  <a:gd name="connsiteY58" fmla="*/ 1014669 h 2676273"/>
                  <a:gd name="connsiteX59" fmla="*/ 2454063 w 2678023"/>
                  <a:gd name="connsiteY59" fmla="*/ 1073490 h 2676273"/>
                  <a:gd name="connsiteX60" fmla="*/ 2492762 w 2678023"/>
                  <a:gd name="connsiteY60" fmla="*/ 1100837 h 2676273"/>
                  <a:gd name="connsiteX61" fmla="*/ 2628464 w 2678023"/>
                  <a:gd name="connsiteY61" fmla="*/ 1105997 h 2676273"/>
                  <a:gd name="connsiteX62" fmla="*/ 2672322 w 2678023"/>
                  <a:gd name="connsiteY62" fmla="*/ 1140567 h 2676273"/>
                  <a:gd name="connsiteX63" fmla="*/ 2677998 w 2678023"/>
                  <a:gd name="connsiteY63" fmla="*/ 1182361 h 2676273"/>
                  <a:gd name="connsiteX64" fmla="*/ 2644459 w 2678023"/>
                  <a:gd name="connsiteY64" fmla="*/ 1229831 h 2676273"/>
                  <a:gd name="connsiteX65" fmla="*/ 2522172 w 2678023"/>
                  <a:gd name="connsiteY65" fmla="*/ 1267498 h 2676273"/>
                  <a:gd name="connsiteX66" fmla="*/ 2483990 w 2678023"/>
                  <a:gd name="connsiteY66" fmla="*/ 1315999 h 2676273"/>
                  <a:gd name="connsiteX67" fmla="*/ 2486570 w 2678023"/>
                  <a:gd name="connsiteY67" fmla="*/ 1379981 h 2676273"/>
                  <a:gd name="connsiteX68" fmla="*/ 2512885 w 2678023"/>
                  <a:gd name="connsiteY68" fmla="*/ 1407843 h 2676273"/>
                  <a:gd name="connsiteX69" fmla="*/ 2641363 w 2678023"/>
                  <a:gd name="connsiteY69" fmla="*/ 1447058 h 2676273"/>
                  <a:gd name="connsiteX70" fmla="*/ 2677998 w 2678023"/>
                  <a:gd name="connsiteY70" fmla="*/ 1498139 h 2676273"/>
                  <a:gd name="connsiteX71" fmla="*/ 2677998 w 2678023"/>
                  <a:gd name="connsiteY71" fmla="*/ 1507427 h 2676273"/>
                  <a:gd name="connsiteX72" fmla="*/ 2611952 w 2678023"/>
                  <a:gd name="connsiteY72" fmla="*/ 1572956 h 2676273"/>
                  <a:gd name="connsiteX73" fmla="*/ 2490182 w 2678023"/>
                  <a:gd name="connsiteY73" fmla="*/ 1576568 h 2676273"/>
                  <a:gd name="connsiteX74" fmla="*/ 2457675 w 2678023"/>
                  <a:gd name="connsiteY74" fmla="*/ 1596691 h 2676273"/>
                  <a:gd name="connsiteX75" fmla="*/ 2437036 w 2678023"/>
                  <a:gd name="connsiteY75" fmla="*/ 1673056 h 2676273"/>
                  <a:gd name="connsiteX76" fmla="*/ 2457159 w 2678023"/>
                  <a:gd name="connsiteY76" fmla="*/ 1710206 h 2676273"/>
                  <a:gd name="connsiteX77" fmla="*/ 2564483 w 2678023"/>
                  <a:gd name="connsiteY77" fmla="*/ 1777283 h 2676273"/>
                  <a:gd name="connsiteX78" fmla="*/ 2588733 w 2678023"/>
                  <a:gd name="connsiteY78" fmla="*/ 1845908 h 2676273"/>
                  <a:gd name="connsiteX79" fmla="*/ 2571706 w 2678023"/>
                  <a:gd name="connsiteY79" fmla="*/ 1880995 h 2676273"/>
                  <a:gd name="connsiteX80" fmla="*/ 2538684 w 2678023"/>
                  <a:gd name="connsiteY80" fmla="*/ 1897506 h 2676273"/>
                  <a:gd name="connsiteX81" fmla="*/ 2456643 w 2678023"/>
                  <a:gd name="connsiteY81" fmla="*/ 1879447 h 2676273"/>
                  <a:gd name="connsiteX82" fmla="*/ 2389566 w 2678023"/>
                  <a:gd name="connsiteY82" fmla="*/ 1863967 h 2676273"/>
                  <a:gd name="connsiteX83" fmla="*/ 2354479 w 2678023"/>
                  <a:gd name="connsiteY83" fmla="*/ 1874803 h 2676273"/>
                  <a:gd name="connsiteX84" fmla="*/ 2312170 w 2678023"/>
                  <a:gd name="connsiteY84" fmla="*/ 1950652 h 2676273"/>
                  <a:gd name="connsiteX85" fmla="*/ 2322489 w 2678023"/>
                  <a:gd name="connsiteY85" fmla="*/ 1983158 h 2676273"/>
                  <a:gd name="connsiteX86" fmla="*/ 2412785 w 2678023"/>
                  <a:gd name="connsiteY86" fmla="*/ 2080162 h 2676273"/>
                  <a:gd name="connsiteX87" fmla="*/ 2418461 w 2678023"/>
                  <a:gd name="connsiteY87" fmla="*/ 2146723 h 2676273"/>
                  <a:gd name="connsiteX88" fmla="*/ 2414849 w 2678023"/>
                  <a:gd name="connsiteY88" fmla="*/ 2151883 h 2676273"/>
                  <a:gd name="connsiteX89" fmla="*/ 2324037 w 2678023"/>
                  <a:gd name="connsiteY89" fmla="*/ 2174586 h 2676273"/>
                  <a:gd name="connsiteX90" fmla="*/ 2219294 w 2678023"/>
                  <a:gd name="connsiteY90" fmla="*/ 2118860 h 2676273"/>
                  <a:gd name="connsiteX91" fmla="*/ 2178531 w 2678023"/>
                  <a:gd name="connsiteY91" fmla="*/ 2120408 h 2676273"/>
                  <a:gd name="connsiteX92" fmla="*/ 2125386 w 2678023"/>
                  <a:gd name="connsiteY92" fmla="*/ 2172522 h 2676273"/>
                  <a:gd name="connsiteX93" fmla="*/ 2122806 w 2678023"/>
                  <a:gd name="connsiteY93" fmla="*/ 2217412 h 2676273"/>
                  <a:gd name="connsiteX94" fmla="*/ 2184723 w 2678023"/>
                  <a:gd name="connsiteY94" fmla="*/ 2334539 h 2676273"/>
                  <a:gd name="connsiteX95" fmla="*/ 2174404 w 2678023"/>
                  <a:gd name="connsiteY95" fmla="*/ 2395424 h 2676273"/>
                  <a:gd name="connsiteX96" fmla="*/ 2164084 w 2678023"/>
                  <a:gd name="connsiteY96" fmla="*/ 2404712 h 2676273"/>
                  <a:gd name="connsiteX97" fmla="*/ 2075336 w 2678023"/>
                  <a:gd name="connsiteY97" fmla="*/ 2401616 h 2676273"/>
                  <a:gd name="connsiteX98" fmla="*/ 1988652 w 2678023"/>
                  <a:gd name="connsiteY98" fmla="*/ 2320607 h 2676273"/>
                  <a:gd name="connsiteX99" fmla="*/ 1944277 w 2678023"/>
                  <a:gd name="connsiteY99" fmla="*/ 2311836 h 2676273"/>
                  <a:gd name="connsiteX100" fmla="*/ 1883392 w 2678023"/>
                  <a:gd name="connsiteY100" fmla="*/ 2346406 h 2676273"/>
                  <a:gd name="connsiteX101" fmla="*/ 1868429 w 2678023"/>
                  <a:gd name="connsiteY101" fmla="*/ 2391812 h 2676273"/>
                  <a:gd name="connsiteX102" fmla="*/ 1899388 w 2678023"/>
                  <a:gd name="connsiteY102" fmla="*/ 2526998 h 2676273"/>
                  <a:gd name="connsiteX103" fmla="*/ 1879264 w 2678023"/>
                  <a:gd name="connsiteY103" fmla="*/ 2571888 h 2676273"/>
                  <a:gd name="connsiteX104" fmla="*/ 1841082 w 2678023"/>
                  <a:gd name="connsiteY104" fmla="*/ 2588916 h 2676273"/>
                  <a:gd name="connsiteX105" fmla="*/ 1782777 w 2678023"/>
                  <a:gd name="connsiteY105" fmla="*/ 2568277 h 2676273"/>
                  <a:gd name="connsiteX106" fmla="*/ 1715184 w 2678023"/>
                  <a:gd name="connsiteY106" fmla="*/ 2459405 h 2676273"/>
                  <a:gd name="connsiteX107" fmla="*/ 1664618 w 2678023"/>
                  <a:gd name="connsiteY107" fmla="*/ 2435670 h 2676273"/>
                  <a:gd name="connsiteX108" fmla="*/ 1610440 w 2678023"/>
                  <a:gd name="connsiteY108" fmla="*/ 2450118 h 2676273"/>
                  <a:gd name="connsiteX109" fmla="*/ 1577418 w 2678023"/>
                  <a:gd name="connsiteY109" fmla="*/ 2495008 h 2676273"/>
                  <a:gd name="connsiteX110" fmla="*/ 1573806 w 2678023"/>
                  <a:gd name="connsiteY110" fmla="*/ 2616778 h 2676273"/>
                  <a:gd name="connsiteX111" fmla="*/ 1526852 w 2678023"/>
                  <a:gd name="connsiteY111" fmla="*/ 2672504 h 2676273"/>
                  <a:gd name="connsiteX112" fmla="*/ 1497441 w 2678023"/>
                  <a:gd name="connsiteY112" fmla="*/ 2676116 h 2676273"/>
                  <a:gd name="connsiteX113" fmla="*/ 1449972 w 2678023"/>
                  <a:gd name="connsiteY113" fmla="*/ 2644125 h 2676273"/>
                  <a:gd name="connsiteX114" fmla="*/ 1410241 w 2678023"/>
                  <a:gd name="connsiteY114" fmla="*/ 2514615 h 2676273"/>
                  <a:gd name="connsiteX115" fmla="*/ 1373091 w 2678023"/>
                  <a:gd name="connsiteY115" fmla="*/ 2482624 h 2676273"/>
                  <a:gd name="connsiteX116" fmla="*/ 1304982 w 2678023"/>
                  <a:gd name="connsiteY116" fmla="*/ 2483140 h 2676273"/>
                  <a:gd name="connsiteX117" fmla="*/ 1271959 w 2678023"/>
                  <a:gd name="connsiteY117" fmla="*/ 2511519 h 2676273"/>
                  <a:gd name="connsiteX118" fmla="*/ 1234293 w 2678023"/>
                  <a:gd name="connsiteY118" fmla="*/ 2633806 h 2676273"/>
                  <a:gd name="connsiteX119" fmla="*/ 1170828 w 2678023"/>
                  <a:gd name="connsiteY119" fmla="*/ 2674568 h 2676273"/>
                  <a:gd name="connsiteX120" fmla="*/ 1106847 w 2678023"/>
                  <a:gd name="connsiteY120" fmla="*/ 2602331 h 2676273"/>
                  <a:gd name="connsiteX121" fmla="*/ 1103751 w 2678023"/>
                  <a:gd name="connsiteY121" fmla="*/ 2491396 h 2676273"/>
                  <a:gd name="connsiteX122" fmla="*/ 1080532 w 2678023"/>
                  <a:gd name="connsiteY122" fmla="*/ 2454245 h 2676273"/>
                  <a:gd name="connsiteX123" fmla="*/ 1005199 w 2678023"/>
                  <a:gd name="connsiteY123" fmla="*/ 2435154 h 2676273"/>
                  <a:gd name="connsiteX124" fmla="*/ 969080 w 2678023"/>
                  <a:gd name="connsiteY124" fmla="*/ 2454245 h 2676273"/>
                  <a:gd name="connsiteX125" fmla="*/ 900456 w 2678023"/>
                  <a:gd name="connsiteY125" fmla="*/ 2564149 h 2676273"/>
                  <a:gd name="connsiteX126" fmla="*/ 836474 w 2678023"/>
                  <a:gd name="connsiteY126" fmla="*/ 2587368 h 2676273"/>
                  <a:gd name="connsiteX127" fmla="*/ 831830 w 2678023"/>
                  <a:gd name="connsiteY127" fmla="*/ 2585820 h 2676273"/>
                  <a:gd name="connsiteX128" fmla="*/ 785392 w 2678023"/>
                  <a:gd name="connsiteY128" fmla="*/ 2504811 h 2676273"/>
                  <a:gd name="connsiteX129" fmla="*/ 811707 w 2678023"/>
                  <a:gd name="connsiteY129" fmla="*/ 2390780 h 2676273"/>
                  <a:gd name="connsiteX130" fmla="*/ 794680 w 2678023"/>
                  <a:gd name="connsiteY130" fmla="*/ 2344342 h 2676273"/>
                  <a:gd name="connsiteX131" fmla="*/ 739470 w 2678023"/>
                  <a:gd name="connsiteY131" fmla="*/ 2312352 h 2676273"/>
                  <a:gd name="connsiteX132" fmla="*/ 689421 w 2678023"/>
                  <a:gd name="connsiteY132" fmla="*/ 2321639 h 2676273"/>
                  <a:gd name="connsiteX133" fmla="*/ 596029 w 2678023"/>
                  <a:gd name="connsiteY133" fmla="*/ 2408839 h 2676273"/>
                  <a:gd name="connsiteX134" fmla="*/ 530500 w 2678023"/>
                  <a:gd name="connsiteY134" fmla="*/ 2415031 h 2676273"/>
                  <a:gd name="connsiteX135" fmla="*/ 521212 w 2678023"/>
                  <a:gd name="connsiteY135" fmla="*/ 2408839 h 2676273"/>
                  <a:gd name="connsiteX136" fmla="*/ 500573 w 2678023"/>
                  <a:gd name="connsiteY136" fmla="*/ 2322671 h 2676273"/>
                  <a:gd name="connsiteX137" fmla="*/ 556298 w 2678023"/>
                  <a:gd name="connsiteY137" fmla="*/ 2217928 h 2676273"/>
                  <a:gd name="connsiteX138" fmla="*/ 552171 w 2678023"/>
                  <a:gd name="connsiteY138" fmla="*/ 2168910 h 2676273"/>
                  <a:gd name="connsiteX139" fmla="*/ 505733 w 2678023"/>
                  <a:gd name="connsiteY139" fmla="*/ 2122988 h 2676273"/>
                  <a:gd name="connsiteX140" fmla="*/ 457747 w 2678023"/>
                  <a:gd name="connsiteY140" fmla="*/ 2119376 h 2676273"/>
                  <a:gd name="connsiteX141" fmla="*/ 341652 w 2678023"/>
                  <a:gd name="connsiteY141" fmla="*/ 2180778 h 2676273"/>
                  <a:gd name="connsiteX142" fmla="*/ 278187 w 2678023"/>
                  <a:gd name="connsiteY142" fmla="*/ 2168910 h 2676273"/>
                  <a:gd name="connsiteX143" fmla="*/ 274059 w 2678023"/>
                  <a:gd name="connsiteY143" fmla="*/ 2164266 h 2676273"/>
                  <a:gd name="connsiteX144" fmla="*/ 276639 w 2678023"/>
                  <a:gd name="connsiteY144" fmla="*/ 2069326 h 2676273"/>
                  <a:gd name="connsiteX145" fmla="*/ 354551 w 2678023"/>
                  <a:gd name="connsiteY145" fmla="*/ 1986254 h 2676273"/>
                  <a:gd name="connsiteX146" fmla="*/ 363839 w 2678023"/>
                  <a:gd name="connsiteY146" fmla="*/ 1940848 h 2676273"/>
                  <a:gd name="connsiteX147" fmla="*/ 328237 w 2678023"/>
                  <a:gd name="connsiteY147" fmla="*/ 1878931 h 2676273"/>
                  <a:gd name="connsiteX148" fmla="*/ 283347 w 2678023"/>
                  <a:gd name="connsiteY148" fmla="*/ 1866031 h 2676273"/>
                  <a:gd name="connsiteX149" fmla="*/ 170864 w 2678023"/>
                  <a:gd name="connsiteY149" fmla="*/ 1891830 h 2676273"/>
                  <a:gd name="connsiteX150" fmla="*/ 155900 w 2678023"/>
                  <a:gd name="connsiteY150" fmla="*/ 1895442 h 2676273"/>
                  <a:gd name="connsiteX151" fmla="*/ 100175 w 2678023"/>
                  <a:gd name="connsiteY151" fmla="*/ 1868095 h 2676273"/>
                  <a:gd name="connsiteX152" fmla="*/ 87275 w 2678023"/>
                  <a:gd name="connsiteY152" fmla="*/ 1838169 h 2676273"/>
                  <a:gd name="connsiteX153" fmla="*/ 107915 w 2678023"/>
                  <a:gd name="connsiteY153" fmla="*/ 1779863 h 2676273"/>
                  <a:gd name="connsiteX154" fmla="*/ 213690 w 2678023"/>
                  <a:gd name="connsiteY154" fmla="*/ 1713818 h 2676273"/>
                  <a:gd name="connsiteX155" fmla="*/ 238972 w 2678023"/>
                  <a:gd name="connsiteY155" fmla="*/ 1654481 h 2676273"/>
                  <a:gd name="connsiteX156" fmla="*/ 222977 w 2678023"/>
                  <a:gd name="connsiteY156" fmla="*/ 1600819 h 2676273"/>
                  <a:gd name="connsiteX157" fmla="*/ 184279 w 2678023"/>
                  <a:gd name="connsiteY157" fmla="*/ 1575020 h 2676273"/>
                  <a:gd name="connsiteX158" fmla="*/ 59413 w 2678023"/>
                  <a:gd name="connsiteY158" fmla="*/ 1571408 h 2676273"/>
                  <a:gd name="connsiteX159" fmla="*/ 3687 w 2678023"/>
                  <a:gd name="connsiteY159" fmla="*/ 1524454 h 2676273"/>
                  <a:gd name="connsiteX160" fmla="*/ 1623 w 2678023"/>
                  <a:gd name="connsiteY160" fmla="*/ 1513619 h 2676273"/>
                  <a:gd name="connsiteX161" fmla="*/ 48577 w 2678023"/>
                  <a:gd name="connsiteY161" fmla="*/ 1442414 h 2676273"/>
                  <a:gd name="connsiteX162" fmla="*/ 160544 w 2678023"/>
                  <a:gd name="connsiteY162" fmla="*/ 1408359 h 2676273"/>
                  <a:gd name="connsiteX163" fmla="*/ 194083 w 2678023"/>
                  <a:gd name="connsiteY163" fmla="*/ 1370693 h 2676273"/>
                  <a:gd name="connsiteX164" fmla="*/ 192534 w 2678023"/>
                  <a:gd name="connsiteY164" fmla="*/ 1298972 h 2676273"/>
                  <a:gd name="connsiteX165" fmla="*/ 166220 w 2678023"/>
                  <a:gd name="connsiteY165" fmla="*/ 1269561 h 2676273"/>
                  <a:gd name="connsiteX166" fmla="*/ 47029 w 2678023"/>
                  <a:gd name="connsiteY166" fmla="*/ 1232927 h 2676273"/>
                  <a:gd name="connsiteX167" fmla="*/ 1623 w 2678023"/>
                  <a:gd name="connsiteY167" fmla="*/ 1166882 h 2676273"/>
                  <a:gd name="connsiteX168" fmla="*/ 6267 w 2678023"/>
                  <a:gd name="connsiteY168" fmla="*/ 1139535 h 2676273"/>
                  <a:gd name="connsiteX169" fmla="*/ 49093 w 2678023"/>
                  <a:gd name="connsiteY169" fmla="*/ 1105481 h 2676273"/>
                  <a:gd name="connsiteX170" fmla="*/ 164672 w 2678023"/>
                  <a:gd name="connsiteY170" fmla="*/ 1101869 h 2676273"/>
                  <a:gd name="connsiteX171" fmla="*/ 181699 w 2678023"/>
                  <a:gd name="connsiteY171" fmla="*/ 1101353 h 2676273"/>
                  <a:gd name="connsiteX172" fmla="*/ 227621 w 2678023"/>
                  <a:gd name="connsiteY172" fmla="*/ 1065234 h 2676273"/>
                  <a:gd name="connsiteX173" fmla="*/ 241036 w 2678023"/>
                  <a:gd name="connsiteY173" fmla="*/ 1014153 h 2676273"/>
                  <a:gd name="connsiteX174" fmla="*/ 219366 w 2678023"/>
                  <a:gd name="connsiteY174" fmla="*/ 965651 h 2676273"/>
                  <a:gd name="connsiteX175" fmla="*/ 113590 w 2678023"/>
                  <a:gd name="connsiteY175" fmla="*/ 899605 h 2676273"/>
                  <a:gd name="connsiteX176" fmla="*/ 89855 w 2678023"/>
                  <a:gd name="connsiteY176" fmla="*/ 832012 h 2676273"/>
                  <a:gd name="connsiteX177" fmla="*/ 104818 w 2678023"/>
                  <a:gd name="connsiteY177" fmla="*/ 799505 h 2676273"/>
                  <a:gd name="connsiteX178" fmla="*/ 151256 w 2678023"/>
                  <a:gd name="connsiteY178" fmla="*/ 779898 h 2676273"/>
                  <a:gd name="connsiteX179" fmla="*/ 283347 w 2678023"/>
                  <a:gd name="connsiteY179" fmla="*/ 810341 h 2676273"/>
                  <a:gd name="connsiteX180" fmla="*/ 331332 w 2678023"/>
                  <a:gd name="connsiteY180" fmla="*/ 794345 h 2676273"/>
                  <a:gd name="connsiteX181" fmla="*/ 363839 w 2678023"/>
                  <a:gd name="connsiteY181" fmla="*/ 737588 h 2676273"/>
                  <a:gd name="connsiteX182" fmla="*/ 354551 w 2678023"/>
                  <a:gd name="connsiteY182" fmla="*/ 689086 h 2676273"/>
                  <a:gd name="connsiteX183" fmla="*/ 266835 w 2678023"/>
                  <a:gd name="connsiteY183" fmla="*/ 595694 h 2676273"/>
                  <a:gd name="connsiteX184" fmla="*/ 261675 w 2678023"/>
                  <a:gd name="connsiteY184" fmla="*/ 529133 h 2676273"/>
                  <a:gd name="connsiteX185" fmla="*/ 270447 w 2678023"/>
                  <a:gd name="connsiteY185" fmla="*/ 516233 h 2676273"/>
                  <a:gd name="connsiteX186" fmla="*/ 349907 w 2678023"/>
                  <a:gd name="connsiteY186" fmla="*/ 498690 h 2676273"/>
                  <a:gd name="connsiteX187" fmla="*/ 457231 w 2678023"/>
                  <a:gd name="connsiteY187" fmla="*/ 555964 h 2676273"/>
                  <a:gd name="connsiteX188" fmla="*/ 507797 w 2678023"/>
                  <a:gd name="connsiteY188" fmla="*/ 551320 h 2676273"/>
                  <a:gd name="connsiteX189" fmla="*/ 551139 w 2678023"/>
                  <a:gd name="connsiteY189" fmla="*/ 508494 h 2676273"/>
                  <a:gd name="connsiteX190" fmla="*/ 556815 w 2678023"/>
                  <a:gd name="connsiteY190" fmla="*/ 456896 h 2676273"/>
                  <a:gd name="connsiteX191" fmla="*/ 494381 w 2678023"/>
                  <a:gd name="connsiteY191" fmla="*/ 339769 h 2676273"/>
                  <a:gd name="connsiteX192" fmla="*/ 505217 w 2678023"/>
                  <a:gd name="connsiteY192" fmla="*/ 280432 h 2676273"/>
                  <a:gd name="connsiteX193" fmla="*/ 537723 w 2678023"/>
                  <a:gd name="connsiteY193" fmla="*/ 256181 h 2676273"/>
                  <a:gd name="connsiteX194" fmla="*/ 590353 w 2678023"/>
                  <a:gd name="connsiteY194" fmla="*/ 261857 h 2676273"/>
                  <a:gd name="connsiteX195" fmla="*/ 679617 w 2678023"/>
                  <a:gd name="connsiteY195" fmla="*/ 344929 h 2676273"/>
                  <a:gd name="connsiteX196" fmla="*/ 754950 w 2678023"/>
                  <a:gd name="connsiteY196" fmla="*/ 355765 h 2676273"/>
                  <a:gd name="connsiteX197" fmla="*/ 797260 w 2678023"/>
                  <a:gd name="connsiteY197" fmla="*/ 329450 h 2676273"/>
                  <a:gd name="connsiteX198" fmla="*/ 811707 w 2678023"/>
                  <a:gd name="connsiteY198" fmla="*/ 285076 h 2676273"/>
                  <a:gd name="connsiteX199" fmla="*/ 781781 w 2678023"/>
                  <a:gd name="connsiteY199" fmla="*/ 156081 h 2676273"/>
                  <a:gd name="connsiteX200" fmla="*/ 807064 w 2678023"/>
                  <a:gd name="connsiteY200" fmla="*/ 100872 h 2676273"/>
                  <a:gd name="connsiteX201" fmla="*/ 841634 w 2678023"/>
                  <a:gd name="connsiteY201" fmla="*/ 86424 h 2676273"/>
                  <a:gd name="connsiteX202" fmla="*/ 896328 w 2678023"/>
                  <a:gd name="connsiteY202" fmla="*/ 106031 h 2676273"/>
                  <a:gd name="connsiteX203" fmla="*/ 965469 w 2678023"/>
                  <a:gd name="connsiteY203" fmla="*/ 217483 h 2676273"/>
                  <a:gd name="connsiteX204" fmla="*/ 1013455 w 2678023"/>
                  <a:gd name="connsiteY204" fmla="*/ 240702 h 2676273"/>
                  <a:gd name="connsiteX205" fmla="*/ 1077952 w 2678023"/>
                  <a:gd name="connsiteY205" fmla="*/ 222642 h 2676273"/>
                  <a:gd name="connsiteX206" fmla="*/ 1101687 w 2678023"/>
                  <a:gd name="connsiteY206" fmla="*/ 188072 h 2676273"/>
                  <a:gd name="connsiteX207" fmla="*/ 1106847 w 2678023"/>
                  <a:gd name="connsiteY207" fmla="*/ 53918 h 2676273"/>
                  <a:gd name="connsiteX208" fmla="*/ 1145029 w 2678023"/>
                  <a:gd name="connsiteY208" fmla="*/ 4900 h 2676273"/>
                  <a:gd name="connsiteX209" fmla="*/ 1158960 w 2678023"/>
                  <a:gd name="connsiteY209" fmla="*/ 1804 h 2676273"/>
                  <a:gd name="connsiteX210" fmla="*/ 1190637 w 2678023"/>
                  <a:gd name="connsiteY210" fmla="*/ 143 h 26762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</a:cxnLst>
                <a:rect l="l" t="t" r="r" b="b"/>
                <a:pathLst>
                  <a:path w="2678023" h="2676273">
                    <a:moveTo>
                      <a:pt x="1338961" y="855269"/>
                    </a:moveTo>
                    <a:cubicBezTo>
                      <a:pt x="1073250" y="855269"/>
                      <a:pt x="857849" y="1070670"/>
                      <a:pt x="857849" y="1336381"/>
                    </a:cubicBezTo>
                    <a:cubicBezTo>
                      <a:pt x="857849" y="1602092"/>
                      <a:pt x="1073250" y="1817493"/>
                      <a:pt x="1338961" y="1817493"/>
                    </a:cubicBezTo>
                    <a:cubicBezTo>
                      <a:pt x="1604672" y="1817493"/>
                      <a:pt x="1820073" y="1602092"/>
                      <a:pt x="1820073" y="1336381"/>
                    </a:cubicBezTo>
                    <a:cubicBezTo>
                      <a:pt x="1820073" y="1070670"/>
                      <a:pt x="1604672" y="855269"/>
                      <a:pt x="1338961" y="855269"/>
                    </a:cubicBezTo>
                    <a:close/>
                    <a:moveTo>
                      <a:pt x="1338961" y="545806"/>
                    </a:moveTo>
                    <a:cubicBezTo>
                      <a:pt x="1775584" y="545806"/>
                      <a:pt x="2129536" y="899758"/>
                      <a:pt x="2129536" y="1336381"/>
                    </a:cubicBezTo>
                    <a:cubicBezTo>
                      <a:pt x="2129536" y="1773004"/>
                      <a:pt x="1775584" y="2126956"/>
                      <a:pt x="1338961" y="2126956"/>
                    </a:cubicBezTo>
                    <a:cubicBezTo>
                      <a:pt x="902338" y="2126956"/>
                      <a:pt x="548386" y="1773004"/>
                      <a:pt x="548386" y="1336381"/>
                    </a:cubicBezTo>
                    <a:cubicBezTo>
                      <a:pt x="548386" y="899758"/>
                      <a:pt x="902338" y="545806"/>
                      <a:pt x="1338961" y="545806"/>
                    </a:cubicBezTo>
                    <a:close/>
                    <a:moveTo>
                      <a:pt x="1340068" y="359376"/>
                    </a:moveTo>
                    <a:cubicBezTo>
                      <a:pt x="796228" y="358860"/>
                      <a:pt x="363839" y="794861"/>
                      <a:pt x="361775" y="1331995"/>
                    </a:cubicBezTo>
                    <a:cubicBezTo>
                      <a:pt x="359711" y="1882027"/>
                      <a:pt x="806032" y="2314416"/>
                      <a:pt x="1338521" y="2312868"/>
                    </a:cubicBezTo>
                    <a:cubicBezTo>
                      <a:pt x="1869461" y="2314932"/>
                      <a:pt x="2317329" y="1887702"/>
                      <a:pt x="2316814" y="1335606"/>
                    </a:cubicBezTo>
                    <a:cubicBezTo>
                      <a:pt x="2316298" y="792797"/>
                      <a:pt x="1880813" y="359892"/>
                      <a:pt x="1340068" y="359376"/>
                    </a:cubicBezTo>
                    <a:close/>
                    <a:moveTo>
                      <a:pt x="1190637" y="143"/>
                    </a:moveTo>
                    <a:cubicBezTo>
                      <a:pt x="1216299" y="1546"/>
                      <a:pt x="1225780" y="13543"/>
                      <a:pt x="1235841" y="48758"/>
                    </a:cubicBezTo>
                    <a:cubicBezTo>
                      <a:pt x="1246676" y="86940"/>
                      <a:pt x="1259576" y="124091"/>
                      <a:pt x="1269895" y="162273"/>
                    </a:cubicBezTo>
                    <a:cubicBezTo>
                      <a:pt x="1275055" y="180332"/>
                      <a:pt x="1285890" y="190136"/>
                      <a:pt x="1303434" y="192716"/>
                    </a:cubicBezTo>
                    <a:cubicBezTo>
                      <a:pt x="1327685" y="195812"/>
                      <a:pt x="1352452" y="195812"/>
                      <a:pt x="1376702" y="192716"/>
                    </a:cubicBezTo>
                    <a:cubicBezTo>
                      <a:pt x="1393730" y="190652"/>
                      <a:pt x="1404049" y="180332"/>
                      <a:pt x="1409209" y="163305"/>
                    </a:cubicBezTo>
                    <a:cubicBezTo>
                      <a:pt x="1421593" y="121511"/>
                      <a:pt x="1434492" y="79717"/>
                      <a:pt x="1447392" y="37922"/>
                    </a:cubicBezTo>
                    <a:cubicBezTo>
                      <a:pt x="1457195" y="6964"/>
                      <a:pt x="1466998" y="-260"/>
                      <a:pt x="1499505" y="256"/>
                    </a:cubicBezTo>
                    <a:cubicBezTo>
                      <a:pt x="1504149" y="256"/>
                      <a:pt x="1508793" y="256"/>
                      <a:pt x="1513436" y="772"/>
                    </a:cubicBezTo>
                    <a:cubicBezTo>
                      <a:pt x="1559358" y="5416"/>
                      <a:pt x="1572258" y="19347"/>
                      <a:pt x="1573290" y="65269"/>
                    </a:cubicBezTo>
                    <a:cubicBezTo>
                      <a:pt x="1574322" y="105515"/>
                      <a:pt x="1575870" y="145246"/>
                      <a:pt x="1576902" y="185492"/>
                    </a:cubicBezTo>
                    <a:cubicBezTo>
                      <a:pt x="1577418" y="201487"/>
                      <a:pt x="1583093" y="213871"/>
                      <a:pt x="1598057" y="220578"/>
                    </a:cubicBezTo>
                    <a:cubicBezTo>
                      <a:pt x="1622308" y="231414"/>
                      <a:pt x="1647590" y="238638"/>
                      <a:pt x="1674422" y="240702"/>
                    </a:cubicBezTo>
                    <a:cubicBezTo>
                      <a:pt x="1690933" y="241733"/>
                      <a:pt x="1702285" y="235026"/>
                      <a:pt x="1710540" y="221610"/>
                    </a:cubicBezTo>
                    <a:cubicBezTo>
                      <a:pt x="1733243" y="184976"/>
                      <a:pt x="1756462" y="148342"/>
                      <a:pt x="1779165" y="111707"/>
                    </a:cubicBezTo>
                    <a:cubicBezTo>
                      <a:pt x="1798772" y="80749"/>
                      <a:pt x="1810640" y="76621"/>
                      <a:pt x="1845726" y="88488"/>
                    </a:cubicBezTo>
                    <a:cubicBezTo>
                      <a:pt x="1849854" y="90036"/>
                      <a:pt x="1853466" y="91068"/>
                      <a:pt x="1857594" y="92616"/>
                    </a:cubicBezTo>
                    <a:cubicBezTo>
                      <a:pt x="1898356" y="110159"/>
                      <a:pt x="1905063" y="123059"/>
                      <a:pt x="1895260" y="166401"/>
                    </a:cubicBezTo>
                    <a:cubicBezTo>
                      <a:pt x="1886488" y="205099"/>
                      <a:pt x="1877717" y="243281"/>
                      <a:pt x="1868429" y="281980"/>
                    </a:cubicBezTo>
                    <a:cubicBezTo>
                      <a:pt x="1863269" y="303135"/>
                      <a:pt x="1868429" y="319646"/>
                      <a:pt x="1887004" y="332030"/>
                    </a:cubicBezTo>
                    <a:cubicBezTo>
                      <a:pt x="1906096" y="344929"/>
                      <a:pt x="1925187" y="356796"/>
                      <a:pt x="1946857" y="365052"/>
                    </a:cubicBezTo>
                    <a:cubicBezTo>
                      <a:pt x="1962337" y="370728"/>
                      <a:pt x="1974720" y="367116"/>
                      <a:pt x="1986588" y="355765"/>
                    </a:cubicBezTo>
                    <a:cubicBezTo>
                      <a:pt x="2018062" y="325838"/>
                      <a:pt x="2049537" y="296943"/>
                      <a:pt x="2081528" y="267532"/>
                    </a:cubicBezTo>
                    <a:cubicBezTo>
                      <a:pt x="2107843" y="242765"/>
                      <a:pt x="2122290" y="241733"/>
                      <a:pt x="2151701" y="261857"/>
                    </a:cubicBezTo>
                    <a:cubicBezTo>
                      <a:pt x="2153248" y="262889"/>
                      <a:pt x="2154281" y="263405"/>
                      <a:pt x="2155312" y="264437"/>
                    </a:cubicBezTo>
                    <a:cubicBezTo>
                      <a:pt x="2205363" y="300555"/>
                      <a:pt x="2198139" y="316034"/>
                      <a:pt x="2177500" y="353701"/>
                    </a:cubicBezTo>
                    <a:cubicBezTo>
                      <a:pt x="2158925" y="387755"/>
                      <a:pt x="2141381" y="422842"/>
                      <a:pt x="2122290" y="456896"/>
                    </a:cubicBezTo>
                    <a:cubicBezTo>
                      <a:pt x="2112487" y="474955"/>
                      <a:pt x="2114550" y="490435"/>
                      <a:pt x="2126934" y="505914"/>
                    </a:cubicBezTo>
                    <a:cubicBezTo>
                      <a:pt x="2140865" y="522941"/>
                      <a:pt x="2156345" y="538421"/>
                      <a:pt x="2173372" y="551836"/>
                    </a:cubicBezTo>
                    <a:cubicBezTo>
                      <a:pt x="2187819" y="563187"/>
                      <a:pt x="2202783" y="564735"/>
                      <a:pt x="2219810" y="555964"/>
                    </a:cubicBezTo>
                    <a:cubicBezTo>
                      <a:pt x="2258508" y="534809"/>
                      <a:pt x="2297722" y="514170"/>
                      <a:pt x="2336937" y="494046"/>
                    </a:cubicBezTo>
                    <a:cubicBezTo>
                      <a:pt x="2364799" y="479599"/>
                      <a:pt x="2380795" y="482695"/>
                      <a:pt x="2400917" y="507462"/>
                    </a:cubicBezTo>
                    <a:cubicBezTo>
                      <a:pt x="2408141" y="515717"/>
                      <a:pt x="2414849" y="524489"/>
                      <a:pt x="2420525" y="533777"/>
                    </a:cubicBezTo>
                    <a:cubicBezTo>
                      <a:pt x="2434972" y="556480"/>
                      <a:pt x="2433424" y="571443"/>
                      <a:pt x="2415365" y="591566"/>
                    </a:cubicBezTo>
                    <a:cubicBezTo>
                      <a:pt x="2384406" y="625105"/>
                      <a:pt x="2353448" y="659159"/>
                      <a:pt x="2321973" y="692182"/>
                    </a:cubicBezTo>
                    <a:cubicBezTo>
                      <a:pt x="2310106" y="704565"/>
                      <a:pt x="2307526" y="717981"/>
                      <a:pt x="2313718" y="733460"/>
                    </a:cubicBezTo>
                    <a:cubicBezTo>
                      <a:pt x="2323005" y="755647"/>
                      <a:pt x="2334357" y="776286"/>
                      <a:pt x="2349320" y="795377"/>
                    </a:cubicBezTo>
                    <a:cubicBezTo>
                      <a:pt x="2361187" y="810857"/>
                      <a:pt x="2375635" y="814984"/>
                      <a:pt x="2394726" y="810341"/>
                    </a:cubicBezTo>
                    <a:cubicBezTo>
                      <a:pt x="2438584" y="799505"/>
                      <a:pt x="2482958" y="789701"/>
                      <a:pt x="2526816" y="780414"/>
                    </a:cubicBezTo>
                    <a:cubicBezTo>
                      <a:pt x="2550035" y="775254"/>
                      <a:pt x="2563967" y="781962"/>
                      <a:pt x="2575834" y="803117"/>
                    </a:cubicBezTo>
                    <a:cubicBezTo>
                      <a:pt x="2582026" y="814468"/>
                      <a:pt x="2587186" y="826336"/>
                      <a:pt x="2591313" y="838719"/>
                    </a:cubicBezTo>
                    <a:cubicBezTo>
                      <a:pt x="2600085" y="867098"/>
                      <a:pt x="2595441" y="880514"/>
                      <a:pt x="2570158" y="896509"/>
                    </a:cubicBezTo>
                    <a:cubicBezTo>
                      <a:pt x="2534040" y="919213"/>
                      <a:pt x="2498437" y="942948"/>
                      <a:pt x="2461287" y="964103"/>
                    </a:cubicBezTo>
                    <a:cubicBezTo>
                      <a:pt x="2440132" y="976486"/>
                      <a:pt x="2434456" y="992998"/>
                      <a:pt x="2438068" y="1014669"/>
                    </a:cubicBezTo>
                    <a:cubicBezTo>
                      <a:pt x="2441164" y="1034792"/>
                      <a:pt x="2446840" y="1054399"/>
                      <a:pt x="2454063" y="1073490"/>
                    </a:cubicBezTo>
                    <a:cubicBezTo>
                      <a:pt x="2460771" y="1091033"/>
                      <a:pt x="2472638" y="1100321"/>
                      <a:pt x="2492762" y="1100837"/>
                    </a:cubicBezTo>
                    <a:cubicBezTo>
                      <a:pt x="2538168" y="1101353"/>
                      <a:pt x="2583058" y="1104449"/>
                      <a:pt x="2628464" y="1105997"/>
                    </a:cubicBezTo>
                    <a:cubicBezTo>
                      <a:pt x="2653230" y="1107029"/>
                      <a:pt x="2665614" y="1116832"/>
                      <a:pt x="2672322" y="1140567"/>
                    </a:cubicBezTo>
                    <a:cubicBezTo>
                      <a:pt x="2676449" y="1153983"/>
                      <a:pt x="2677998" y="1167914"/>
                      <a:pt x="2677998" y="1182361"/>
                    </a:cubicBezTo>
                    <a:cubicBezTo>
                      <a:pt x="2677998" y="1210224"/>
                      <a:pt x="2670258" y="1221576"/>
                      <a:pt x="2644459" y="1229831"/>
                    </a:cubicBezTo>
                    <a:cubicBezTo>
                      <a:pt x="2603697" y="1242731"/>
                      <a:pt x="2562934" y="1255114"/>
                      <a:pt x="2522172" y="1267498"/>
                    </a:cubicBezTo>
                    <a:cubicBezTo>
                      <a:pt x="2492762" y="1276269"/>
                      <a:pt x="2485022" y="1285557"/>
                      <a:pt x="2483990" y="1315999"/>
                    </a:cubicBezTo>
                    <a:cubicBezTo>
                      <a:pt x="2483474" y="1337154"/>
                      <a:pt x="2481926" y="1358825"/>
                      <a:pt x="2486570" y="1379981"/>
                    </a:cubicBezTo>
                    <a:cubicBezTo>
                      <a:pt x="2489666" y="1394428"/>
                      <a:pt x="2498437" y="1403200"/>
                      <a:pt x="2512885" y="1407843"/>
                    </a:cubicBezTo>
                    <a:cubicBezTo>
                      <a:pt x="2555711" y="1420743"/>
                      <a:pt x="2598537" y="1433642"/>
                      <a:pt x="2641363" y="1447058"/>
                    </a:cubicBezTo>
                    <a:cubicBezTo>
                      <a:pt x="2671290" y="1456345"/>
                      <a:pt x="2678514" y="1466665"/>
                      <a:pt x="2677998" y="1498139"/>
                    </a:cubicBezTo>
                    <a:cubicBezTo>
                      <a:pt x="2677998" y="1501235"/>
                      <a:pt x="2677998" y="1504331"/>
                      <a:pt x="2677998" y="1507427"/>
                    </a:cubicBezTo>
                    <a:cubicBezTo>
                      <a:pt x="2675934" y="1555929"/>
                      <a:pt x="2660454" y="1571408"/>
                      <a:pt x="2611952" y="1572956"/>
                    </a:cubicBezTo>
                    <a:cubicBezTo>
                      <a:pt x="2571190" y="1573988"/>
                      <a:pt x="2530944" y="1576052"/>
                      <a:pt x="2490182" y="1576568"/>
                    </a:cubicBezTo>
                    <a:cubicBezTo>
                      <a:pt x="2474702" y="1577084"/>
                      <a:pt x="2463867" y="1583792"/>
                      <a:pt x="2457675" y="1596691"/>
                    </a:cubicBezTo>
                    <a:cubicBezTo>
                      <a:pt x="2446324" y="1620942"/>
                      <a:pt x="2439100" y="1646225"/>
                      <a:pt x="2437036" y="1673056"/>
                    </a:cubicBezTo>
                    <a:cubicBezTo>
                      <a:pt x="2435488" y="1690083"/>
                      <a:pt x="2442712" y="1701435"/>
                      <a:pt x="2457159" y="1710206"/>
                    </a:cubicBezTo>
                    <a:cubicBezTo>
                      <a:pt x="2493278" y="1732393"/>
                      <a:pt x="2528880" y="1754580"/>
                      <a:pt x="2564483" y="1777283"/>
                    </a:cubicBezTo>
                    <a:cubicBezTo>
                      <a:pt x="2596989" y="1797406"/>
                      <a:pt x="2601117" y="1809790"/>
                      <a:pt x="2588733" y="1845908"/>
                    </a:cubicBezTo>
                    <a:cubicBezTo>
                      <a:pt x="2584606" y="1858292"/>
                      <a:pt x="2578930" y="1870159"/>
                      <a:pt x="2571706" y="1880995"/>
                    </a:cubicBezTo>
                    <a:cubicBezTo>
                      <a:pt x="2564998" y="1890798"/>
                      <a:pt x="2554163" y="1897506"/>
                      <a:pt x="2538684" y="1897506"/>
                    </a:cubicBezTo>
                    <a:cubicBezTo>
                      <a:pt x="2511337" y="1891314"/>
                      <a:pt x="2483990" y="1885122"/>
                      <a:pt x="2456643" y="1879447"/>
                    </a:cubicBezTo>
                    <a:cubicBezTo>
                      <a:pt x="2434456" y="1874287"/>
                      <a:pt x="2411753" y="1869643"/>
                      <a:pt x="2389566" y="1863967"/>
                    </a:cubicBezTo>
                    <a:cubicBezTo>
                      <a:pt x="2375119" y="1860355"/>
                      <a:pt x="2363767" y="1864483"/>
                      <a:pt x="2354479" y="1874803"/>
                    </a:cubicBezTo>
                    <a:cubicBezTo>
                      <a:pt x="2335389" y="1896990"/>
                      <a:pt x="2320425" y="1922273"/>
                      <a:pt x="2312170" y="1950652"/>
                    </a:cubicBezTo>
                    <a:cubicBezTo>
                      <a:pt x="2308042" y="1964067"/>
                      <a:pt x="2314234" y="1973870"/>
                      <a:pt x="2322489" y="1983158"/>
                    </a:cubicBezTo>
                    <a:cubicBezTo>
                      <a:pt x="2352416" y="2015665"/>
                      <a:pt x="2382858" y="2048171"/>
                      <a:pt x="2412785" y="2080162"/>
                    </a:cubicBezTo>
                    <a:cubicBezTo>
                      <a:pt x="2435488" y="2104413"/>
                      <a:pt x="2436520" y="2118860"/>
                      <a:pt x="2418461" y="2146723"/>
                    </a:cubicBezTo>
                    <a:cubicBezTo>
                      <a:pt x="2417429" y="2148271"/>
                      <a:pt x="2416397" y="2150335"/>
                      <a:pt x="2414849" y="2151883"/>
                    </a:cubicBezTo>
                    <a:cubicBezTo>
                      <a:pt x="2380795" y="2197805"/>
                      <a:pt x="2365831" y="2198321"/>
                      <a:pt x="2324037" y="2174586"/>
                    </a:cubicBezTo>
                    <a:cubicBezTo>
                      <a:pt x="2289982" y="2154979"/>
                      <a:pt x="2253864" y="2137435"/>
                      <a:pt x="2219294" y="2118860"/>
                    </a:cubicBezTo>
                    <a:cubicBezTo>
                      <a:pt x="2204846" y="2111121"/>
                      <a:pt x="2191431" y="2111121"/>
                      <a:pt x="2178531" y="2120408"/>
                    </a:cubicBezTo>
                    <a:cubicBezTo>
                      <a:pt x="2157892" y="2134856"/>
                      <a:pt x="2140349" y="2152399"/>
                      <a:pt x="2125386" y="2172522"/>
                    </a:cubicBezTo>
                    <a:cubicBezTo>
                      <a:pt x="2114550" y="2186969"/>
                      <a:pt x="2114034" y="2201417"/>
                      <a:pt x="2122806" y="2217412"/>
                    </a:cubicBezTo>
                    <a:cubicBezTo>
                      <a:pt x="2143961" y="2256110"/>
                      <a:pt x="2164600" y="2295324"/>
                      <a:pt x="2184723" y="2334539"/>
                    </a:cubicBezTo>
                    <a:cubicBezTo>
                      <a:pt x="2198655" y="2361886"/>
                      <a:pt x="2196591" y="2374269"/>
                      <a:pt x="2174404" y="2395424"/>
                    </a:cubicBezTo>
                    <a:cubicBezTo>
                      <a:pt x="2170792" y="2398520"/>
                      <a:pt x="2167696" y="2402132"/>
                      <a:pt x="2164084" y="2404712"/>
                    </a:cubicBezTo>
                    <a:cubicBezTo>
                      <a:pt x="2131062" y="2428963"/>
                      <a:pt x="2114034" y="2440830"/>
                      <a:pt x="2075336" y="2401616"/>
                    </a:cubicBezTo>
                    <a:cubicBezTo>
                      <a:pt x="2047473" y="2373237"/>
                      <a:pt x="2017547" y="2347954"/>
                      <a:pt x="1988652" y="2320607"/>
                    </a:cubicBezTo>
                    <a:cubicBezTo>
                      <a:pt x="1975236" y="2307708"/>
                      <a:pt x="1960789" y="2305128"/>
                      <a:pt x="1944277" y="2311836"/>
                    </a:cubicBezTo>
                    <a:cubicBezTo>
                      <a:pt x="1922607" y="2320607"/>
                      <a:pt x="1901968" y="2331959"/>
                      <a:pt x="1883392" y="2346406"/>
                    </a:cubicBezTo>
                    <a:cubicBezTo>
                      <a:pt x="1867913" y="2358274"/>
                      <a:pt x="1863785" y="2373237"/>
                      <a:pt x="1868429" y="2391812"/>
                    </a:cubicBezTo>
                    <a:cubicBezTo>
                      <a:pt x="1879264" y="2436702"/>
                      <a:pt x="1889584" y="2482108"/>
                      <a:pt x="1899388" y="2526998"/>
                    </a:cubicBezTo>
                    <a:cubicBezTo>
                      <a:pt x="1903516" y="2546605"/>
                      <a:pt x="1896808" y="2561569"/>
                      <a:pt x="1879264" y="2571888"/>
                    </a:cubicBezTo>
                    <a:cubicBezTo>
                      <a:pt x="1867397" y="2579112"/>
                      <a:pt x="1854498" y="2584788"/>
                      <a:pt x="1841082" y="2588916"/>
                    </a:cubicBezTo>
                    <a:cubicBezTo>
                      <a:pt x="1813736" y="2597687"/>
                      <a:pt x="1798256" y="2592527"/>
                      <a:pt x="1782777" y="2568277"/>
                    </a:cubicBezTo>
                    <a:cubicBezTo>
                      <a:pt x="1760074" y="2532158"/>
                      <a:pt x="1736855" y="2496556"/>
                      <a:pt x="1715184" y="2459405"/>
                    </a:cubicBezTo>
                    <a:cubicBezTo>
                      <a:pt x="1703316" y="2439282"/>
                      <a:pt x="1687837" y="2431543"/>
                      <a:pt x="1664618" y="2435670"/>
                    </a:cubicBezTo>
                    <a:cubicBezTo>
                      <a:pt x="1646043" y="2439282"/>
                      <a:pt x="1627984" y="2443926"/>
                      <a:pt x="1610440" y="2450118"/>
                    </a:cubicBezTo>
                    <a:cubicBezTo>
                      <a:pt x="1586190" y="2458889"/>
                      <a:pt x="1578450" y="2469209"/>
                      <a:pt x="1577418" y="2495008"/>
                    </a:cubicBezTo>
                    <a:cubicBezTo>
                      <a:pt x="1575870" y="2535770"/>
                      <a:pt x="1574838" y="2576016"/>
                      <a:pt x="1573806" y="2616778"/>
                    </a:cubicBezTo>
                    <a:cubicBezTo>
                      <a:pt x="1572774" y="2653929"/>
                      <a:pt x="1563487" y="2665796"/>
                      <a:pt x="1526852" y="2672504"/>
                    </a:cubicBezTo>
                    <a:cubicBezTo>
                      <a:pt x="1517049" y="2674568"/>
                      <a:pt x="1507245" y="2675600"/>
                      <a:pt x="1497441" y="2676116"/>
                    </a:cubicBezTo>
                    <a:cubicBezTo>
                      <a:pt x="1473191" y="2677664"/>
                      <a:pt x="1457711" y="2667860"/>
                      <a:pt x="1449972" y="2644125"/>
                    </a:cubicBezTo>
                    <a:cubicBezTo>
                      <a:pt x="1436040" y="2600783"/>
                      <a:pt x="1422624" y="2557957"/>
                      <a:pt x="1410241" y="2514615"/>
                    </a:cubicBezTo>
                    <a:cubicBezTo>
                      <a:pt x="1404565" y="2495008"/>
                      <a:pt x="1392698" y="2485720"/>
                      <a:pt x="1373091" y="2482624"/>
                    </a:cubicBezTo>
                    <a:cubicBezTo>
                      <a:pt x="1350388" y="2479528"/>
                      <a:pt x="1327685" y="2479528"/>
                      <a:pt x="1304982" y="2483140"/>
                    </a:cubicBezTo>
                    <a:cubicBezTo>
                      <a:pt x="1287955" y="2485720"/>
                      <a:pt x="1277119" y="2494492"/>
                      <a:pt x="1271959" y="2511519"/>
                    </a:cubicBezTo>
                    <a:cubicBezTo>
                      <a:pt x="1260092" y="2552281"/>
                      <a:pt x="1247192" y="2593043"/>
                      <a:pt x="1234293" y="2633806"/>
                    </a:cubicBezTo>
                    <a:cubicBezTo>
                      <a:pt x="1222941" y="2670440"/>
                      <a:pt x="1208494" y="2679728"/>
                      <a:pt x="1170828" y="2674568"/>
                    </a:cubicBezTo>
                    <a:cubicBezTo>
                      <a:pt x="1114070" y="2666828"/>
                      <a:pt x="1107362" y="2659088"/>
                      <a:pt x="1106847" y="2602331"/>
                    </a:cubicBezTo>
                    <a:cubicBezTo>
                      <a:pt x="1106331" y="2565181"/>
                      <a:pt x="1104783" y="2528546"/>
                      <a:pt x="1103751" y="2491396"/>
                    </a:cubicBezTo>
                    <a:cubicBezTo>
                      <a:pt x="1103234" y="2474369"/>
                      <a:pt x="1096527" y="2460953"/>
                      <a:pt x="1080532" y="2454245"/>
                    </a:cubicBezTo>
                    <a:cubicBezTo>
                      <a:pt x="1056281" y="2443926"/>
                      <a:pt x="1031514" y="2436702"/>
                      <a:pt x="1005199" y="2435154"/>
                    </a:cubicBezTo>
                    <a:cubicBezTo>
                      <a:pt x="989203" y="2434122"/>
                      <a:pt x="977852" y="2440314"/>
                      <a:pt x="969080" y="2454245"/>
                    </a:cubicBezTo>
                    <a:cubicBezTo>
                      <a:pt x="946894" y="2491396"/>
                      <a:pt x="923159" y="2527514"/>
                      <a:pt x="900456" y="2564149"/>
                    </a:cubicBezTo>
                    <a:cubicBezTo>
                      <a:pt x="882396" y="2593043"/>
                      <a:pt x="868465" y="2598203"/>
                      <a:pt x="836474" y="2587368"/>
                    </a:cubicBezTo>
                    <a:cubicBezTo>
                      <a:pt x="834926" y="2586852"/>
                      <a:pt x="833379" y="2586336"/>
                      <a:pt x="831830" y="2585820"/>
                    </a:cubicBezTo>
                    <a:cubicBezTo>
                      <a:pt x="782297" y="2565697"/>
                      <a:pt x="772493" y="2554345"/>
                      <a:pt x="785392" y="2504811"/>
                    </a:cubicBezTo>
                    <a:cubicBezTo>
                      <a:pt x="795196" y="2467145"/>
                      <a:pt x="802420" y="2428963"/>
                      <a:pt x="811707" y="2390780"/>
                    </a:cubicBezTo>
                    <a:cubicBezTo>
                      <a:pt x="816351" y="2371173"/>
                      <a:pt x="811191" y="2356210"/>
                      <a:pt x="794680" y="2344342"/>
                    </a:cubicBezTo>
                    <a:cubicBezTo>
                      <a:pt x="777137" y="2331959"/>
                      <a:pt x="759078" y="2321123"/>
                      <a:pt x="739470" y="2312352"/>
                    </a:cubicBezTo>
                    <a:cubicBezTo>
                      <a:pt x="720895" y="2304096"/>
                      <a:pt x="704900" y="2307192"/>
                      <a:pt x="689421" y="2321639"/>
                    </a:cubicBezTo>
                    <a:cubicBezTo>
                      <a:pt x="658462" y="2351050"/>
                      <a:pt x="626988" y="2379945"/>
                      <a:pt x="596029" y="2408839"/>
                    </a:cubicBezTo>
                    <a:cubicBezTo>
                      <a:pt x="572810" y="2431027"/>
                      <a:pt x="557847" y="2432058"/>
                      <a:pt x="530500" y="2415031"/>
                    </a:cubicBezTo>
                    <a:cubicBezTo>
                      <a:pt x="527404" y="2412967"/>
                      <a:pt x="524308" y="2410903"/>
                      <a:pt x="521212" y="2408839"/>
                    </a:cubicBezTo>
                    <a:cubicBezTo>
                      <a:pt x="481482" y="2380461"/>
                      <a:pt x="477870" y="2365497"/>
                      <a:pt x="500573" y="2322671"/>
                    </a:cubicBezTo>
                    <a:cubicBezTo>
                      <a:pt x="519148" y="2287585"/>
                      <a:pt x="537207" y="2252498"/>
                      <a:pt x="556298" y="2217928"/>
                    </a:cubicBezTo>
                    <a:cubicBezTo>
                      <a:pt x="566102" y="2199869"/>
                      <a:pt x="564555" y="2184389"/>
                      <a:pt x="552171" y="2168910"/>
                    </a:cubicBezTo>
                    <a:cubicBezTo>
                      <a:pt x="538756" y="2151883"/>
                      <a:pt x="523276" y="2136403"/>
                      <a:pt x="505733" y="2122988"/>
                    </a:cubicBezTo>
                    <a:cubicBezTo>
                      <a:pt x="490254" y="2111121"/>
                      <a:pt x="474774" y="2110089"/>
                      <a:pt x="457747" y="2119376"/>
                    </a:cubicBezTo>
                    <a:cubicBezTo>
                      <a:pt x="419564" y="2140015"/>
                      <a:pt x="380866" y="2160654"/>
                      <a:pt x="341652" y="2180778"/>
                    </a:cubicBezTo>
                    <a:cubicBezTo>
                      <a:pt x="314305" y="2195225"/>
                      <a:pt x="298310" y="2191613"/>
                      <a:pt x="278187" y="2168910"/>
                    </a:cubicBezTo>
                    <a:cubicBezTo>
                      <a:pt x="276639" y="2167362"/>
                      <a:pt x="275607" y="2165814"/>
                      <a:pt x="274059" y="2164266"/>
                    </a:cubicBezTo>
                    <a:cubicBezTo>
                      <a:pt x="238456" y="2122988"/>
                      <a:pt x="238972" y="2108541"/>
                      <a:pt x="276639" y="2069326"/>
                    </a:cubicBezTo>
                    <a:cubicBezTo>
                      <a:pt x="302954" y="2041464"/>
                      <a:pt x="327721" y="2013085"/>
                      <a:pt x="354551" y="1986254"/>
                    </a:cubicBezTo>
                    <a:cubicBezTo>
                      <a:pt x="367967" y="1972323"/>
                      <a:pt x="370547" y="1957875"/>
                      <a:pt x="363839" y="1940848"/>
                    </a:cubicBezTo>
                    <a:cubicBezTo>
                      <a:pt x="355067" y="1918661"/>
                      <a:pt x="342684" y="1898022"/>
                      <a:pt x="328237" y="1878931"/>
                    </a:cubicBezTo>
                    <a:cubicBezTo>
                      <a:pt x="316369" y="1863451"/>
                      <a:pt x="300374" y="1861903"/>
                      <a:pt x="283347" y="1866031"/>
                    </a:cubicBezTo>
                    <a:cubicBezTo>
                      <a:pt x="245680" y="1874803"/>
                      <a:pt x="208530" y="1883574"/>
                      <a:pt x="170864" y="1891830"/>
                    </a:cubicBezTo>
                    <a:cubicBezTo>
                      <a:pt x="165704" y="1892862"/>
                      <a:pt x="160544" y="1894410"/>
                      <a:pt x="155900" y="1895442"/>
                    </a:cubicBezTo>
                    <a:cubicBezTo>
                      <a:pt x="127521" y="1900602"/>
                      <a:pt x="113074" y="1893894"/>
                      <a:pt x="100175" y="1868095"/>
                    </a:cubicBezTo>
                    <a:cubicBezTo>
                      <a:pt x="95531" y="1858292"/>
                      <a:pt x="90887" y="1848488"/>
                      <a:pt x="87275" y="1838169"/>
                    </a:cubicBezTo>
                    <a:cubicBezTo>
                      <a:pt x="77988" y="1810822"/>
                      <a:pt x="83147" y="1795342"/>
                      <a:pt x="107915" y="1779863"/>
                    </a:cubicBezTo>
                    <a:cubicBezTo>
                      <a:pt x="143001" y="1757676"/>
                      <a:pt x="178603" y="1735489"/>
                      <a:pt x="213690" y="1713818"/>
                    </a:cubicBezTo>
                    <a:cubicBezTo>
                      <a:pt x="241552" y="1696275"/>
                      <a:pt x="245680" y="1686471"/>
                      <a:pt x="238972" y="1654481"/>
                    </a:cubicBezTo>
                    <a:cubicBezTo>
                      <a:pt x="234845" y="1636421"/>
                      <a:pt x="230201" y="1617846"/>
                      <a:pt x="222977" y="1600819"/>
                    </a:cubicBezTo>
                    <a:cubicBezTo>
                      <a:pt x="215753" y="1583792"/>
                      <a:pt x="203370" y="1575536"/>
                      <a:pt x="184279" y="1575020"/>
                    </a:cubicBezTo>
                    <a:cubicBezTo>
                      <a:pt x="142485" y="1574504"/>
                      <a:pt x="101207" y="1572956"/>
                      <a:pt x="59413" y="1571408"/>
                    </a:cubicBezTo>
                    <a:cubicBezTo>
                      <a:pt x="21746" y="1570376"/>
                      <a:pt x="10395" y="1560573"/>
                      <a:pt x="3687" y="1524454"/>
                    </a:cubicBezTo>
                    <a:cubicBezTo>
                      <a:pt x="3171" y="1520842"/>
                      <a:pt x="2139" y="1517231"/>
                      <a:pt x="1623" y="1513619"/>
                    </a:cubicBezTo>
                    <a:cubicBezTo>
                      <a:pt x="-4053" y="1467697"/>
                      <a:pt x="3687" y="1455829"/>
                      <a:pt x="48577" y="1442414"/>
                    </a:cubicBezTo>
                    <a:cubicBezTo>
                      <a:pt x="85727" y="1431062"/>
                      <a:pt x="122877" y="1418679"/>
                      <a:pt x="160544" y="1408359"/>
                    </a:cubicBezTo>
                    <a:cubicBezTo>
                      <a:pt x="181183" y="1402684"/>
                      <a:pt x="192018" y="1390816"/>
                      <a:pt x="194083" y="1370693"/>
                    </a:cubicBezTo>
                    <a:cubicBezTo>
                      <a:pt x="196147" y="1346958"/>
                      <a:pt x="197178" y="1322707"/>
                      <a:pt x="192534" y="1298972"/>
                    </a:cubicBezTo>
                    <a:cubicBezTo>
                      <a:pt x="189954" y="1283493"/>
                      <a:pt x="181183" y="1274205"/>
                      <a:pt x="166220" y="1269561"/>
                    </a:cubicBezTo>
                    <a:cubicBezTo>
                      <a:pt x="126490" y="1257694"/>
                      <a:pt x="86759" y="1245311"/>
                      <a:pt x="47029" y="1232927"/>
                    </a:cubicBezTo>
                    <a:cubicBezTo>
                      <a:pt x="3687" y="1219512"/>
                      <a:pt x="-957" y="1212288"/>
                      <a:pt x="1623" y="1166882"/>
                    </a:cubicBezTo>
                    <a:cubicBezTo>
                      <a:pt x="2139" y="1157594"/>
                      <a:pt x="4203" y="1148307"/>
                      <a:pt x="6267" y="1139535"/>
                    </a:cubicBezTo>
                    <a:cubicBezTo>
                      <a:pt x="12459" y="1116832"/>
                      <a:pt x="25358" y="1106513"/>
                      <a:pt x="49093" y="1105481"/>
                    </a:cubicBezTo>
                    <a:cubicBezTo>
                      <a:pt x="87791" y="1103933"/>
                      <a:pt x="125974" y="1102901"/>
                      <a:pt x="164672" y="1101869"/>
                    </a:cubicBezTo>
                    <a:cubicBezTo>
                      <a:pt x="170348" y="1101869"/>
                      <a:pt x="176023" y="1101353"/>
                      <a:pt x="181699" y="1101353"/>
                    </a:cubicBezTo>
                    <a:cubicBezTo>
                      <a:pt x="207498" y="1102385"/>
                      <a:pt x="220913" y="1087937"/>
                      <a:pt x="227621" y="1065234"/>
                    </a:cubicBezTo>
                    <a:cubicBezTo>
                      <a:pt x="232781" y="1048207"/>
                      <a:pt x="237425" y="1031180"/>
                      <a:pt x="241036" y="1014153"/>
                    </a:cubicBezTo>
                    <a:cubicBezTo>
                      <a:pt x="245680" y="990418"/>
                      <a:pt x="240005" y="979066"/>
                      <a:pt x="219366" y="965651"/>
                    </a:cubicBezTo>
                    <a:cubicBezTo>
                      <a:pt x="184279" y="943464"/>
                      <a:pt x="148676" y="921277"/>
                      <a:pt x="113590" y="899605"/>
                    </a:cubicBezTo>
                    <a:cubicBezTo>
                      <a:pt x="82116" y="879997"/>
                      <a:pt x="77472" y="867614"/>
                      <a:pt x="89855" y="832012"/>
                    </a:cubicBezTo>
                    <a:cubicBezTo>
                      <a:pt x="93467" y="820660"/>
                      <a:pt x="98111" y="809309"/>
                      <a:pt x="104818" y="799505"/>
                    </a:cubicBezTo>
                    <a:cubicBezTo>
                      <a:pt x="115654" y="782994"/>
                      <a:pt x="130617" y="774738"/>
                      <a:pt x="151256" y="779898"/>
                    </a:cubicBezTo>
                    <a:cubicBezTo>
                      <a:pt x="195114" y="790217"/>
                      <a:pt x="239489" y="799505"/>
                      <a:pt x="283347" y="810341"/>
                    </a:cubicBezTo>
                    <a:cubicBezTo>
                      <a:pt x="303469" y="815500"/>
                      <a:pt x="318949" y="810857"/>
                      <a:pt x="331332" y="794345"/>
                    </a:cubicBezTo>
                    <a:cubicBezTo>
                      <a:pt x="344232" y="776802"/>
                      <a:pt x="355584" y="757711"/>
                      <a:pt x="363839" y="737588"/>
                    </a:cubicBezTo>
                    <a:cubicBezTo>
                      <a:pt x="371063" y="719529"/>
                      <a:pt x="368999" y="704049"/>
                      <a:pt x="354551" y="689086"/>
                    </a:cubicBezTo>
                    <a:cubicBezTo>
                      <a:pt x="324625" y="658643"/>
                      <a:pt x="296246" y="627169"/>
                      <a:pt x="266835" y="595694"/>
                    </a:cubicBezTo>
                    <a:cubicBezTo>
                      <a:pt x="244132" y="570927"/>
                      <a:pt x="243100" y="556996"/>
                      <a:pt x="261675" y="529133"/>
                    </a:cubicBezTo>
                    <a:cubicBezTo>
                      <a:pt x="264771" y="525005"/>
                      <a:pt x="267351" y="520361"/>
                      <a:pt x="270447" y="516233"/>
                    </a:cubicBezTo>
                    <a:cubicBezTo>
                      <a:pt x="296762" y="481663"/>
                      <a:pt x="311209" y="478567"/>
                      <a:pt x="349907" y="498690"/>
                    </a:cubicBezTo>
                    <a:cubicBezTo>
                      <a:pt x="386026" y="517781"/>
                      <a:pt x="422144" y="536357"/>
                      <a:pt x="457231" y="555964"/>
                    </a:cubicBezTo>
                    <a:cubicBezTo>
                      <a:pt x="475806" y="566283"/>
                      <a:pt x="492318" y="564219"/>
                      <a:pt x="507797" y="551320"/>
                    </a:cubicBezTo>
                    <a:cubicBezTo>
                      <a:pt x="523276" y="538421"/>
                      <a:pt x="537723" y="523973"/>
                      <a:pt x="551139" y="508494"/>
                    </a:cubicBezTo>
                    <a:cubicBezTo>
                      <a:pt x="564555" y="492499"/>
                      <a:pt x="567650" y="476503"/>
                      <a:pt x="556815" y="456896"/>
                    </a:cubicBezTo>
                    <a:cubicBezTo>
                      <a:pt x="535143" y="418198"/>
                      <a:pt x="515020" y="378983"/>
                      <a:pt x="494381" y="339769"/>
                    </a:cubicBezTo>
                    <a:cubicBezTo>
                      <a:pt x="480966" y="313970"/>
                      <a:pt x="484062" y="300039"/>
                      <a:pt x="505217" y="280432"/>
                    </a:cubicBezTo>
                    <a:cubicBezTo>
                      <a:pt x="515020" y="271144"/>
                      <a:pt x="525856" y="263405"/>
                      <a:pt x="537723" y="256181"/>
                    </a:cubicBezTo>
                    <a:cubicBezTo>
                      <a:pt x="558362" y="244313"/>
                      <a:pt x="572810" y="245861"/>
                      <a:pt x="590353" y="261857"/>
                    </a:cubicBezTo>
                    <a:cubicBezTo>
                      <a:pt x="620280" y="289203"/>
                      <a:pt x="650207" y="317066"/>
                      <a:pt x="679617" y="344929"/>
                    </a:cubicBezTo>
                    <a:cubicBezTo>
                      <a:pt x="710576" y="374340"/>
                      <a:pt x="717284" y="375372"/>
                      <a:pt x="754950" y="355765"/>
                    </a:cubicBezTo>
                    <a:cubicBezTo>
                      <a:pt x="769913" y="348025"/>
                      <a:pt x="783845" y="339769"/>
                      <a:pt x="797260" y="329450"/>
                    </a:cubicBezTo>
                    <a:cubicBezTo>
                      <a:pt x="811707" y="317582"/>
                      <a:pt x="816351" y="303651"/>
                      <a:pt x="811707" y="285076"/>
                    </a:cubicBezTo>
                    <a:cubicBezTo>
                      <a:pt x="800872" y="242249"/>
                      <a:pt x="791585" y="198907"/>
                      <a:pt x="781781" y="156081"/>
                    </a:cubicBezTo>
                    <a:cubicBezTo>
                      <a:pt x="775589" y="128218"/>
                      <a:pt x="782297" y="114287"/>
                      <a:pt x="807064" y="100872"/>
                    </a:cubicBezTo>
                    <a:cubicBezTo>
                      <a:pt x="818415" y="95196"/>
                      <a:pt x="829766" y="90552"/>
                      <a:pt x="841634" y="86424"/>
                    </a:cubicBezTo>
                    <a:cubicBezTo>
                      <a:pt x="866917" y="78685"/>
                      <a:pt x="881364" y="83328"/>
                      <a:pt x="896328" y="106031"/>
                    </a:cubicBezTo>
                    <a:cubicBezTo>
                      <a:pt x="920062" y="142666"/>
                      <a:pt x="943798" y="179300"/>
                      <a:pt x="965469" y="217483"/>
                    </a:cubicBezTo>
                    <a:cubicBezTo>
                      <a:pt x="976820" y="237090"/>
                      <a:pt x="992299" y="243797"/>
                      <a:pt x="1013455" y="240702"/>
                    </a:cubicBezTo>
                    <a:cubicBezTo>
                      <a:pt x="1035641" y="237090"/>
                      <a:pt x="1057313" y="231414"/>
                      <a:pt x="1077952" y="222642"/>
                    </a:cubicBezTo>
                    <a:cubicBezTo>
                      <a:pt x="1092915" y="215935"/>
                      <a:pt x="1101171" y="205615"/>
                      <a:pt x="1101687" y="188072"/>
                    </a:cubicBezTo>
                    <a:cubicBezTo>
                      <a:pt x="1102719" y="143182"/>
                      <a:pt x="1105298" y="98808"/>
                      <a:pt x="1106847" y="53918"/>
                    </a:cubicBezTo>
                    <a:cubicBezTo>
                      <a:pt x="1107878" y="25023"/>
                      <a:pt x="1117166" y="12640"/>
                      <a:pt x="1145029" y="4900"/>
                    </a:cubicBezTo>
                    <a:cubicBezTo>
                      <a:pt x="1149672" y="3868"/>
                      <a:pt x="1154316" y="2320"/>
                      <a:pt x="1158960" y="1804"/>
                    </a:cubicBezTo>
                    <a:cubicBezTo>
                      <a:pt x="1171731" y="385"/>
                      <a:pt x="1182083" y="-325"/>
                      <a:pt x="1190637" y="143"/>
                    </a:cubicBezTo>
                    <a:close/>
                  </a:path>
                </a:pathLst>
              </a:custGeom>
              <a:solidFill>
                <a:schemeClr val="bg1"/>
              </a:solidFill>
              <a:ln w="515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148" name="Group 147">
              <a:extLst>
                <a:ext uri="{FF2B5EF4-FFF2-40B4-BE49-F238E27FC236}">
                  <a16:creationId xmlns:a16="http://schemas.microsoft.com/office/drawing/2014/main" id="{FCF070E8-990F-4C1C-B780-D63EF463AA7E}"/>
                </a:ext>
              </a:extLst>
            </p:cNvPr>
            <p:cNvGrpSpPr/>
            <p:nvPr/>
          </p:nvGrpSpPr>
          <p:grpSpPr>
            <a:xfrm>
              <a:off x="992048" y="4653587"/>
              <a:ext cx="1298170" cy="1298170"/>
              <a:chOff x="1089413" y="2131797"/>
              <a:chExt cx="2968238" cy="2968238"/>
            </a:xfrm>
          </p:grpSpPr>
          <p:sp>
            <p:nvSpPr>
              <p:cNvPr id="149" name="Freeform: Shape 148">
                <a:extLst>
                  <a:ext uri="{FF2B5EF4-FFF2-40B4-BE49-F238E27FC236}">
                    <a16:creationId xmlns:a16="http://schemas.microsoft.com/office/drawing/2014/main" id="{F53F50F4-ABB3-4760-B84F-5D0E2FE10BF5}"/>
                  </a:ext>
                </a:extLst>
              </p:cNvPr>
              <p:cNvSpPr/>
              <p:nvPr/>
            </p:nvSpPr>
            <p:spPr>
              <a:xfrm>
                <a:off x="1089413" y="2131797"/>
                <a:ext cx="2968238" cy="2968238"/>
              </a:xfrm>
              <a:custGeom>
                <a:avLst/>
                <a:gdLst>
                  <a:gd name="connsiteX0" fmla="*/ 1484119 w 2968238"/>
                  <a:gd name="connsiteY0" fmla="*/ 1312669 h 2968238"/>
                  <a:gd name="connsiteX1" fmla="*/ 1312669 w 2968238"/>
                  <a:gd name="connsiteY1" fmla="*/ 1484119 h 2968238"/>
                  <a:gd name="connsiteX2" fmla="*/ 1484119 w 2968238"/>
                  <a:gd name="connsiteY2" fmla="*/ 1655569 h 2968238"/>
                  <a:gd name="connsiteX3" fmla="*/ 1655569 w 2968238"/>
                  <a:gd name="connsiteY3" fmla="*/ 1484119 h 2968238"/>
                  <a:gd name="connsiteX4" fmla="*/ 1484119 w 2968238"/>
                  <a:gd name="connsiteY4" fmla="*/ 1312669 h 2968238"/>
                  <a:gd name="connsiteX5" fmla="*/ 1484119 w 2968238"/>
                  <a:gd name="connsiteY5" fmla="*/ 0 h 2968238"/>
                  <a:gd name="connsiteX6" fmla="*/ 2968238 w 2968238"/>
                  <a:gd name="connsiteY6" fmla="*/ 1484119 h 2968238"/>
                  <a:gd name="connsiteX7" fmla="*/ 1484119 w 2968238"/>
                  <a:gd name="connsiteY7" fmla="*/ 2968238 h 2968238"/>
                  <a:gd name="connsiteX8" fmla="*/ 0 w 2968238"/>
                  <a:gd name="connsiteY8" fmla="*/ 1484119 h 2968238"/>
                  <a:gd name="connsiteX9" fmla="*/ 1484119 w 2968238"/>
                  <a:gd name="connsiteY9" fmla="*/ 0 h 29682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968238" h="2968238">
                    <a:moveTo>
                      <a:pt x="1484119" y="1312669"/>
                    </a:moveTo>
                    <a:cubicBezTo>
                      <a:pt x="1389430" y="1312669"/>
                      <a:pt x="1312669" y="1389430"/>
                      <a:pt x="1312669" y="1484119"/>
                    </a:cubicBezTo>
                    <a:cubicBezTo>
                      <a:pt x="1312669" y="1578808"/>
                      <a:pt x="1389430" y="1655569"/>
                      <a:pt x="1484119" y="1655569"/>
                    </a:cubicBezTo>
                    <a:cubicBezTo>
                      <a:pt x="1578808" y="1655569"/>
                      <a:pt x="1655569" y="1578808"/>
                      <a:pt x="1655569" y="1484119"/>
                    </a:cubicBezTo>
                    <a:cubicBezTo>
                      <a:pt x="1655569" y="1389430"/>
                      <a:pt x="1578808" y="1312669"/>
                      <a:pt x="1484119" y="1312669"/>
                    </a:cubicBezTo>
                    <a:close/>
                    <a:moveTo>
                      <a:pt x="1484119" y="0"/>
                    </a:moveTo>
                    <a:cubicBezTo>
                      <a:pt x="2303775" y="0"/>
                      <a:pt x="2968238" y="664463"/>
                      <a:pt x="2968238" y="1484119"/>
                    </a:cubicBezTo>
                    <a:cubicBezTo>
                      <a:pt x="2968238" y="2303775"/>
                      <a:pt x="2303775" y="2968238"/>
                      <a:pt x="1484119" y="2968238"/>
                    </a:cubicBezTo>
                    <a:cubicBezTo>
                      <a:pt x="664463" y="2968238"/>
                      <a:pt x="0" y="2303775"/>
                      <a:pt x="0" y="1484119"/>
                    </a:cubicBezTo>
                    <a:cubicBezTo>
                      <a:pt x="0" y="664463"/>
                      <a:pt x="664463" y="0"/>
                      <a:pt x="148411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0" name="Freeform: Shape 149">
                <a:extLst>
                  <a:ext uri="{FF2B5EF4-FFF2-40B4-BE49-F238E27FC236}">
                    <a16:creationId xmlns:a16="http://schemas.microsoft.com/office/drawing/2014/main" id="{2C71EBD5-CD04-4A5D-9A99-9D9AD03C7734}"/>
                  </a:ext>
                </a:extLst>
              </p:cNvPr>
              <p:cNvSpPr/>
              <p:nvPr/>
            </p:nvSpPr>
            <p:spPr>
              <a:xfrm>
                <a:off x="1234570" y="2279534"/>
                <a:ext cx="2678023" cy="2676273"/>
              </a:xfrm>
              <a:custGeom>
                <a:avLst/>
                <a:gdLst>
                  <a:gd name="connsiteX0" fmla="*/ 1338961 w 2678023"/>
                  <a:gd name="connsiteY0" fmla="*/ 855269 h 2676273"/>
                  <a:gd name="connsiteX1" fmla="*/ 857849 w 2678023"/>
                  <a:gd name="connsiteY1" fmla="*/ 1336381 h 2676273"/>
                  <a:gd name="connsiteX2" fmla="*/ 1338961 w 2678023"/>
                  <a:gd name="connsiteY2" fmla="*/ 1817493 h 2676273"/>
                  <a:gd name="connsiteX3" fmla="*/ 1820073 w 2678023"/>
                  <a:gd name="connsiteY3" fmla="*/ 1336381 h 2676273"/>
                  <a:gd name="connsiteX4" fmla="*/ 1338961 w 2678023"/>
                  <a:gd name="connsiteY4" fmla="*/ 855269 h 2676273"/>
                  <a:gd name="connsiteX5" fmla="*/ 1338961 w 2678023"/>
                  <a:gd name="connsiteY5" fmla="*/ 545806 h 2676273"/>
                  <a:gd name="connsiteX6" fmla="*/ 2129536 w 2678023"/>
                  <a:gd name="connsiteY6" fmla="*/ 1336381 h 2676273"/>
                  <a:gd name="connsiteX7" fmla="*/ 1338961 w 2678023"/>
                  <a:gd name="connsiteY7" fmla="*/ 2126956 h 2676273"/>
                  <a:gd name="connsiteX8" fmla="*/ 548386 w 2678023"/>
                  <a:gd name="connsiteY8" fmla="*/ 1336381 h 2676273"/>
                  <a:gd name="connsiteX9" fmla="*/ 1338961 w 2678023"/>
                  <a:gd name="connsiteY9" fmla="*/ 545806 h 2676273"/>
                  <a:gd name="connsiteX10" fmla="*/ 1340068 w 2678023"/>
                  <a:gd name="connsiteY10" fmla="*/ 359376 h 2676273"/>
                  <a:gd name="connsiteX11" fmla="*/ 361775 w 2678023"/>
                  <a:gd name="connsiteY11" fmla="*/ 1331995 h 2676273"/>
                  <a:gd name="connsiteX12" fmla="*/ 1338521 w 2678023"/>
                  <a:gd name="connsiteY12" fmla="*/ 2312868 h 2676273"/>
                  <a:gd name="connsiteX13" fmla="*/ 2316814 w 2678023"/>
                  <a:gd name="connsiteY13" fmla="*/ 1335606 h 2676273"/>
                  <a:gd name="connsiteX14" fmla="*/ 1340068 w 2678023"/>
                  <a:gd name="connsiteY14" fmla="*/ 359376 h 2676273"/>
                  <a:gd name="connsiteX15" fmla="*/ 1190637 w 2678023"/>
                  <a:gd name="connsiteY15" fmla="*/ 143 h 2676273"/>
                  <a:gd name="connsiteX16" fmla="*/ 1235841 w 2678023"/>
                  <a:gd name="connsiteY16" fmla="*/ 48758 h 2676273"/>
                  <a:gd name="connsiteX17" fmla="*/ 1269895 w 2678023"/>
                  <a:gd name="connsiteY17" fmla="*/ 162273 h 2676273"/>
                  <a:gd name="connsiteX18" fmla="*/ 1303434 w 2678023"/>
                  <a:gd name="connsiteY18" fmla="*/ 192716 h 2676273"/>
                  <a:gd name="connsiteX19" fmla="*/ 1376702 w 2678023"/>
                  <a:gd name="connsiteY19" fmla="*/ 192716 h 2676273"/>
                  <a:gd name="connsiteX20" fmla="*/ 1409209 w 2678023"/>
                  <a:gd name="connsiteY20" fmla="*/ 163305 h 2676273"/>
                  <a:gd name="connsiteX21" fmla="*/ 1447392 w 2678023"/>
                  <a:gd name="connsiteY21" fmla="*/ 37922 h 2676273"/>
                  <a:gd name="connsiteX22" fmla="*/ 1499505 w 2678023"/>
                  <a:gd name="connsiteY22" fmla="*/ 256 h 2676273"/>
                  <a:gd name="connsiteX23" fmla="*/ 1513436 w 2678023"/>
                  <a:gd name="connsiteY23" fmla="*/ 772 h 2676273"/>
                  <a:gd name="connsiteX24" fmla="*/ 1573290 w 2678023"/>
                  <a:gd name="connsiteY24" fmla="*/ 65269 h 2676273"/>
                  <a:gd name="connsiteX25" fmla="*/ 1576902 w 2678023"/>
                  <a:gd name="connsiteY25" fmla="*/ 185492 h 2676273"/>
                  <a:gd name="connsiteX26" fmla="*/ 1598057 w 2678023"/>
                  <a:gd name="connsiteY26" fmla="*/ 220578 h 2676273"/>
                  <a:gd name="connsiteX27" fmla="*/ 1674422 w 2678023"/>
                  <a:gd name="connsiteY27" fmla="*/ 240702 h 2676273"/>
                  <a:gd name="connsiteX28" fmla="*/ 1710540 w 2678023"/>
                  <a:gd name="connsiteY28" fmla="*/ 221610 h 2676273"/>
                  <a:gd name="connsiteX29" fmla="*/ 1779165 w 2678023"/>
                  <a:gd name="connsiteY29" fmla="*/ 111707 h 2676273"/>
                  <a:gd name="connsiteX30" fmla="*/ 1845726 w 2678023"/>
                  <a:gd name="connsiteY30" fmla="*/ 88488 h 2676273"/>
                  <a:gd name="connsiteX31" fmla="*/ 1857594 w 2678023"/>
                  <a:gd name="connsiteY31" fmla="*/ 92616 h 2676273"/>
                  <a:gd name="connsiteX32" fmla="*/ 1895260 w 2678023"/>
                  <a:gd name="connsiteY32" fmla="*/ 166401 h 2676273"/>
                  <a:gd name="connsiteX33" fmla="*/ 1868429 w 2678023"/>
                  <a:gd name="connsiteY33" fmla="*/ 281980 h 2676273"/>
                  <a:gd name="connsiteX34" fmla="*/ 1887004 w 2678023"/>
                  <a:gd name="connsiteY34" fmla="*/ 332030 h 2676273"/>
                  <a:gd name="connsiteX35" fmla="*/ 1946857 w 2678023"/>
                  <a:gd name="connsiteY35" fmla="*/ 365052 h 2676273"/>
                  <a:gd name="connsiteX36" fmla="*/ 1986588 w 2678023"/>
                  <a:gd name="connsiteY36" fmla="*/ 355765 h 2676273"/>
                  <a:gd name="connsiteX37" fmla="*/ 2081528 w 2678023"/>
                  <a:gd name="connsiteY37" fmla="*/ 267532 h 2676273"/>
                  <a:gd name="connsiteX38" fmla="*/ 2151701 w 2678023"/>
                  <a:gd name="connsiteY38" fmla="*/ 261857 h 2676273"/>
                  <a:gd name="connsiteX39" fmla="*/ 2155312 w 2678023"/>
                  <a:gd name="connsiteY39" fmla="*/ 264437 h 2676273"/>
                  <a:gd name="connsiteX40" fmla="*/ 2177500 w 2678023"/>
                  <a:gd name="connsiteY40" fmla="*/ 353701 h 2676273"/>
                  <a:gd name="connsiteX41" fmla="*/ 2122290 w 2678023"/>
                  <a:gd name="connsiteY41" fmla="*/ 456896 h 2676273"/>
                  <a:gd name="connsiteX42" fmla="*/ 2126934 w 2678023"/>
                  <a:gd name="connsiteY42" fmla="*/ 505914 h 2676273"/>
                  <a:gd name="connsiteX43" fmla="*/ 2173372 w 2678023"/>
                  <a:gd name="connsiteY43" fmla="*/ 551836 h 2676273"/>
                  <a:gd name="connsiteX44" fmla="*/ 2219810 w 2678023"/>
                  <a:gd name="connsiteY44" fmla="*/ 555964 h 2676273"/>
                  <a:gd name="connsiteX45" fmla="*/ 2336937 w 2678023"/>
                  <a:gd name="connsiteY45" fmla="*/ 494046 h 2676273"/>
                  <a:gd name="connsiteX46" fmla="*/ 2400917 w 2678023"/>
                  <a:gd name="connsiteY46" fmla="*/ 507462 h 2676273"/>
                  <a:gd name="connsiteX47" fmla="*/ 2420525 w 2678023"/>
                  <a:gd name="connsiteY47" fmla="*/ 533777 h 2676273"/>
                  <a:gd name="connsiteX48" fmla="*/ 2415365 w 2678023"/>
                  <a:gd name="connsiteY48" fmla="*/ 591566 h 2676273"/>
                  <a:gd name="connsiteX49" fmla="*/ 2321973 w 2678023"/>
                  <a:gd name="connsiteY49" fmla="*/ 692182 h 2676273"/>
                  <a:gd name="connsiteX50" fmla="*/ 2313718 w 2678023"/>
                  <a:gd name="connsiteY50" fmla="*/ 733460 h 2676273"/>
                  <a:gd name="connsiteX51" fmla="*/ 2349320 w 2678023"/>
                  <a:gd name="connsiteY51" fmla="*/ 795377 h 2676273"/>
                  <a:gd name="connsiteX52" fmla="*/ 2394726 w 2678023"/>
                  <a:gd name="connsiteY52" fmla="*/ 810341 h 2676273"/>
                  <a:gd name="connsiteX53" fmla="*/ 2526816 w 2678023"/>
                  <a:gd name="connsiteY53" fmla="*/ 780414 h 2676273"/>
                  <a:gd name="connsiteX54" fmla="*/ 2575834 w 2678023"/>
                  <a:gd name="connsiteY54" fmla="*/ 803117 h 2676273"/>
                  <a:gd name="connsiteX55" fmla="*/ 2591313 w 2678023"/>
                  <a:gd name="connsiteY55" fmla="*/ 838719 h 2676273"/>
                  <a:gd name="connsiteX56" fmla="*/ 2570158 w 2678023"/>
                  <a:gd name="connsiteY56" fmla="*/ 896509 h 2676273"/>
                  <a:gd name="connsiteX57" fmla="*/ 2461287 w 2678023"/>
                  <a:gd name="connsiteY57" fmla="*/ 964103 h 2676273"/>
                  <a:gd name="connsiteX58" fmla="*/ 2438068 w 2678023"/>
                  <a:gd name="connsiteY58" fmla="*/ 1014669 h 2676273"/>
                  <a:gd name="connsiteX59" fmla="*/ 2454063 w 2678023"/>
                  <a:gd name="connsiteY59" fmla="*/ 1073490 h 2676273"/>
                  <a:gd name="connsiteX60" fmla="*/ 2492762 w 2678023"/>
                  <a:gd name="connsiteY60" fmla="*/ 1100837 h 2676273"/>
                  <a:gd name="connsiteX61" fmla="*/ 2628464 w 2678023"/>
                  <a:gd name="connsiteY61" fmla="*/ 1105997 h 2676273"/>
                  <a:gd name="connsiteX62" fmla="*/ 2672322 w 2678023"/>
                  <a:gd name="connsiteY62" fmla="*/ 1140567 h 2676273"/>
                  <a:gd name="connsiteX63" fmla="*/ 2677998 w 2678023"/>
                  <a:gd name="connsiteY63" fmla="*/ 1182361 h 2676273"/>
                  <a:gd name="connsiteX64" fmla="*/ 2644459 w 2678023"/>
                  <a:gd name="connsiteY64" fmla="*/ 1229831 h 2676273"/>
                  <a:gd name="connsiteX65" fmla="*/ 2522172 w 2678023"/>
                  <a:gd name="connsiteY65" fmla="*/ 1267498 h 2676273"/>
                  <a:gd name="connsiteX66" fmla="*/ 2483990 w 2678023"/>
                  <a:gd name="connsiteY66" fmla="*/ 1315999 h 2676273"/>
                  <a:gd name="connsiteX67" fmla="*/ 2486570 w 2678023"/>
                  <a:gd name="connsiteY67" fmla="*/ 1379981 h 2676273"/>
                  <a:gd name="connsiteX68" fmla="*/ 2512885 w 2678023"/>
                  <a:gd name="connsiteY68" fmla="*/ 1407843 h 2676273"/>
                  <a:gd name="connsiteX69" fmla="*/ 2641363 w 2678023"/>
                  <a:gd name="connsiteY69" fmla="*/ 1447058 h 2676273"/>
                  <a:gd name="connsiteX70" fmla="*/ 2677998 w 2678023"/>
                  <a:gd name="connsiteY70" fmla="*/ 1498139 h 2676273"/>
                  <a:gd name="connsiteX71" fmla="*/ 2677998 w 2678023"/>
                  <a:gd name="connsiteY71" fmla="*/ 1507427 h 2676273"/>
                  <a:gd name="connsiteX72" fmla="*/ 2611952 w 2678023"/>
                  <a:gd name="connsiteY72" fmla="*/ 1572956 h 2676273"/>
                  <a:gd name="connsiteX73" fmla="*/ 2490182 w 2678023"/>
                  <a:gd name="connsiteY73" fmla="*/ 1576568 h 2676273"/>
                  <a:gd name="connsiteX74" fmla="*/ 2457675 w 2678023"/>
                  <a:gd name="connsiteY74" fmla="*/ 1596691 h 2676273"/>
                  <a:gd name="connsiteX75" fmla="*/ 2437036 w 2678023"/>
                  <a:gd name="connsiteY75" fmla="*/ 1673056 h 2676273"/>
                  <a:gd name="connsiteX76" fmla="*/ 2457159 w 2678023"/>
                  <a:gd name="connsiteY76" fmla="*/ 1710206 h 2676273"/>
                  <a:gd name="connsiteX77" fmla="*/ 2564483 w 2678023"/>
                  <a:gd name="connsiteY77" fmla="*/ 1777283 h 2676273"/>
                  <a:gd name="connsiteX78" fmla="*/ 2588733 w 2678023"/>
                  <a:gd name="connsiteY78" fmla="*/ 1845908 h 2676273"/>
                  <a:gd name="connsiteX79" fmla="*/ 2571706 w 2678023"/>
                  <a:gd name="connsiteY79" fmla="*/ 1880995 h 2676273"/>
                  <a:gd name="connsiteX80" fmla="*/ 2538684 w 2678023"/>
                  <a:gd name="connsiteY80" fmla="*/ 1897506 h 2676273"/>
                  <a:gd name="connsiteX81" fmla="*/ 2456643 w 2678023"/>
                  <a:gd name="connsiteY81" fmla="*/ 1879447 h 2676273"/>
                  <a:gd name="connsiteX82" fmla="*/ 2389566 w 2678023"/>
                  <a:gd name="connsiteY82" fmla="*/ 1863967 h 2676273"/>
                  <a:gd name="connsiteX83" fmla="*/ 2354479 w 2678023"/>
                  <a:gd name="connsiteY83" fmla="*/ 1874803 h 2676273"/>
                  <a:gd name="connsiteX84" fmla="*/ 2312170 w 2678023"/>
                  <a:gd name="connsiteY84" fmla="*/ 1950652 h 2676273"/>
                  <a:gd name="connsiteX85" fmla="*/ 2322489 w 2678023"/>
                  <a:gd name="connsiteY85" fmla="*/ 1983158 h 2676273"/>
                  <a:gd name="connsiteX86" fmla="*/ 2412785 w 2678023"/>
                  <a:gd name="connsiteY86" fmla="*/ 2080162 h 2676273"/>
                  <a:gd name="connsiteX87" fmla="*/ 2418461 w 2678023"/>
                  <a:gd name="connsiteY87" fmla="*/ 2146723 h 2676273"/>
                  <a:gd name="connsiteX88" fmla="*/ 2414849 w 2678023"/>
                  <a:gd name="connsiteY88" fmla="*/ 2151883 h 2676273"/>
                  <a:gd name="connsiteX89" fmla="*/ 2324037 w 2678023"/>
                  <a:gd name="connsiteY89" fmla="*/ 2174586 h 2676273"/>
                  <a:gd name="connsiteX90" fmla="*/ 2219294 w 2678023"/>
                  <a:gd name="connsiteY90" fmla="*/ 2118860 h 2676273"/>
                  <a:gd name="connsiteX91" fmla="*/ 2178531 w 2678023"/>
                  <a:gd name="connsiteY91" fmla="*/ 2120408 h 2676273"/>
                  <a:gd name="connsiteX92" fmla="*/ 2125386 w 2678023"/>
                  <a:gd name="connsiteY92" fmla="*/ 2172522 h 2676273"/>
                  <a:gd name="connsiteX93" fmla="*/ 2122806 w 2678023"/>
                  <a:gd name="connsiteY93" fmla="*/ 2217412 h 2676273"/>
                  <a:gd name="connsiteX94" fmla="*/ 2184723 w 2678023"/>
                  <a:gd name="connsiteY94" fmla="*/ 2334539 h 2676273"/>
                  <a:gd name="connsiteX95" fmla="*/ 2174404 w 2678023"/>
                  <a:gd name="connsiteY95" fmla="*/ 2395424 h 2676273"/>
                  <a:gd name="connsiteX96" fmla="*/ 2164084 w 2678023"/>
                  <a:gd name="connsiteY96" fmla="*/ 2404712 h 2676273"/>
                  <a:gd name="connsiteX97" fmla="*/ 2075336 w 2678023"/>
                  <a:gd name="connsiteY97" fmla="*/ 2401616 h 2676273"/>
                  <a:gd name="connsiteX98" fmla="*/ 1988652 w 2678023"/>
                  <a:gd name="connsiteY98" fmla="*/ 2320607 h 2676273"/>
                  <a:gd name="connsiteX99" fmla="*/ 1944277 w 2678023"/>
                  <a:gd name="connsiteY99" fmla="*/ 2311836 h 2676273"/>
                  <a:gd name="connsiteX100" fmla="*/ 1883392 w 2678023"/>
                  <a:gd name="connsiteY100" fmla="*/ 2346406 h 2676273"/>
                  <a:gd name="connsiteX101" fmla="*/ 1868429 w 2678023"/>
                  <a:gd name="connsiteY101" fmla="*/ 2391812 h 2676273"/>
                  <a:gd name="connsiteX102" fmla="*/ 1899388 w 2678023"/>
                  <a:gd name="connsiteY102" fmla="*/ 2526998 h 2676273"/>
                  <a:gd name="connsiteX103" fmla="*/ 1879264 w 2678023"/>
                  <a:gd name="connsiteY103" fmla="*/ 2571888 h 2676273"/>
                  <a:gd name="connsiteX104" fmla="*/ 1841082 w 2678023"/>
                  <a:gd name="connsiteY104" fmla="*/ 2588916 h 2676273"/>
                  <a:gd name="connsiteX105" fmla="*/ 1782777 w 2678023"/>
                  <a:gd name="connsiteY105" fmla="*/ 2568277 h 2676273"/>
                  <a:gd name="connsiteX106" fmla="*/ 1715184 w 2678023"/>
                  <a:gd name="connsiteY106" fmla="*/ 2459405 h 2676273"/>
                  <a:gd name="connsiteX107" fmla="*/ 1664618 w 2678023"/>
                  <a:gd name="connsiteY107" fmla="*/ 2435670 h 2676273"/>
                  <a:gd name="connsiteX108" fmla="*/ 1610440 w 2678023"/>
                  <a:gd name="connsiteY108" fmla="*/ 2450118 h 2676273"/>
                  <a:gd name="connsiteX109" fmla="*/ 1577418 w 2678023"/>
                  <a:gd name="connsiteY109" fmla="*/ 2495008 h 2676273"/>
                  <a:gd name="connsiteX110" fmla="*/ 1573806 w 2678023"/>
                  <a:gd name="connsiteY110" fmla="*/ 2616778 h 2676273"/>
                  <a:gd name="connsiteX111" fmla="*/ 1526852 w 2678023"/>
                  <a:gd name="connsiteY111" fmla="*/ 2672504 h 2676273"/>
                  <a:gd name="connsiteX112" fmla="*/ 1497441 w 2678023"/>
                  <a:gd name="connsiteY112" fmla="*/ 2676116 h 2676273"/>
                  <a:gd name="connsiteX113" fmla="*/ 1449972 w 2678023"/>
                  <a:gd name="connsiteY113" fmla="*/ 2644125 h 2676273"/>
                  <a:gd name="connsiteX114" fmla="*/ 1410241 w 2678023"/>
                  <a:gd name="connsiteY114" fmla="*/ 2514615 h 2676273"/>
                  <a:gd name="connsiteX115" fmla="*/ 1373091 w 2678023"/>
                  <a:gd name="connsiteY115" fmla="*/ 2482624 h 2676273"/>
                  <a:gd name="connsiteX116" fmla="*/ 1304982 w 2678023"/>
                  <a:gd name="connsiteY116" fmla="*/ 2483140 h 2676273"/>
                  <a:gd name="connsiteX117" fmla="*/ 1271959 w 2678023"/>
                  <a:gd name="connsiteY117" fmla="*/ 2511519 h 2676273"/>
                  <a:gd name="connsiteX118" fmla="*/ 1234293 w 2678023"/>
                  <a:gd name="connsiteY118" fmla="*/ 2633806 h 2676273"/>
                  <a:gd name="connsiteX119" fmla="*/ 1170828 w 2678023"/>
                  <a:gd name="connsiteY119" fmla="*/ 2674568 h 2676273"/>
                  <a:gd name="connsiteX120" fmla="*/ 1106847 w 2678023"/>
                  <a:gd name="connsiteY120" fmla="*/ 2602331 h 2676273"/>
                  <a:gd name="connsiteX121" fmla="*/ 1103751 w 2678023"/>
                  <a:gd name="connsiteY121" fmla="*/ 2491396 h 2676273"/>
                  <a:gd name="connsiteX122" fmla="*/ 1080532 w 2678023"/>
                  <a:gd name="connsiteY122" fmla="*/ 2454245 h 2676273"/>
                  <a:gd name="connsiteX123" fmla="*/ 1005199 w 2678023"/>
                  <a:gd name="connsiteY123" fmla="*/ 2435154 h 2676273"/>
                  <a:gd name="connsiteX124" fmla="*/ 969080 w 2678023"/>
                  <a:gd name="connsiteY124" fmla="*/ 2454245 h 2676273"/>
                  <a:gd name="connsiteX125" fmla="*/ 900456 w 2678023"/>
                  <a:gd name="connsiteY125" fmla="*/ 2564149 h 2676273"/>
                  <a:gd name="connsiteX126" fmla="*/ 836474 w 2678023"/>
                  <a:gd name="connsiteY126" fmla="*/ 2587368 h 2676273"/>
                  <a:gd name="connsiteX127" fmla="*/ 831830 w 2678023"/>
                  <a:gd name="connsiteY127" fmla="*/ 2585820 h 2676273"/>
                  <a:gd name="connsiteX128" fmla="*/ 785392 w 2678023"/>
                  <a:gd name="connsiteY128" fmla="*/ 2504811 h 2676273"/>
                  <a:gd name="connsiteX129" fmla="*/ 811707 w 2678023"/>
                  <a:gd name="connsiteY129" fmla="*/ 2390780 h 2676273"/>
                  <a:gd name="connsiteX130" fmla="*/ 794680 w 2678023"/>
                  <a:gd name="connsiteY130" fmla="*/ 2344342 h 2676273"/>
                  <a:gd name="connsiteX131" fmla="*/ 739470 w 2678023"/>
                  <a:gd name="connsiteY131" fmla="*/ 2312352 h 2676273"/>
                  <a:gd name="connsiteX132" fmla="*/ 689421 w 2678023"/>
                  <a:gd name="connsiteY132" fmla="*/ 2321639 h 2676273"/>
                  <a:gd name="connsiteX133" fmla="*/ 596029 w 2678023"/>
                  <a:gd name="connsiteY133" fmla="*/ 2408839 h 2676273"/>
                  <a:gd name="connsiteX134" fmla="*/ 530500 w 2678023"/>
                  <a:gd name="connsiteY134" fmla="*/ 2415031 h 2676273"/>
                  <a:gd name="connsiteX135" fmla="*/ 521212 w 2678023"/>
                  <a:gd name="connsiteY135" fmla="*/ 2408839 h 2676273"/>
                  <a:gd name="connsiteX136" fmla="*/ 500573 w 2678023"/>
                  <a:gd name="connsiteY136" fmla="*/ 2322671 h 2676273"/>
                  <a:gd name="connsiteX137" fmla="*/ 556298 w 2678023"/>
                  <a:gd name="connsiteY137" fmla="*/ 2217928 h 2676273"/>
                  <a:gd name="connsiteX138" fmla="*/ 552171 w 2678023"/>
                  <a:gd name="connsiteY138" fmla="*/ 2168910 h 2676273"/>
                  <a:gd name="connsiteX139" fmla="*/ 505733 w 2678023"/>
                  <a:gd name="connsiteY139" fmla="*/ 2122988 h 2676273"/>
                  <a:gd name="connsiteX140" fmla="*/ 457747 w 2678023"/>
                  <a:gd name="connsiteY140" fmla="*/ 2119376 h 2676273"/>
                  <a:gd name="connsiteX141" fmla="*/ 341652 w 2678023"/>
                  <a:gd name="connsiteY141" fmla="*/ 2180778 h 2676273"/>
                  <a:gd name="connsiteX142" fmla="*/ 278187 w 2678023"/>
                  <a:gd name="connsiteY142" fmla="*/ 2168910 h 2676273"/>
                  <a:gd name="connsiteX143" fmla="*/ 274059 w 2678023"/>
                  <a:gd name="connsiteY143" fmla="*/ 2164266 h 2676273"/>
                  <a:gd name="connsiteX144" fmla="*/ 276639 w 2678023"/>
                  <a:gd name="connsiteY144" fmla="*/ 2069326 h 2676273"/>
                  <a:gd name="connsiteX145" fmla="*/ 354551 w 2678023"/>
                  <a:gd name="connsiteY145" fmla="*/ 1986254 h 2676273"/>
                  <a:gd name="connsiteX146" fmla="*/ 363839 w 2678023"/>
                  <a:gd name="connsiteY146" fmla="*/ 1940848 h 2676273"/>
                  <a:gd name="connsiteX147" fmla="*/ 328237 w 2678023"/>
                  <a:gd name="connsiteY147" fmla="*/ 1878931 h 2676273"/>
                  <a:gd name="connsiteX148" fmla="*/ 283347 w 2678023"/>
                  <a:gd name="connsiteY148" fmla="*/ 1866031 h 2676273"/>
                  <a:gd name="connsiteX149" fmla="*/ 170864 w 2678023"/>
                  <a:gd name="connsiteY149" fmla="*/ 1891830 h 2676273"/>
                  <a:gd name="connsiteX150" fmla="*/ 155900 w 2678023"/>
                  <a:gd name="connsiteY150" fmla="*/ 1895442 h 2676273"/>
                  <a:gd name="connsiteX151" fmla="*/ 100175 w 2678023"/>
                  <a:gd name="connsiteY151" fmla="*/ 1868095 h 2676273"/>
                  <a:gd name="connsiteX152" fmla="*/ 87275 w 2678023"/>
                  <a:gd name="connsiteY152" fmla="*/ 1838169 h 2676273"/>
                  <a:gd name="connsiteX153" fmla="*/ 107915 w 2678023"/>
                  <a:gd name="connsiteY153" fmla="*/ 1779863 h 2676273"/>
                  <a:gd name="connsiteX154" fmla="*/ 213690 w 2678023"/>
                  <a:gd name="connsiteY154" fmla="*/ 1713818 h 2676273"/>
                  <a:gd name="connsiteX155" fmla="*/ 238972 w 2678023"/>
                  <a:gd name="connsiteY155" fmla="*/ 1654481 h 2676273"/>
                  <a:gd name="connsiteX156" fmla="*/ 222977 w 2678023"/>
                  <a:gd name="connsiteY156" fmla="*/ 1600819 h 2676273"/>
                  <a:gd name="connsiteX157" fmla="*/ 184279 w 2678023"/>
                  <a:gd name="connsiteY157" fmla="*/ 1575020 h 2676273"/>
                  <a:gd name="connsiteX158" fmla="*/ 59413 w 2678023"/>
                  <a:gd name="connsiteY158" fmla="*/ 1571408 h 2676273"/>
                  <a:gd name="connsiteX159" fmla="*/ 3687 w 2678023"/>
                  <a:gd name="connsiteY159" fmla="*/ 1524454 h 2676273"/>
                  <a:gd name="connsiteX160" fmla="*/ 1623 w 2678023"/>
                  <a:gd name="connsiteY160" fmla="*/ 1513619 h 2676273"/>
                  <a:gd name="connsiteX161" fmla="*/ 48577 w 2678023"/>
                  <a:gd name="connsiteY161" fmla="*/ 1442414 h 2676273"/>
                  <a:gd name="connsiteX162" fmla="*/ 160544 w 2678023"/>
                  <a:gd name="connsiteY162" fmla="*/ 1408359 h 2676273"/>
                  <a:gd name="connsiteX163" fmla="*/ 194083 w 2678023"/>
                  <a:gd name="connsiteY163" fmla="*/ 1370693 h 2676273"/>
                  <a:gd name="connsiteX164" fmla="*/ 192534 w 2678023"/>
                  <a:gd name="connsiteY164" fmla="*/ 1298972 h 2676273"/>
                  <a:gd name="connsiteX165" fmla="*/ 166220 w 2678023"/>
                  <a:gd name="connsiteY165" fmla="*/ 1269561 h 2676273"/>
                  <a:gd name="connsiteX166" fmla="*/ 47029 w 2678023"/>
                  <a:gd name="connsiteY166" fmla="*/ 1232927 h 2676273"/>
                  <a:gd name="connsiteX167" fmla="*/ 1623 w 2678023"/>
                  <a:gd name="connsiteY167" fmla="*/ 1166882 h 2676273"/>
                  <a:gd name="connsiteX168" fmla="*/ 6267 w 2678023"/>
                  <a:gd name="connsiteY168" fmla="*/ 1139535 h 2676273"/>
                  <a:gd name="connsiteX169" fmla="*/ 49093 w 2678023"/>
                  <a:gd name="connsiteY169" fmla="*/ 1105481 h 2676273"/>
                  <a:gd name="connsiteX170" fmla="*/ 164672 w 2678023"/>
                  <a:gd name="connsiteY170" fmla="*/ 1101869 h 2676273"/>
                  <a:gd name="connsiteX171" fmla="*/ 181699 w 2678023"/>
                  <a:gd name="connsiteY171" fmla="*/ 1101353 h 2676273"/>
                  <a:gd name="connsiteX172" fmla="*/ 227621 w 2678023"/>
                  <a:gd name="connsiteY172" fmla="*/ 1065234 h 2676273"/>
                  <a:gd name="connsiteX173" fmla="*/ 241036 w 2678023"/>
                  <a:gd name="connsiteY173" fmla="*/ 1014153 h 2676273"/>
                  <a:gd name="connsiteX174" fmla="*/ 219366 w 2678023"/>
                  <a:gd name="connsiteY174" fmla="*/ 965651 h 2676273"/>
                  <a:gd name="connsiteX175" fmla="*/ 113590 w 2678023"/>
                  <a:gd name="connsiteY175" fmla="*/ 899605 h 2676273"/>
                  <a:gd name="connsiteX176" fmla="*/ 89855 w 2678023"/>
                  <a:gd name="connsiteY176" fmla="*/ 832012 h 2676273"/>
                  <a:gd name="connsiteX177" fmla="*/ 104818 w 2678023"/>
                  <a:gd name="connsiteY177" fmla="*/ 799505 h 2676273"/>
                  <a:gd name="connsiteX178" fmla="*/ 151256 w 2678023"/>
                  <a:gd name="connsiteY178" fmla="*/ 779898 h 2676273"/>
                  <a:gd name="connsiteX179" fmla="*/ 283347 w 2678023"/>
                  <a:gd name="connsiteY179" fmla="*/ 810341 h 2676273"/>
                  <a:gd name="connsiteX180" fmla="*/ 331332 w 2678023"/>
                  <a:gd name="connsiteY180" fmla="*/ 794345 h 2676273"/>
                  <a:gd name="connsiteX181" fmla="*/ 363839 w 2678023"/>
                  <a:gd name="connsiteY181" fmla="*/ 737588 h 2676273"/>
                  <a:gd name="connsiteX182" fmla="*/ 354551 w 2678023"/>
                  <a:gd name="connsiteY182" fmla="*/ 689086 h 2676273"/>
                  <a:gd name="connsiteX183" fmla="*/ 266835 w 2678023"/>
                  <a:gd name="connsiteY183" fmla="*/ 595694 h 2676273"/>
                  <a:gd name="connsiteX184" fmla="*/ 261675 w 2678023"/>
                  <a:gd name="connsiteY184" fmla="*/ 529133 h 2676273"/>
                  <a:gd name="connsiteX185" fmla="*/ 270447 w 2678023"/>
                  <a:gd name="connsiteY185" fmla="*/ 516233 h 2676273"/>
                  <a:gd name="connsiteX186" fmla="*/ 349907 w 2678023"/>
                  <a:gd name="connsiteY186" fmla="*/ 498690 h 2676273"/>
                  <a:gd name="connsiteX187" fmla="*/ 457231 w 2678023"/>
                  <a:gd name="connsiteY187" fmla="*/ 555964 h 2676273"/>
                  <a:gd name="connsiteX188" fmla="*/ 507797 w 2678023"/>
                  <a:gd name="connsiteY188" fmla="*/ 551320 h 2676273"/>
                  <a:gd name="connsiteX189" fmla="*/ 551139 w 2678023"/>
                  <a:gd name="connsiteY189" fmla="*/ 508494 h 2676273"/>
                  <a:gd name="connsiteX190" fmla="*/ 556815 w 2678023"/>
                  <a:gd name="connsiteY190" fmla="*/ 456896 h 2676273"/>
                  <a:gd name="connsiteX191" fmla="*/ 494381 w 2678023"/>
                  <a:gd name="connsiteY191" fmla="*/ 339769 h 2676273"/>
                  <a:gd name="connsiteX192" fmla="*/ 505217 w 2678023"/>
                  <a:gd name="connsiteY192" fmla="*/ 280432 h 2676273"/>
                  <a:gd name="connsiteX193" fmla="*/ 537723 w 2678023"/>
                  <a:gd name="connsiteY193" fmla="*/ 256181 h 2676273"/>
                  <a:gd name="connsiteX194" fmla="*/ 590353 w 2678023"/>
                  <a:gd name="connsiteY194" fmla="*/ 261857 h 2676273"/>
                  <a:gd name="connsiteX195" fmla="*/ 679617 w 2678023"/>
                  <a:gd name="connsiteY195" fmla="*/ 344929 h 2676273"/>
                  <a:gd name="connsiteX196" fmla="*/ 754950 w 2678023"/>
                  <a:gd name="connsiteY196" fmla="*/ 355765 h 2676273"/>
                  <a:gd name="connsiteX197" fmla="*/ 797260 w 2678023"/>
                  <a:gd name="connsiteY197" fmla="*/ 329450 h 2676273"/>
                  <a:gd name="connsiteX198" fmla="*/ 811707 w 2678023"/>
                  <a:gd name="connsiteY198" fmla="*/ 285076 h 2676273"/>
                  <a:gd name="connsiteX199" fmla="*/ 781781 w 2678023"/>
                  <a:gd name="connsiteY199" fmla="*/ 156081 h 2676273"/>
                  <a:gd name="connsiteX200" fmla="*/ 807064 w 2678023"/>
                  <a:gd name="connsiteY200" fmla="*/ 100872 h 2676273"/>
                  <a:gd name="connsiteX201" fmla="*/ 841634 w 2678023"/>
                  <a:gd name="connsiteY201" fmla="*/ 86424 h 2676273"/>
                  <a:gd name="connsiteX202" fmla="*/ 896328 w 2678023"/>
                  <a:gd name="connsiteY202" fmla="*/ 106031 h 2676273"/>
                  <a:gd name="connsiteX203" fmla="*/ 965469 w 2678023"/>
                  <a:gd name="connsiteY203" fmla="*/ 217483 h 2676273"/>
                  <a:gd name="connsiteX204" fmla="*/ 1013455 w 2678023"/>
                  <a:gd name="connsiteY204" fmla="*/ 240702 h 2676273"/>
                  <a:gd name="connsiteX205" fmla="*/ 1077952 w 2678023"/>
                  <a:gd name="connsiteY205" fmla="*/ 222642 h 2676273"/>
                  <a:gd name="connsiteX206" fmla="*/ 1101687 w 2678023"/>
                  <a:gd name="connsiteY206" fmla="*/ 188072 h 2676273"/>
                  <a:gd name="connsiteX207" fmla="*/ 1106847 w 2678023"/>
                  <a:gd name="connsiteY207" fmla="*/ 53918 h 2676273"/>
                  <a:gd name="connsiteX208" fmla="*/ 1145029 w 2678023"/>
                  <a:gd name="connsiteY208" fmla="*/ 4900 h 2676273"/>
                  <a:gd name="connsiteX209" fmla="*/ 1158960 w 2678023"/>
                  <a:gd name="connsiteY209" fmla="*/ 1804 h 2676273"/>
                  <a:gd name="connsiteX210" fmla="*/ 1190637 w 2678023"/>
                  <a:gd name="connsiteY210" fmla="*/ 143 h 26762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</a:cxnLst>
                <a:rect l="l" t="t" r="r" b="b"/>
                <a:pathLst>
                  <a:path w="2678023" h="2676273">
                    <a:moveTo>
                      <a:pt x="1338961" y="855269"/>
                    </a:moveTo>
                    <a:cubicBezTo>
                      <a:pt x="1073250" y="855269"/>
                      <a:pt x="857849" y="1070670"/>
                      <a:pt x="857849" y="1336381"/>
                    </a:cubicBezTo>
                    <a:cubicBezTo>
                      <a:pt x="857849" y="1602092"/>
                      <a:pt x="1073250" y="1817493"/>
                      <a:pt x="1338961" y="1817493"/>
                    </a:cubicBezTo>
                    <a:cubicBezTo>
                      <a:pt x="1604672" y="1817493"/>
                      <a:pt x="1820073" y="1602092"/>
                      <a:pt x="1820073" y="1336381"/>
                    </a:cubicBezTo>
                    <a:cubicBezTo>
                      <a:pt x="1820073" y="1070670"/>
                      <a:pt x="1604672" y="855269"/>
                      <a:pt x="1338961" y="855269"/>
                    </a:cubicBezTo>
                    <a:close/>
                    <a:moveTo>
                      <a:pt x="1338961" y="545806"/>
                    </a:moveTo>
                    <a:cubicBezTo>
                      <a:pt x="1775584" y="545806"/>
                      <a:pt x="2129536" y="899758"/>
                      <a:pt x="2129536" y="1336381"/>
                    </a:cubicBezTo>
                    <a:cubicBezTo>
                      <a:pt x="2129536" y="1773004"/>
                      <a:pt x="1775584" y="2126956"/>
                      <a:pt x="1338961" y="2126956"/>
                    </a:cubicBezTo>
                    <a:cubicBezTo>
                      <a:pt x="902338" y="2126956"/>
                      <a:pt x="548386" y="1773004"/>
                      <a:pt x="548386" y="1336381"/>
                    </a:cubicBezTo>
                    <a:cubicBezTo>
                      <a:pt x="548386" y="899758"/>
                      <a:pt x="902338" y="545806"/>
                      <a:pt x="1338961" y="545806"/>
                    </a:cubicBezTo>
                    <a:close/>
                    <a:moveTo>
                      <a:pt x="1340068" y="359376"/>
                    </a:moveTo>
                    <a:cubicBezTo>
                      <a:pt x="796228" y="358860"/>
                      <a:pt x="363839" y="794861"/>
                      <a:pt x="361775" y="1331995"/>
                    </a:cubicBezTo>
                    <a:cubicBezTo>
                      <a:pt x="359711" y="1882027"/>
                      <a:pt x="806032" y="2314416"/>
                      <a:pt x="1338521" y="2312868"/>
                    </a:cubicBezTo>
                    <a:cubicBezTo>
                      <a:pt x="1869461" y="2314932"/>
                      <a:pt x="2317329" y="1887702"/>
                      <a:pt x="2316814" y="1335606"/>
                    </a:cubicBezTo>
                    <a:cubicBezTo>
                      <a:pt x="2316298" y="792797"/>
                      <a:pt x="1880813" y="359892"/>
                      <a:pt x="1340068" y="359376"/>
                    </a:cubicBezTo>
                    <a:close/>
                    <a:moveTo>
                      <a:pt x="1190637" y="143"/>
                    </a:moveTo>
                    <a:cubicBezTo>
                      <a:pt x="1216299" y="1546"/>
                      <a:pt x="1225780" y="13543"/>
                      <a:pt x="1235841" y="48758"/>
                    </a:cubicBezTo>
                    <a:cubicBezTo>
                      <a:pt x="1246676" y="86940"/>
                      <a:pt x="1259576" y="124091"/>
                      <a:pt x="1269895" y="162273"/>
                    </a:cubicBezTo>
                    <a:cubicBezTo>
                      <a:pt x="1275055" y="180332"/>
                      <a:pt x="1285890" y="190136"/>
                      <a:pt x="1303434" y="192716"/>
                    </a:cubicBezTo>
                    <a:cubicBezTo>
                      <a:pt x="1327685" y="195812"/>
                      <a:pt x="1352452" y="195812"/>
                      <a:pt x="1376702" y="192716"/>
                    </a:cubicBezTo>
                    <a:cubicBezTo>
                      <a:pt x="1393730" y="190652"/>
                      <a:pt x="1404049" y="180332"/>
                      <a:pt x="1409209" y="163305"/>
                    </a:cubicBezTo>
                    <a:cubicBezTo>
                      <a:pt x="1421593" y="121511"/>
                      <a:pt x="1434492" y="79717"/>
                      <a:pt x="1447392" y="37922"/>
                    </a:cubicBezTo>
                    <a:cubicBezTo>
                      <a:pt x="1457195" y="6964"/>
                      <a:pt x="1466998" y="-260"/>
                      <a:pt x="1499505" y="256"/>
                    </a:cubicBezTo>
                    <a:cubicBezTo>
                      <a:pt x="1504149" y="256"/>
                      <a:pt x="1508793" y="256"/>
                      <a:pt x="1513436" y="772"/>
                    </a:cubicBezTo>
                    <a:cubicBezTo>
                      <a:pt x="1559358" y="5416"/>
                      <a:pt x="1572258" y="19347"/>
                      <a:pt x="1573290" y="65269"/>
                    </a:cubicBezTo>
                    <a:cubicBezTo>
                      <a:pt x="1574322" y="105515"/>
                      <a:pt x="1575870" y="145246"/>
                      <a:pt x="1576902" y="185492"/>
                    </a:cubicBezTo>
                    <a:cubicBezTo>
                      <a:pt x="1577418" y="201487"/>
                      <a:pt x="1583093" y="213871"/>
                      <a:pt x="1598057" y="220578"/>
                    </a:cubicBezTo>
                    <a:cubicBezTo>
                      <a:pt x="1622308" y="231414"/>
                      <a:pt x="1647590" y="238638"/>
                      <a:pt x="1674422" y="240702"/>
                    </a:cubicBezTo>
                    <a:cubicBezTo>
                      <a:pt x="1690933" y="241733"/>
                      <a:pt x="1702285" y="235026"/>
                      <a:pt x="1710540" y="221610"/>
                    </a:cubicBezTo>
                    <a:cubicBezTo>
                      <a:pt x="1733243" y="184976"/>
                      <a:pt x="1756462" y="148342"/>
                      <a:pt x="1779165" y="111707"/>
                    </a:cubicBezTo>
                    <a:cubicBezTo>
                      <a:pt x="1798772" y="80749"/>
                      <a:pt x="1810640" y="76621"/>
                      <a:pt x="1845726" y="88488"/>
                    </a:cubicBezTo>
                    <a:cubicBezTo>
                      <a:pt x="1849854" y="90036"/>
                      <a:pt x="1853466" y="91068"/>
                      <a:pt x="1857594" y="92616"/>
                    </a:cubicBezTo>
                    <a:cubicBezTo>
                      <a:pt x="1898356" y="110159"/>
                      <a:pt x="1905063" y="123059"/>
                      <a:pt x="1895260" y="166401"/>
                    </a:cubicBezTo>
                    <a:cubicBezTo>
                      <a:pt x="1886488" y="205099"/>
                      <a:pt x="1877717" y="243281"/>
                      <a:pt x="1868429" y="281980"/>
                    </a:cubicBezTo>
                    <a:cubicBezTo>
                      <a:pt x="1863269" y="303135"/>
                      <a:pt x="1868429" y="319646"/>
                      <a:pt x="1887004" y="332030"/>
                    </a:cubicBezTo>
                    <a:cubicBezTo>
                      <a:pt x="1906096" y="344929"/>
                      <a:pt x="1925187" y="356796"/>
                      <a:pt x="1946857" y="365052"/>
                    </a:cubicBezTo>
                    <a:cubicBezTo>
                      <a:pt x="1962337" y="370728"/>
                      <a:pt x="1974720" y="367116"/>
                      <a:pt x="1986588" y="355765"/>
                    </a:cubicBezTo>
                    <a:cubicBezTo>
                      <a:pt x="2018062" y="325838"/>
                      <a:pt x="2049537" y="296943"/>
                      <a:pt x="2081528" y="267532"/>
                    </a:cubicBezTo>
                    <a:cubicBezTo>
                      <a:pt x="2107843" y="242765"/>
                      <a:pt x="2122290" y="241733"/>
                      <a:pt x="2151701" y="261857"/>
                    </a:cubicBezTo>
                    <a:cubicBezTo>
                      <a:pt x="2153248" y="262889"/>
                      <a:pt x="2154281" y="263405"/>
                      <a:pt x="2155312" y="264437"/>
                    </a:cubicBezTo>
                    <a:cubicBezTo>
                      <a:pt x="2205363" y="300555"/>
                      <a:pt x="2198139" y="316034"/>
                      <a:pt x="2177500" y="353701"/>
                    </a:cubicBezTo>
                    <a:cubicBezTo>
                      <a:pt x="2158925" y="387755"/>
                      <a:pt x="2141381" y="422842"/>
                      <a:pt x="2122290" y="456896"/>
                    </a:cubicBezTo>
                    <a:cubicBezTo>
                      <a:pt x="2112487" y="474955"/>
                      <a:pt x="2114550" y="490435"/>
                      <a:pt x="2126934" y="505914"/>
                    </a:cubicBezTo>
                    <a:cubicBezTo>
                      <a:pt x="2140865" y="522941"/>
                      <a:pt x="2156345" y="538421"/>
                      <a:pt x="2173372" y="551836"/>
                    </a:cubicBezTo>
                    <a:cubicBezTo>
                      <a:pt x="2187819" y="563187"/>
                      <a:pt x="2202783" y="564735"/>
                      <a:pt x="2219810" y="555964"/>
                    </a:cubicBezTo>
                    <a:cubicBezTo>
                      <a:pt x="2258508" y="534809"/>
                      <a:pt x="2297722" y="514170"/>
                      <a:pt x="2336937" y="494046"/>
                    </a:cubicBezTo>
                    <a:cubicBezTo>
                      <a:pt x="2364799" y="479599"/>
                      <a:pt x="2380795" y="482695"/>
                      <a:pt x="2400917" y="507462"/>
                    </a:cubicBezTo>
                    <a:cubicBezTo>
                      <a:pt x="2408141" y="515717"/>
                      <a:pt x="2414849" y="524489"/>
                      <a:pt x="2420525" y="533777"/>
                    </a:cubicBezTo>
                    <a:cubicBezTo>
                      <a:pt x="2434972" y="556480"/>
                      <a:pt x="2433424" y="571443"/>
                      <a:pt x="2415365" y="591566"/>
                    </a:cubicBezTo>
                    <a:cubicBezTo>
                      <a:pt x="2384406" y="625105"/>
                      <a:pt x="2353448" y="659159"/>
                      <a:pt x="2321973" y="692182"/>
                    </a:cubicBezTo>
                    <a:cubicBezTo>
                      <a:pt x="2310106" y="704565"/>
                      <a:pt x="2307526" y="717981"/>
                      <a:pt x="2313718" y="733460"/>
                    </a:cubicBezTo>
                    <a:cubicBezTo>
                      <a:pt x="2323005" y="755647"/>
                      <a:pt x="2334357" y="776286"/>
                      <a:pt x="2349320" y="795377"/>
                    </a:cubicBezTo>
                    <a:cubicBezTo>
                      <a:pt x="2361187" y="810857"/>
                      <a:pt x="2375635" y="814984"/>
                      <a:pt x="2394726" y="810341"/>
                    </a:cubicBezTo>
                    <a:cubicBezTo>
                      <a:pt x="2438584" y="799505"/>
                      <a:pt x="2482958" y="789701"/>
                      <a:pt x="2526816" y="780414"/>
                    </a:cubicBezTo>
                    <a:cubicBezTo>
                      <a:pt x="2550035" y="775254"/>
                      <a:pt x="2563967" y="781962"/>
                      <a:pt x="2575834" y="803117"/>
                    </a:cubicBezTo>
                    <a:cubicBezTo>
                      <a:pt x="2582026" y="814468"/>
                      <a:pt x="2587186" y="826336"/>
                      <a:pt x="2591313" y="838719"/>
                    </a:cubicBezTo>
                    <a:cubicBezTo>
                      <a:pt x="2600085" y="867098"/>
                      <a:pt x="2595441" y="880514"/>
                      <a:pt x="2570158" y="896509"/>
                    </a:cubicBezTo>
                    <a:cubicBezTo>
                      <a:pt x="2534040" y="919213"/>
                      <a:pt x="2498437" y="942948"/>
                      <a:pt x="2461287" y="964103"/>
                    </a:cubicBezTo>
                    <a:cubicBezTo>
                      <a:pt x="2440132" y="976486"/>
                      <a:pt x="2434456" y="992998"/>
                      <a:pt x="2438068" y="1014669"/>
                    </a:cubicBezTo>
                    <a:cubicBezTo>
                      <a:pt x="2441164" y="1034792"/>
                      <a:pt x="2446840" y="1054399"/>
                      <a:pt x="2454063" y="1073490"/>
                    </a:cubicBezTo>
                    <a:cubicBezTo>
                      <a:pt x="2460771" y="1091033"/>
                      <a:pt x="2472638" y="1100321"/>
                      <a:pt x="2492762" y="1100837"/>
                    </a:cubicBezTo>
                    <a:cubicBezTo>
                      <a:pt x="2538168" y="1101353"/>
                      <a:pt x="2583058" y="1104449"/>
                      <a:pt x="2628464" y="1105997"/>
                    </a:cubicBezTo>
                    <a:cubicBezTo>
                      <a:pt x="2653230" y="1107029"/>
                      <a:pt x="2665614" y="1116832"/>
                      <a:pt x="2672322" y="1140567"/>
                    </a:cubicBezTo>
                    <a:cubicBezTo>
                      <a:pt x="2676449" y="1153983"/>
                      <a:pt x="2677998" y="1167914"/>
                      <a:pt x="2677998" y="1182361"/>
                    </a:cubicBezTo>
                    <a:cubicBezTo>
                      <a:pt x="2677998" y="1210224"/>
                      <a:pt x="2670258" y="1221576"/>
                      <a:pt x="2644459" y="1229831"/>
                    </a:cubicBezTo>
                    <a:cubicBezTo>
                      <a:pt x="2603697" y="1242731"/>
                      <a:pt x="2562934" y="1255114"/>
                      <a:pt x="2522172" y="1267498"/>
                    </a:cubicBezTo>
                    <a:cubicBezTo>
                      <a:pt x="2492762" y="1276269"/>
                      <a:pt x="2485022" y="1285557"/>
                      <a:pt x="2483990" y="1315999"/>
                    </a:cubicBezTo>
                    <a:cubicBezTo>
                      <a:pt x="2483474" y="1337154"/>
                      <a:pt x="2481926" y="1358825"/>
                      <a:pt x="2486570" y="1379981"/>
                    </a:cubicBezTo>
                    <a:cubicBezTo>
                      <a:pt x="2489666" y="1394428"/>
                      <a:pt x="2498437" y="1403200"/>
                      <a:pt x="2512885" y="1407843"/>
                    </a:cubicBezTo>
                    <a:cubicBezTo>
                      <a:pt x="2555711" y="1420743"/>
                      <a:pt x="2598537" y="1433642"/>
                      <a:pt x="2641363" y="1447058"/>
                    </a:cubicBezTo>
                    <a:cubicBezTo>
                      <a:pt x="2671290" y="1456345"/>
                      <a:pt x="2678514" y="1466665"/>
                      <a:pt x="2677998" y="1498139"/>
                    </a:cubicBezTo>
                    <a:cubicBezTo>
                      <a:pt x="2677998" y="1501235"/>
                      <a:pt x="2677998" y="1504331"/>
                      <a:pt x="2677998" y="1507427"/>
                    </a:cubicBezTo>
                    <a:cubicBezTo>
                      <a:pt x="2675934" y="1555929"/>
                      <a:pt x="2660454" y="1571408"/>
                      <a:pt x="2611952" y="1572956"/>
                    </a:cubicBezTo>
                    <a:cubicBezTo>
                      <a:pt x="2571190" y="1573988"/>
                      <a:pt x="2530944" y="1576052"/>
                      <a:pt x="2490182" y="1576568"/>
                    </a:cubicBezTo>
                    <a:cubicBezTo>
                      <a:pt x="2474702" y="1577084"/>
                      <a:pt x="2463867" y="1583792"/>
                      <a:pt x="2457675" y="1596691"/>
                    </a:cubicBezTo>
                    <a:cubicBezTo>
                      <a:pt x="2446324" y="1620942"/>
                      <a:pt x="2439100" y="1646225"/>
                      <a:pt x="2437036" y="1673056"/>
                    </a:cubicBezTo>
                    <a:cubicBezTo>
                      <a:pt x="2435488" y="1690083"/>
                      <a:pt x="2442712" y="1701435"/>
                      <a:pt x="2457159" y="1710206"/>
                    </a:cubicBezTo>
                    <a:cubicBezTo>
                      <a:pt x="2493278" y="1732393"/>
                      <a:pt x="2528880" y="1754580"/>
                      <a:pt x="2564483" y="1777283"/>
                    </a:cubicBezTo>
                    <a:cubicBezTo>
                      <a:pt x="2596989" y="1797406"/>
                      <a:pt x="2601117" y="1809790"/>
                      <a:pt x="2588733" y="1845908"/>
                    </a:cubicBezTo>
                    <a:cubicBezTo>
                      <a:pt x="2584606" y="1858292"/>
                      <a:pt x="2578930" y="1870159"/>
                      <a:pt x="2571706" y="1880995"/>
                    </a:cubicBezTo>
                    <a:cubicBezTo>
                      <a:pt x="2564998" y="1890798"/>
                      <a:pt x="2554163" y="1897506"/>
                      <a:pt x="2538684" y="1897506"/>
                    </a:cubicBezTo>
                    <a:cubicBezTo>
                      <a:pt x="2511337" y="1891314"/>
                      <a:pt x="2483990" y="1885122"/>
                      <a:pt x="2456643" y="1879447"/>
                    </a:cubicBezTo>
                    <a:cubicBezTo>
                      <a:pt x="2434456" y="1874287"/>
                      <a:pt x="2411753" y="1869643"/>
                      <a:pt x="2389566" y="1863967"/>
                    </a:cubicBezTo>
                    <a:cubicBezTo>
                      <a:pt x="2375119" y="1860355"/>
                      <a:pt x="2363767" y="1864483"/>
                      <a:pt x="2354479" y="1874803"/>
                    </a:cubicBezTo>
                    <a:cubicBezTo>
                      <a:pt x="2335389" y="1896990"/>
                      <a:pt x="2320425" y="1922273"/>
                      <a:pt x="2312170" y="1950652"/>
                    </a:cubicBezTo>
                    <a:cubicBezTo>
                      <a:pt x="2308042" y="1964067"/>
                      <a:pt x="2314234" y="1973870"/>
                      <a:pt x="2322489" y="1983158"/>
                    </a:cubicBezTo>
                    <a:cubicBezTo>
                      <a:pt x="2352416" y="2015665"/>
                      <a:pt x="2382858" y="2048171"/>
                      <a:pt x="2412785" y="2080162"/>
                    </a:cubicBezTo>
                    <a:cubicBezTo>
                      <a:pt x="2435488" y="2104413"/>
                      <a:pt x="2436520" y="2118860"/>
                      <a:pt x="2418461" y="2146723"/>
                    </a:cubicBezTo>
                    <a:cubicBezTo>
                      <a:pt x="2417429" y="2148271"/>
                      <a:pt x="2416397" y="2150335"/>
                      <a:pt x="2414849" y="2151883"/>
                    </a:cubicBezTo>
                    <a:cubicBezTo>
                      <a:pt x="2380795" y="2197805"/>
                      <a:pt x="2365831" y="2198321"/>
                      <a:pt x="2324037" y="2174586"/>
                    </a:cubicBezTo>
                    <a:cubicBezTo>
                      <a:pt x="2289982" y="2154979"/>
                      <a:pt x="2253864" y="2137435"/>
                      <a:pt x="2219294" y="2118860"/>
                    </a:cubicBezTo>
                    <a:cubicBezTo>
                      <a:pt x="2204846" y="2111121"/>
                      <a:pt x="2191431" y="2111121"/>
                      <a:pt x="2178531" y="2120408"/>
                    </a:cubicBezTo>
                    <a:cubicBezTo>
                      <a:pt x="2157892" y="2134856"/>
                      <a:pt x="2140349" y="2152399"/>
                      <a:pt x="2125386" y="2172522"/>
                    </a:cubicBezTo>
                    <a:cubicBezTo>
                      <a:pt x="2114550" y="2186969"/>
                      <a:pt x="2114034" y="2201417"/>
                      <a:pt x="2122806" y="2217412"/>
                    </a:cubicBezTo>
                    <a:cubicBezTo>
                      <a:pt x="2143961" y="2256110"/>
                      <a:pt x="2164600" y="2295324"/>
                      <a:pt x="2184723" y="2334539"/>
                    </a:cubicBezTo>
                    <a:cubicBezTo>
                      <a:pt x="2198655" y="2361886"/>
                      <a:pt x="2196591" y="2374269"/>
                      <a:pt x="2174404" y="2395424"/>
                    </a:cubicBezTo>
                    <a:cubicBezTo>
                      <a:pt x="2170792" y="2398520"/>
                      <a:pt x="2167696" y="2402132"/>
                      <a:pt x="2164084" y="2404712"/>
                    </a:cubicBezTo>
                    <a:cubicBezTo>
                      <a:pt x="2131062" y="2428963"/>
                      <a:pt x="2114034" y="2440830"/>
                      <a:pt x="2075336" y="2401616"/>
                    </a:cubicBezTo>
                    <a:cubicBezTo>
                      <a:pt x="2047473" y="2373237"/>
                      <a:pt x="2017547" y="2347954"/>
                      <a:pt x="1988652" y="2320607"/>
                    </a:cubicBezTo>
                    <a:cubicBezTo>
                      <a:pt x="1975236" y="2307708"/>
                      <a:pt x="1960789" y="2305128"/>
                      <a:pt x="1944277" y="2311836"/>
                    </a:cubicBezTo>
                    <a:cubicBezTo>
                      <a:pt x="1922607" y="2320607"/>
                      <a:pt x="1901968" y="2331959"/>
                      <a:pt x="1883392" y="2346406"/>
                    </a:cubicBezTo>
                    <a:cubicBezTo>
                      <a:pt x="1867913" y="2358274"/>
                      <a:pt x="1863785" y="2373237"/>
                      <a:pt x="1868429" y="2391812"/>
                    </a:cubicBezTo>
                    <a:cubicBezTo>
                      <a:pt x="1879264" y="2436702"/>
                      <a:pt x="1889584" y="2482108"/>
                      <a:pt x="1899388" y="2526998"/>
                    </a:cubicBezTo>
                    <a:cubicBezTo>
                      <a:pt x="1903516" y="2546605"/>
                      <a:pt x="1896808" y="2561569"/>
                      <a:pt x="1879264" y="2571888"/>
                    </a:cubicBezTo>
                    <a:cubicBezTo>
                      <a:pt x="1867397" y="2579112"/>
                      <a:pt x="1854498" y="2584788"/>
                      <a:pt x="1841082" y="2588916"/>
                    </a:cubicBezTo>
                    <a:cubicBezTo>
                      <a:pt x="1813736" y="2597687"/>
                      <a:pt x="1798256" y="2592527"/>
                      <a:pt x="1782777" y="2568277"/>
                    </a:cubicBezTo>
                    <a:cubicBezTo>
                      <a:pt x="1760074" y="2532158"/>
                      <a:pt x="1736855" y="2496556"/>
                      <a:pt x="1715184" y="2459405"/>
                    </a:cubicBezTo>
                    <a:cubicBezTo>
                      <a:pt x="1703316" y="2439282"/>
                      <a:pt x="1687837" y="2431543"/>
                      <a:pt x="1664618" y="2435670"/>
                    </a:cubicBezTo>
                    <a:cubicBezTo>
                      <a:pt x="1646043" y="2439282"/>
                      <a:pt x="1627984" y="2443926"/>
                      <a:pt x="1610440" y="2450118"/>
                    </a:cubicBezTo>
                    <a:cubicBezTo>
                      <a:pt x="1586190" y="2458889"/>
                      <a:pt x="1578450" y="2469209"/>
                      <a:pt x="1577418" y="2495008"/>
                    </a:cubicBezTo>
                    <a:cubicBezTo>
                      <a:pt x="1575870" y="2535770"/>
                      <a:pt x="1574838" y="2576016"/>
                      <a:pt x="1573806" y="2616778"/>
                    </a:cubicBezTo>
                    <a:cubicBezTo>
                      <a:pt x="1572774" y="2653929"/>
                      <a:pt x="1563487" y="2665796"/>
                      <a:pt x="1526852" y="2672504"/>
                    </a:cubicBezTo>
                    <a:cubicBezTo>
                      <a:pt x="1517049" y="2674568"/>
                      <a:pt x="1507245" y="2675600"/>
                      <a:pt x="1497441" y="2676116"/>
                    </a:cubicBezTo>
                    <a:cubicBezTo>
                      <a:pt x="1473191" y="2677664"/>
                      <a:pt x="1457711" y="2667860"/>
                      <a:pt x="1449972" y="2644125"/>
                    </a:cubicBezTo>
                    <a:cubicBezTo>
                      <a:pt x="1436040" y="2600783"/>
                      <a:pt x="1422624" y="2557957"/>
                      <a:pt x="1410241" y="2514615"/>
                    </a:cubicBezTo>
                    <a:cubicBezTo>
                      <a:pt x="1404565" y="2495008"/>
                      <a:pt x="1392698" y="2485720"/>
                      <a:pt x="1373091" y="2482624"/>
                    </a:cubicBezTo>
                    <a:cubicBezTo>
                      <a:pt x="1350388" y="2479528"/>
                      <a:pt x="1327685" y="2479528"/>
                      <a:pt x="1304982" y="2483140"/>
                    </a:cubicBezTo>
                    <a:cubicBezTo>
                      <a:pt x="1287955" y="2485720"/>
                      <a:pt x="1277119" y="2494492"/>
                      <a:pt x="1271959" y="2511519"/>
                    </a:cubicBezTo>
                    <a:cubicBezTo>
                      <a:pt x="1260092" y="2552281"/>
                      <a:pt x="1247192" y="2593043"/>
                      <a:pt x="1234293" y="2633806"/>
                    </a:cubicBezTo>
                    <a:cubicBezTo>
                      <a:pt x="1222941" y="2670440"/>
                      <a:pt x="1208494" y="2679728"/>
                      <a:pt x="1170828" y="2674568"/>
                    </a:cubicBezTo>
                    <a:cubicBezTo>
                      <a:pt x="1114070" y="2666828"/>
                      <a:pt x="1107362" y="2659088"/>
                      <a:pt x="1106847" y="2602331"/>
                    </a:cubicBezTo>
                    <a:cubicBezTo>
                      <a:pt x="1106331" y="2565181"/>
                      <a:pt x="1104783" y="2528546"/>
                      <a:pt x="1103751" y="2491396"/>
                    </a:cubicBezTo>
                    <a:cubicBezTo>
                      <a:pt x="1103234" y="2474369"/>
                      <a:pt x="1096527" y="2460953"/>
                      <a:pt x="1080532" y="2454245"/>
                    </a:cubicBezTo>
                    <a:cubicBezTo>
                      <a:pt x="1056281" y="2443926"/>
                      <a:pt x="1031514" y="2436702"/>
                      <a:pt x="1005199" y="2435154"/>
                    </a:cubicBezTo>
                    <a:cubicBezTo>
                      <a:pt x="989203" y="2434122"/>
                      <a:pt x="977852" y="2440314"/>
                      <a:pt x="969080" y="2454245"/>
                    </a:cubicBezTo>
                    <a:cubicBezTo>
                      <a:pt x="946894" y="2491396"/>
                      <a:pt x="923159" y="2527514"/>
                      <a:pt x="900456" y="2564149"/>
                    </a:cubicBezTo>
                    <a:cubicBezTo>
                      <a:pt x="882396" y="2593043"/>
                      <a:pt x="868465" y="2598203"/>
                      <a:pt x="836474" y="2587368"/>
                    </a:cubicBezTo>
                    <a:cubicBezTo>
                      <a:pt x="834926" y="2586852"/>
                      <a:pt x="833379" y="2586336"/>
                      <a:pt x="831830" y="2585820"/>
                    </a:cubicBezTo>
                    <a:cubicBezTo>
                      <a:pt x="782297" y="2565697"/>
                      <a:pt x="772493" y="2554345"/>
                      <a:pt x="785392" y="2504811"/>
                    </a:cubicBezTo>
                    <a:cubicBezTo>
                      <a:pt x="795196" y="2467145"/>
                      <a:pt x="802420" y="2428963"/>
                      <a:pt x="811707" y="2390780"/>
                    </a:cubicBezTo>
                    <a:cubicBezTo>
                      <a:pt x="816351" y="2371173"/>
                      <a:pt x="811191" y="2356210"/>
                      <a:pt x="794680" y="2344342"/>
                    </a:cubicBezTo>
                    <a:cubicBezTo>
                      <a:pt x="777137" y="2331959"/>
                      <a:pt x="759078" y="2321123"/>
                      <a:pt x="739470" y="2312352"/>
                    </a:cubicBezTo>
                    <a:cubicBezTo>
                      <a:pt x="720895" y="2304096"/>
                      <a:pt x="704900" y="2307192"/>
                      <a:pt x="689421" y="2321639"/>
                    </a:cubicBezTo>
                    <a:cubicBezTo>
                      <a:pt x="658462" y="2351050"/>
                      <a:pt x="626988" y="2379945"/>
                      <a:pt x="596029" y="2408839"/>
                    </a:cubicBezTo>
                    <a:cubicBezTo>
                      <a:pt x="572810" y="2431027"/>
                      <a:pt x="557847" y="2432058"/>
                      <a:pt x="530500" y="2415031"/>
                    </a:cubicBezTo>
                    <a:cubicBezTo>
                      <a:pt x="527404" y="2412967"/>
                      <a:pt x="524308" y="2410903"/>
                      <a:pt x="521212" y="2408839"/>
                    </a:cubicBezTo>
                    <a:cubicBezTo>
                      <a:pt x="481482" y="2380461"/>
                      <a:pt x="477870" y="2365497"/>
                      <a:pt x="500573" y="2322671"/>
                    </a:cubicBezTo>
                    <a:cubicBezTo>
                      <a:pt x="519148" y="2287585"/>
                      <a:pt x="537207" y="2252498"/>
                      <a:pt x="556298" y="2217928"/>
                    </a:cubicBezTo>
                    <a:cubicBezTo>
                      <a:pt x="566102" y="2199869"/>
                      <a:pt x="564555" y="2184389"/>
                      <a:pt x="552171" y="2168910"/>
                    </a:cubicBezTo>
                    <a:cubicBezTo>
                      <a:pt x="538756" y="2151883"/>
                      <a:pt x="523276" y="2136403"/>
                      <a:pt x="505733" y="2122988"/>
                    </a:cubicBezTo>
                    <a:cubicBezTo>
                      <a:pt x="490254" y="2111121"/>
                      <a:pt x="474774" y="2110089"/>
                      <a:pt x="457747" y="2119376"/>
                    </a:cubicBezTo>
                    <a:cubicBezTo>
                      <a:pt x="419564" y="2140015"/>
                      <a:pt x="380866" y="2160654"/>
                      <a:pt x="341652" y="2180778"/>
                    </a:cubicBezTo>
                    <a:cubicBezTo>
                      <a:pt x="314305" y="2195225"/>
                      <a:pt x="298310" y="2191613"/>
                      <a:pt x="278187" y="2168910"/>
                    </a:cubicBezTo>
                    <a:cubicBezTo>
                      <a:pt x="276639" y="2167362"/>
                      <a:pt x="275607" y="2165814"/>
                      <a:pt x="274059" y="2164266"/>
                    </a:cubicBezTo>
                    <a:cubicBezTo>
                      <a:pt x="238456" y="2122988"/>
                      <a:pt x="238972" y="2108541"/>
                      <a:pt x="276639" y="2069326"/>
                    </a:cubicBezTo>
                    <a:cubicBezTo>
                      <a:pt x="302954" y="2041464"/>
                      <a:pt x="327721" y="2013085"/>
                      <a:pt x="354551" y="1986254"/>
                    </a:cubicBezTo>
                    <a:cubicBezTo>
                      <a:pt x="367967" y="1972323"/>
                      <a:pt x="370547" y="1957875"/>
                      <a:pt x="363839" y="1940848"/>
                    </a:cubicBezTo>
                    <a:cubicBezTo>
                      <a:pt x="355067" y="1918661"/>
                      <a:pt x="342684" y="1898022"/>
                      <a:pt x="328237" y="1878931"/>
                    </a:cubicBezTo>
                    <a:cubicBezTo>
                      <a:pt x="316369" y="1863451"/>
                      <a:pt x="300374" y="1861903"/>
                      <a:pt x="283347" y="1866031"/>
                    </a:cubicBezTo>
                    <a:cubicBezTo>
                      <a:pt x="245680" y="1874803"/>
                      <a:pt x="208530" y="1883574"/>
                      <a:pt x="170864" y="1891830"/>
                    </a:cubicBezTo>
                    <a:cubicBezTo>
                      <a:pt x="165704" y="1892862"/>
                      <a:pt x="160544" y="1894410"/>
                      <a:pt x="155900" y="1895442"/>
                    </a:cubicBezTo>
                    <a:cubicBezTo>
                      <a:pt x="127521" y="1900602"/>
                      <a:pt x="113074" y="1893894"/>
                      <a:pt x="100175" y="1868095"/>
                    </a:cubicBezTo>
                    <a:cubicBezTo>
                      <a:pt x="95531" y="1858292"/>
                      <a:pt x="90887" y="1848488"/>
                      <a:pt x="87275" y="1838169"/>
                    </a:cubicBezTo>
                    <a:cubicBezTo>
                      <a:pt x="77988" y="1810822"/>
                      <a:pt x="83147" y="1795342"/>
                      <a:pt x="107915" y="1779863"/>
                    </a:cubicBezTo>
                    <a:cubicBezTo>
                      <a:pt x="143001" y="1757676"/>
                      <a:pt x="178603" y="1735489"/>
                      <a:pt x="213690" y="1713818"/>
                    </a:cubicBezTo>
                    <a:cubicBezTo>
                      <a:pt x="241552" y="1696275"/>
                      <a:pt x="245680" y="1686471"/>
                      <a:pt x="238972" y="1654481"/>
                    </a:cubicBezTo>
                    <a:cubicBezTo>
                      <a:pt x="234845" y="1636421"/>
                      <a:pt x="230201" y="1617846"/>
                      <a:pt x="222977" y="1600819"/>
                    </a:cubicBezTo>
                    <a:cubicBezTo>
                      <a:pt x="215753" y="1583792"/>
                      <a:pt x="203370" y="1575536"/>
                      <a:pt x="184279" y="1575020"/>
                    </a:cubicBezTo>
                    <a:cubicBezTo>
                      <a:pt x="142485" y="1574504"/>
                      <a:pt x="101207" y="1572956"/>
                      <a:pt x="59413" y="1571408"/>
                    </a:cubicBezTo>
                    <a:cubicBezTo>
                      <a:pt x="21746" y="1570376"/>
                      <a:pt x="10395" y="1560573"/>
                      <a:pt x="3687" y="1524454"/>
                    </a:cubicBezTo>
                    <a:cubicBezTo>
                      <a:pt x="3171" y="1520842"/>
                      <a:pt x="2139" y="1517231"/>
                      <a:pt x="1623" y="1513619"/>
                    </a:cubicBezTo>
                    <a:cubicBezTo>
                      <a:pt x="-4053" y="1467697"/>
                      <a:pt x="3687" y="1455829"/>
                      <a:pt x="48577" y="1442414"/>
                    </a:cubicBezTo>
                    <a:cubicBezTo>
                      <a:pt x="85727" y="1431062"/>
                      <a:pt x="122877" y="1418679"/>
                      <a:pt x="160544" y="1408359"/>
                    </a:cubicBezTo>
                    <a:cubicBezTo>
                      <a:pt x="181183" y="1402684"/>
                      <a:pt x="192018" y="1390816"/>
                      <a:pt x="194083" y="1370693"/>
                    </a:cubicBezTo>
                    <a:cubicBezTo>
                      <a:pt x="196147" y="1346958"/>
                      <a:pt x="197178" y="1322707"/>
                      <a:pt x="192534" y="1298972"/>
                    </a:cubicBezTo>
                    <a:cubicBezTo>
                      <a:pt x="189954" y="1283493"/>
                      <a:pt x="181183" y="1274205"/>
                      <a:pt x="166220" y="1269561"/>
                    </a:cubicBezTo>
                    <a:cubicBezTo>
                      <a:pt x="126490" y="1257694"/>
                      <a:pt x="86759" y="1245311"/>
                      <a:pt x="47029" y="1232927"/>
                    </a:cubicBezTo>
                    <a:cubicBezTo>
                      <a:pt x="3687" y="1219512"/>
                      <a:pt x="-957" y="1212288"/>
                      <a:pt x="1623" y="1166882"/>
                    </a:cubicBezTo>
                    <a:cubicBezTo>
                      <a:pt x="2139" y="1157594"/>
                      <a:pt x="4203" y="1148307"/>
                      <a:pt x="6267" y="1139535"/>
                    </a:cubicBezTo>
                    <a:cubicBezTo>
                      <a:pt x="12459" y="1116832"/>
                      <a:pt x="25358" y="1106513"/>
                      <a:pt x="49093" y="1105481"/>
                    </a:cubicBezTo>
                    <a:cubicBezTo>
                      <a:pt x="87791" y="1103933"/>
                      <a:pt x="125974" y="1102901"/>
                      <a:pt x="164672" y="1101869"/>
                    </a:cubicBezTo>
                    <a:cubicBezTo>
                      <a:pt x="170348" y="1101869"/>
                      <a:pt x="176023" y="1101353"/>
                      <a:pt x="181699" y="1101353"/>
                    </a:cubicBezTo>
                    <a:cubicBezTo>
                      <a:pt x="207498" y="1102385"/>
                      <a:pt x="220913" y="1087937"/>
                      <a:pt x="227621" y="1065234"/>
                    </a:cubicBezTo>
                    <a:cubicBezTo>
                      <a:pt x="232781" y="1048207"/>
                      <a:pt x="237425" y="1031180"/>
                      <a:pt x="241036" y="1014153"/>
                    </a:cubicBezTo>
                    <a:cubicBezTo>
                      <a:pt x="245680" y="990418"/>
                      <a:pt x="240005" y="979066"/>
                      <a:pt x="219366" y="965651"/>
                    </a:cubicBezTo>
                    <a:cubicBezTo>
                      <a:pt x="184279" y="943464"/>
                      <a:pt x="148676" y="921277"/>
                      <a:pt x="113590" y="899605"/>
                    </a:cubicBezTo>
                    <a:cubicBezTo>
                      <a:pt x="82116" y="879997"/>
                      <a:pt x="77472" y="867614"/>
                      <a:pt x="89855" y="832012"/>
                    </a:cubicBezTo>
                    <a:cubicBezTo>
                      <a:pt x="93467" y="820660"/>
                      <a:pt x="98111" y="809309"/>
                      <a:pt x="104818" y="799505"/>
                    </a:cubicBezTo>
                    <a:cubicBezTo>
                      <a:pt x="115654" y="782994"/>
                      <a:pt x="130617" y="774738"/>
                      <a:pt x="151256" y="779898"/>
                    </a:cubicBezTo>
                    <a:cubicBezTo>
                      <a:pt x="195114" y="790217"/>
                      <a:pt x="239489" y="799505"/>
                      <a:pt x="283347" y="810341"/>
                    </a:cubicBezTo>
                    <a:cubicBezTo>
                      <a:pt x="303469" y="815500"/>
                      <a:pt x="318949" y="810857"/>
                      <a:pt x="331332" y="794345"/>
                    </a:cubicBezTo>
                    <a:cubicBezTo>
                      <a:pt x="344232" y="776802"/>
                      <a:pt x="355584" y="757711"/>
                      <a:pt x="363839" y="737588"/>
                    </a:cubicBezTo>
                    <a:cubicBezTo>
                      <a:pt x="371063" y="719529"/>
                      <a:pt x="368999" y="704049"/>
                      <a:pt x="354551" y="689086"/>
                    </a:cubicBezTo>
                    <a:cubicBezTo>
                      <a:pt x="324625" y="658643"/>
                      <a:pt x="296246" y="627169"/>
                      <a:pt x="266835" y="595694"/>
                    </a:cubicBezTo>
                    <a:cubicBezTo>
                      <a:pt x="244132" y="570927"/>
                      <a:pt x="243100" y="556996"/>
                      <a:pt x="261675" y="529133"/>
                    </a:cubicBezTo>
                    <a:cubicBezTo>
                      <a:pt x="264771" y="525005"/>
                      <a:pt x="267351" y="520361"/>
                      <a:pt x="270447" y="516233"/>
                    </a:cubicBezTo>
                    <a:cubicBezTo>
                      <a:pt x="296762" y="481663"/>
                      <a:pt x="311209" y="478567"/>
                      <a:pt x="349907" y="498690"/>
                    </a:cubicBezTo>
                    <a:cubicBezTo>
                      <a:pt x="386026" y="517781"/>
                      <a:pt x="422144" y="536357"/>
                      <a:pt x="457231" y="555964"/>
                    </a:cubicBezTo>
                    <a:cubicBezTo>
                      <a:pt x="475806" y="566283"/>
                      <a:pt x="492318" y="564219"/>
                      <a:pt x="507797" y="551320"/>
                    </a:cubicBezTo>
                    <a:cubicBezTo>
                      <a:pt x="523276" y="538421"/>
                      <a:pt x="537723" y="523973"/>
                      <a:pt x="551139" y="508494"/>
                    </a:cubicBezTo>
                    <a:cubicBezTo>
                      <a:pt x="564555" y="492499"/>
                      <a:pt x="567650" y="476503"/>
                      <a:pt x="556815" y="456896"/>
                    </a:cubicBezTo>
                    <a:cubicBezTo>
                      <a:pt x="535143" y="418198"/>
                      <a:pt x="515020" y="378983"/>
                      <a:pt x="494381" y="339769"/>
                    </a:cubicBezTo>
                    <a:cubicBezTo>
                      <a:pt x="480966" y="313970"/>
                      <a:pt x="484062" y="300039"/>
                      <a:pt x="505217" y="280432"/>
                    </a:cubicBezTo>
                    <a:cubicBezTo>
                      <a:pt x="515020" y="271144"/>
                      <a:pt x="525856" y="263405"/>
                      <a:pt x="537723" y="256181"/>
                    </a:cubicBezTo>
                    <a:cubicBezTo>
                      <a:pt x="558362" y="244313"/>
                      <a:pt x="572810" y="245861"/>
                      <a:pt x="590353" y="261857"/>
                    </a:cubicBezTo>
                    <a:cubicBezTo>
                      <a:pt x="620280" y="289203"/>
                      <a:pt x="650207" y="317066"/>
                      <a:pt x="679617" y="344929"/>
                    </a:cubicBezTo>
                    <a:cubicBezTo>
                      <a:pt x="710576" y="374340"/>
                      <a:pt x="717284" y="375372"/>
                      <a:pt x="754950" y="355765"/>
                    </a:cubicBezTo>
                    <a:cubicBezTo>
                      <a:pt x="769913" y="348025"/>
                      <a:pt x="783845" y="339769"/>
                      <a:pt x="797260" y="329450"/>
                    </a:cubicBezTo>
                    <a:cubicBezTo>
                      <a:pt x="811707" y="317582"/>
                      <a:pt x="816351" y="303651"/>
                      <a:pt x="811707" y="285076"/>
                    </a:cubicBezTo>
                    <a:cubicBezTo>
                      <a:pt x="800872" y="242249"/>
                      <a:pt x="791585" y="198907"/>
                      <a:pt x="781781" y="156081"/>
                    </a:cubicBezTo>
                    <a:cubicBezTo>
                      <a:pt x="775589" y="128218"/>
                      <a:pt x="782297" y="114287"/>
                      <a:pt x="807064" y="100872"/>
                    </a:cubicBezTo>
                    <a:cubicBezTo>
                      <a:pt x="818415" y="95196"/>
                      <a:pt x="829766" y="90552"/>
                      <a:pt x="841634" y="86424"/>
                    </a:cubicBezTo>
                    <a:cubicBezTo>
                      <a:pt x="866917" y="78685"/>
                      <a:pt x="881364" y="83328"/>
                      <a:pt x="896328" y="106031"/>
                    </a:cubicBezTo>
                    <a:cubicBezTo>
                      <a:pt x="920062" y="142666"/>
                      <a:pt x="943798" y="179300"/>
                      <a:pt x="965469" y="217483"/>
                    </a:cubicBezTo>
                    <a:cubicBezTo>
                      <a:pt x="976820" y="237090"/>
                      <a:pt x="992299" y="243797"/>
                      <a:pt x="1013455" y="240702"/>
                    </a:cubicBezTo>
                    <a:cubicBezTo>
                      <a:pt x="1035641" y="237090"/>
                      <a:pt x="1057313" y="231414"/>
                      <a:pt x="1077952" y="222642"/>
                    </a:cubicBezTo>
                    <a:cubicBezTo>
                      <a:pt x="1092915" y="215935"/>
                      <a:pt x="1101171" y="205615"/>
                      <a:pt x="1101687" y="188072"/>
                    </a:cubicBezTo>
                    <a:cubicBezTo>
                      <a:pt x="1102719" y="143182"/>
                      <a:pt x="1105298" y="98808"/>
                      <a:pt x="1106847" y="53918"/>
                    </a:cubicBezTo>
                    <a:cubicBezTo>
                      <a:pt x="1107878" y="25023"/>
                      <a:pt x="1117166" y="12640"/>
                      <a:pt x="1145029" y="4900"/>
                    </a:cubicBezTo>
                    <a:cubicBezTo>
                      <a:pt x="1149672" y="3868"/>
                      <a:pt x="1154316" y="2320"/>
                      <a:pt x="1158960" y="1804"/>
                    </a:cubicBezTo>
                    <a:cubicBezTo>
                      <a:pt x="1171731" y="385"/>
                      <a:pt x="1182083" y="-325"/>
                      <a:pt x="1190637" y="143"/>
                    </a:cubicBezTo>
                    <a:close/>
                  </a:path>
                </a:pathLst>
              </a:custGeom>
              <a:solidFill>
                <a:schemeClr val="bg1"/>
              </a:solidFill>
              <a:ln w="515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151" name="Group 150">
              <a:extLst>
                <a:ext uri="{FF2B5EF4-FFF2-40B4-BE49-F238E27FC236}">
                  <a16:creationId xmlns:a16="http://schemas.microsoft.com/office/drawing/2014/main" id="{D25C4C43-4290-4671-BDDE-50EFE40B00C9}"/>
                </a:ext>
              </a:extLst>
            </p:cNvPr>
            <p:cNvGrpSpPr/>
            <p:nvPr/>
          </p:nvGrpSpPr>
          <p:grpSpPr>
            <a:xfrm>
              <a:off x="4176739" y="4653587"/>
              <a:ext cx="1298170" cy="1298170"/>
              <a:chOff x="1089413" y="2131797"/>
              <a:chExt cx="2968238" cy="2968238"/>
            </a:xfrm>
          </p:grpSpPr>
          <p:sp>
            <p:nvSpPr>
              <p:cNvPr id="152" name="Freeform: Shape 151">
                <a:extLst>
                  <a:ext uri="{FF2B5EF4-FFF2-40B4-BE49-F238E27FC236}">
                    <a16:creationId xmlns:a16="http://schemas.microsoft.com/office/drawing/2014/main" id="{E315675A-07F0-47BA-AD2C-87BA32F5C563}"/>
                  </a:ext>
                </a:extLst>
              </p:cNvPr>
              <p:cNvSpPr/>
              <p:nvPr/>
            </p:nvSpPr>
            <p:spPr>
              <a:xfrm>
                <a:off x="1089413" y="2131797"/>
                <a:ext cx="2968238" cy="2968238"/>
              </a:xfrm>
              <a:custGeom>
                <a:avLst/>
                <a:gdLst>
                  <a:gd name="connsiteX0" fmla="*/ 1484119 w 2968238"/>
                  <a:gd name="connsiteY0" fmla="*/ 1312669 h 2968238"/>
                  <a:gd name="connsiteX1" fmla="*/ 1312669 w 2968238"/>
                  <a:gd name="connsiteY1" fmla="*/ 1484119 h 2968238"/>
                  <a:gd name="connsiteX2" fmla="*/ 1484119 w 2968238"/>
                  <a:gd name="connsiteY2" fmla="*/ 1655569 h 2968238"/>
                  <a:gd name="connsiteX3" fmla="*/ 1655569 w 2968238"/>
                  <a:gd name="connsiteY3" fmla="*/ 1484119 h 2968238"/>
                  <a:gd name="connsiteX4" fmla="*/ 1484119 w 2968238"/>
                  <a:gd name="connsiteY4" fmla="*/ 1312669 h 2968238"/>
                  <a:gd name="connsiteX5" fmla="*/ 1484119 w 2968238"/>
                  <a:gd name="connsiteY5" fmla="*/ 0 h 2968238"/>
                  <a:gd name="connsiteX6" fmla="*/ 2968238 w 2968238"/>
                  <a:gd name="connsiteY6" fmla="*/ 1484119 h 2968238"/>
                  <a:gd name="connsiteX7" fmla="*/ 1484119 w 2968238"/>
                  <a:gd name="connsiteY7" fmla="*/ 2968238 h 2968238"/>
                  <a:gd name="connsiteX8" fmla="*/ 0 w 2968238"/>
                  <a:gd name="connsiteY8" fmla="*/ 1484119 h 2968238"/>
                  <a:gd name="connsiteX9" fmla="*/ 1484119 w 2968238"/>
                  <a:gd name="connsiteY9" fmla="*/ 0 h 29682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968238" h="2968238">
                    <a:moveTo>
                      <a:pt x="1484119" y="1312669"/>
                    </a:moveTo>
                    <a:cubicBezTo>
                      <a:pt x="1389430" y="1312669"/>
                      <a:pt x="1312669" y="1389430"/>
                      <a:pt x="1312669" y="1484119"/>
                    </a:cubicBezTo>
                    <a:cubicBezTo>
                      <a:pt x="1312669" y="1578808"/>
                      <a:pt x="1389430" y="1655569"/>
                      <a:pt x="1484119" y="1655569"/>
                    </a:cubicBezTo>
                    <a:cubicBezTo>
                      <a:pt x="1578808" y="1655569"/>
                      <a:pt x="1655569" y="1578808"/>
                      <a:pt x="1655569" y="1484119"/>
                    </a:cubicBezTo>
                    <a:cubicBezTo>
                      <a:pt x="1655569" y="1389430"/>
                      <a:pt x="1578808" y="1312669"/>
                      <a:pt x="1484119" y="1312669"/>
                    </a:cubicBezTo>
                    <a:close/>
                    <a:moveTo>
                      <a:pt x="1484119" y="0"/>
                    </a:moveTo>
                    <a:cubicBezTo>
                      <a:pt x="2303775" y="0"/>
                      <a:pt x="2968238" y="664463"/>
                      <a:pt x="2968238" y="1484119"/>
                    </a:cubicBezTo>
                    <a:cubicBezTo>
                      <a:pt x="2968238" y="2303775"/>
                      <a:pt x="2303775" y="2968238"/>
                      <a:pt x="1484119" y="2968238"/>
                    </a:cubicBezTo>
                    <a:cubicBezTo>
                      <a:pt x="664463" y="2968238"/>
                      <a:pt x="0" y="2303775"/>
                      <a:pt x="0" y="1484119"/>
                    </a:cubicBezTo>
                    <a:cubicBezTo>
                      <a:pt x="0" y="664463"/>
                      <a:pt x="664463" y="0"/>
                      <a:pt x="148411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3" name="Freeform: Shape 152">
                <a:extLst>
                  <a:ext uri="{FF2B5EF4-FFF2-40B4-BE49-F238E27FC236}">
                    <a16:creationId xmlns:a16="http://schemas.microsoft.com/office/drawing/2014/main" id="{8BA734D4-D47C-4C8F-955E-368FF56A556A}"/>
                  </a:ext>
                </a:extLst>
              </p:cNvPr>
              <p:cNvSpPr/>
              <p:nvPr/>
            </p:nvSpPr>
            <p:spPr>
              <a:xfrm>
                <a:off x="1234570" y="2279534"/>
                <a:ext cx="2678023" cy="2676273"/>
              </a:xfrm>
              <a:custGeom>
                <a:avLst/>
                <a:gdLst>
                  <a:gd name="connsiteX0" fmla="*/ 1338961 w 2678023"/>
                  <a:gd name="connsiteY0" fmla="*/ 855269 h 2676273"/>
                  <a:gd name="connsiteX1" fmla="*/ 857849 w 2678023"/>
                  <a:gd name="connsiteY1" fmla="*/ 1336381 h 2676273"/>
                  <a:gd name="connsiteX2" fmla="*/ 1338961 w 2678023"/>
                  <a:gd name="connsiteY2" fmla="*/ 1817493 h 2676273"/>
                  <a:gd name="connsiteX3" fmla="*/ 1820073 w 2678023"/>
                  <a:gd name="connsiteY3" fmla="*/ 1336381 h 2676273"/>
                  <a:gd name="connsiteX4" fmla="*/ 1338961 w 2678023"/>
                  <a:gd name="connsiteY4" fmla="*/ 855269 h 2676273"/>
                  <a:gd name="connsiteX5" fmla="*/ 1338961 w 2678023"/>
                  <a:gd name="connsiteY5" fmla="*/ 545806 h 2676273"/>
                  <a:gd name="connsiteX6" fmla="*/ 2129536 w 2678023"/>
                  <a:gd name="connsiteY6" fmla="*/ 1336381 h 2676273"/>
                  <a:gd name="connsiteX7" fmla="*/ 1338961 w 2678023"/>
                  <a:gd name="connsiteY7" fmla="*/ 2126956 h 2676273"/>
                  <a:gd name="connsiteX8" fmla="*/ 548386 w 2678023"/>
                  <a:gd name="connsiteY8" fmla="*/ 1336381 h 2676273"/>
                  <a:gd name="connsiteX9" fmla="*/ 1338961 w 2678023"/>
                  <a:gd name="connsiteY9" fmla="*/ 545806 h 2676273"/>
                  <a:gd name="connsiteX10" fmla="*/ 1340068 w 2678023"/>
                  <a:gd name="connsiteY10" fmla="*/ 359376 h 2676273"/>
                  <a:gd name="connsiteX11" fmla="*/ 361775 w 2678023"/>
                  <a:gd name="connsiteY11" fmla="*/ 1331995 h 2676273"/>
                  <a:gd name="connsiteX12" fmla="*/ 1338521 w 2678023"/>
                  <a:gd name="connsiteY12" fmla="*/ 2312868 h 2676273"/>
                  <a:gd name="connsiteX13" fmla="*/ 2316814 w 2678023"/>
                  <a:gd name="connsiteY13" fmla="*/ 1335606 h 2676273"/>
                  <a:gd name="connsiteX14" fmla="*/ 1340068 w 2678023"/>
                  <a:gd name="connsiteY14" fmla="*/ 359376 h 2676273"/>
                  <a:gd name="connsiteX15" fmla="*/ 1190637 w 2678023"/>
                  <a:gd name="connsiteY15" fmla="*/ 143 h 2676273"/>
                  <a:gd name="connsiteX16" fmla="*/ 1235841 w 2678023"/>
                  <a:gd name="connsiteY16" fmla="*/ 48758 h 2676273"/>
                  <a:gd name="connsiteX17" fmla="*/ 1269895 w 2678023"/>
                  <a:gd name="connsiteY17" fmla="*/ 162273 h 2676273"/>
                  <a:gd name="connsiteX18" fmla="*/ 1303434 w 2678023"/>
                  <a:gd name="connsiteY18" fmla="*/ 192716 h 2676273"/>
                  <a:gd name="connsiteX19" fmla="*/ 1376702 w 2678023"/>
                  <a:gd name="connsiteY19" fmla="*/ 192716 h 2676273"/>
                  <a:gd name="connsiteX20" fmla="*/ 1409209 w 2678023"/>
                  <a:gd name="connsiteY20" fmla="*/ 163305 h 2676273"/>
                  <a:gd name="connsiteX21" fmla="*/ 1447392 w 2678023"/>
                  <a:gd name="connsiteY21" fmla="*/ 37922 h 2676273"/>
                  <a:gd name="connsiteX22" fmla="*/ 1499505 w 2678023"/>
                  <a:gd name="connsiteY22" fmla="*/ 256 h 2676273"/>
                  <a:gd name="connsiteX23" fmla="*/ 1513436 w 2678023"/>
                  <a:gd name="connsiteY23" fmla="*/ 772 h 2676273"/>
                  <a:gd name="connsiteX24" fmla="*/ 1573290 w 2678023"/>
                  <a:gd name="connsiteY24" fmla="*/ 65269 h 2676273"/>
                  <a:gd name="connsiteX25" fmla="*/ 1576902 w 2678023"/>
                  <a:gd name="connsiteY25" fmla="*/ 185492 h 2676273"/>
                  <a:gd name="connsiteX26" fmla="*/ 1598057 w 2678023"/>
                  <a:gd name="connsiteY26" fmla="*/ 220578 h 2676273"/>
                  <a:gd name="connsiteX27" fmla="*/ 1674422 w 2678023"/>
                  <a:gd name="connsiteY27" fmla="*/ 240702 h 2676273"/>
                  <a:gd name="connsiteX28" fmla="*/ 1710540 w 2678023"/>
                  <a:gd name="connsiteY28" fmla="*/ 221610 h 2676273"/>
                  <a:gd name="connsiteX29" fmla="*/ 1779165 w 2678023"/>
                  <a:gd name="connsiteY29" fmla="*/ 111707 h 2676273"/>
                  <a:gd name="connsiteX30" fmla="*/ 1845726 w 2678023"/>
                  <a:gd name="connsiteY30" fmla="*/ 88488 h 2676273"/>
                  <a:gd name="connsiteX31" fmla="*/ 1857594 w 2678023"/>
                  <a:gd name="connsiteY31" fmla="*/ 92616 h 2676273"/>
                  <a:gd name="connsiteX32" fmla="*/ 1895260 w 2678023"/>
                  <a:gd name="connsiteY32" fmla="*/ 166401 h 2676273"/>
                  <a:gd name="connsiteX33" fmla="*/ 1868429 w 2678023"/>
                  <a:gd name="connsiteY33" fmla="*/ 281980 h 2676273"/>
                  <a:gd name="connsiteX34" fmla="*/ 1887004 w 2678023"/>
                  <a:gd name="connsiteY34" fmla="*/ 332030 h 2676273"/>
                  <a:gd name="connsiteX35" fmla="*/ 1946857 w 2678023"/>
                  <a:gd name="connsiteY35" fmla="*/ 365052 h 2676273"/>
                  <a:gd name="connsiteX36" fmla="*/ 1986588 w 2678023"/>
                  <a:gd name="connsiteY36" fmla="*/ 355765 h 2676273"/>
                  <a:gd name="connsiteX37" fmla="*/ 2081528 w 2678023"/>
                  <a:gd name="connsiteY37" fmla="*/ 267532 h 2676273"/>
                  <a:gd name="connsiteX38" fmla="*/ 2151701 w 2678023"/>
                  <a:gd name="connsiteY38" fmla="*/ 261857 h 2676273"/>
                  <a:gd name="connsiteX39" fmla="*/ 2155312 w 2678023"/>
                  <a:gd name="connsiteY39" fmla="*/ 264437 h 2676273"/>
                  <a:gd name="connsiteX40" fmla="*/ 2177500 w 2678023"/>
                  <a:gd name="connsiteY40" fmla="*/ 353701 h 2676273"/>
                  <a:gd name="connsiteX41" fmla="*/ 2122290 w 2678023"/>
                  <a:gd name="connsiteY41" fmla="*/ 456896 h 2676273"/>
                  <a:gd name="connsiteX42" fmla="*/ 2126934 w 2678023"/>
                  <a:gd name="connsiteY42" fmla="*/ 505914 h 2676273"/>
                  <a:gd name="connsiteX43" fmla="*/ 2173372 w 2678023"/>
                  <a:gd name="connsiteY43" fmla="*/ 551836 h 2676273"/>
                  <a:gd name="connsiteX44" fmla="*/ 2219810 w 2678023"/>
                  <a:gd name="connsiteY44" fmla="*/ 555964 h 2676273"/>
                  <a:gd name="connsiteX45" fmla="*/ 2336937 w 2678023"/>
                  <a:gd name="connsiteY45" fmla="*/ 494046 h 2676273"/>
                  <a:gd name="connsiteX46" fmla="*/ 2400917 w 2678023"/>
                  <a:gd name="connsiteY46" fmla="*/ 507462 h 2676273"/>
                  <a:gd name="connsiteX47" fmla="*/ 2420525 w 2678023"/>
                  <a:gd name="connsiteY47" fmla="*/ 533777 h 2676273"/>
                  <a:gd name="connsiteX48" fmla="*/ 2415365 w 2678023"/>
                  <a:gd name="connsiteY48" fmla="*/ 591566 h 2676273"/>
                  <a:gd name="connsiteX49" fmla="*/ 2321973 w 2678023"/>
                  <a:gd name="connsiteY49" fmla="*/ 692182 h 2676273"/>
                  <a:gd name="connsiteX50" fmla="*/ 2313718 w 2678023"/>
                  <a:gd name="connsiteY50" fmla="*/ 733460 h 2676273"/>
                  <a:gd name="connsiteX51" fmla="*/ 2349320 w 2678023"/>
                  <a:gd name="connsiteY51" fmla="*/ 795377 h 2676273"/>
                  <a:gd name="connsiteX52" fmla="*/ 2394726 w 2678023"/>
                  <a:gd name="connsiteY52" fmla="*/ 810341 h 2676273"/>
                  <a:gd name="connsiteX53" fmla="*/ 2526816 w 2678023"/>
                  <a:gd name="connsiteY53" fmla="*/ 780414 h 2676273"/>
                  <a:gd name="connsiteX54" fmla="*/ 2575834 w 2678023"/>
                  <a:gd name="connsiteY54" fmla="*/ 803117 h 2676273"/>
                  <a:gd name="connsiteX55" fmla="*/ 2591313 w 2678023"/>
                  <a:gd name="connsiteY55" fmla="*/ 838719 h 2676273"/>
                  <a:gd name="connsiteX56" fmla="*/ 2570158 w 2678023"/>
                  <a:gd name="connsiteY56" fmla="*/ 896509 h 2676273"/>
                  <a:gd name="connsiteX57" fmla="*/ 2461287 w 2678023"/>
                  <a:gd name="connsiteY57" fmla="*/ 964103 h 2676273"/>
                  <a:gd name="connsiteX58" fmla="*/ 2438068 w 2678023"/>
                  <a:gd name="connsiteY58" fmla="*/ 1014669 h 2676273"/>
                  <a:gd name="connsiteX59" fmla="*/ 2454063 w 2678023"/>
                  <a:gd name="connsiteY59" fmla="*/ 1073490 h 2676273"/>
                  <a:gd name="connsiteX60" fmla="*/ 2492762 w 2678023"/>
                  <a:gd name="connsiteY60" fmla="*/ 1100837 h 2676273"/>
                  <a:gd name="connsiteX61" fmla="*/ 2628464 w 2678023"/>
                  <a:gd name="connsiteY61" fmla="*/ 1105997 h 2676273"/>
                  <a:gd name="connsiteX62" fmla="*/ 2672322 w 2678023"/>
                  <a:gd name="connsiteY62" fmla="*/ 1140567 h 2676273"/>
                  <a:gd name="connsiteX63" fmla="*/ 2677998 w 2678023"/>
                  <a:gd name="connsiteY63" fmla="*/ 1182361 h 2676273"/>
                  <a:gd name="connsiteX64" fmla="*/ 2644459 w 2678023"/>
                  <a:gd name="connsiteY64" fmla="*/ 1229831 h 2676273"/>
                  <a:gd name="connsiteX65" fmla="*/ 2522172 w 2678023"/>
                  <a:gd name="connsiteY65" fmla="*/ 1267498 h 2676273"/>
                  <a:gd name="connsiteX66" fmla="*/ 2483990 w 2678023"/>
                  <a:gd name="connsiteY66" fmla="*/ 1315999 h 2676273"/>
                  <a:gd name="connsiteX67" fmla="*/ 2486570 w 2678023"/>
                  <a:gd name="connsiteY67" fmla="*/ 1379981 h 2676273"/>
                  <a:gd name="connsiteX68" fmla="*/ 2512885 w 2678023"/>
                  <a:gd name="connsiteY68" fmla="*/ 1407843 h 2676273"/>
                  <a:gd name="connsiteX69" fmla="*/ 2641363 w 2678023"/>
                  <a:gd name="connsiteY69" fmla="*/ 1447058 h 2676273"/>
                  <a:gd name="connsiteX70" fmla="*/ 2677998 w 2678023"/>
                  <a:gd name="connsiteY70" fmla="*/ 1498139 h 2676273"/>
                  <a:gd name="connsiteX71" fmla="*/ 2677998 w 2678023"/>
                  <a:gd name="connsiteY71" fmla="*/ 1507427 h 2676273"/>
                  <a:gd name="connsiteX72" fmla="*/ 2611952 w 2678023"/>
                  <a:gd name="connsiteY72" fmla="*/ 1572956 h 2676273"/>
                  <a:gd name="connsiteX73" fmla="*/ 2490182 w 2678023"/>
                  <a:gd name="connsiteY73" fmla="*/ 1576568 h 2676273"/>
                  <a:gd name="connsiteX74" fmla="*/ 2457675 w 2678023"/>
                  <a:gd name="connsiteY74" fmla="*/ 1596691 h 2676273"/>
                  <a:gd name="connsiteX75" fmla="*/ 2437036 w 2678023"/>
                  <a:gd name="connsiteY75" fmla="*/ 1673056 h 2676273"/>
                  <a:gd name="connsiteX76" fmla="*/ 2457159 w 2678023"/>
                  <a:gd name="connsiteY76" fmla="*/ 1710206 h 2676273"/>
                  <a:gd name="connsiteX77" fmla="*/ 2564483 w 2678023"/>
                  <a:gd name="connsiteY77" fmla="*/ 1777283 h 2676273"/>
                  <a:gd name="connsiteX78" fmla="*/ 2588733 w 2678023"/>
                  <a:gd name="connsiteY78" fmla="*/ 1845908 h 2676273"/>
                  <a:gd name="connsiteX79" fmla="*/ 2571706 w 2678023"/>
                  <a:gd name="connsiteY79" fmla="*/ 1880995 h 2676273"/>
                  <a:gd name="connsiteX80" fmla="*/ 2538684 w 2678023"/>
                  <a:gd name="connsiteY80" fmla="*/ 1897506 h 2676273"/>
                  <a:gd name="connsiteX81" fmla="*/ 2456643 w 2678023"/>
                  <a:gd name="connsiteY81" fmla="*/ 1879447 h 2676273"/>
                  <a:gd name="connsiteX82" fmla="*/ 2389566 w 2678023"/>
                  <a:gd name="connsiteY82" fmla="*/ 1863967 h 2676273"/>
                  <a:gd name="connsiteX83" fmla="*/ 2354479 w 2678023"/>
                  <a:gd name="connsiteY83" fmla="*/ 1874803 h 2676273"/>
                  <a:gd name="connsiteX84" fmla="*/ 2312170 w 2678023"/>
                  <a:gd name="connsiteY84" fmla="*/ 1950652 h 2676273"/>
                  <a:gd name="connsiteX85" fmla="*/ 2322489 w 2678023"/>
                  <a:gd name="connsiteY85" fmla="*/ 1983158 h 2676273"/>
                  <a:gd name="connsiteX86" fmla="*/ 2412785 w 2678023"/>
                  <a:gd name="connsiteY86" fmla="*/ 2080162 h 2676273"/>
                  <a:gd name="connsiteX87" fmla="*/ 2418461 w 2678023"/>
                  <a:gd name="connsiteY87" fmla="*/ 2146723 h 2676273"/>
                  <a:gd name="connsiteX88" fmla="*/ 2414849 w 2678023"/>
                  <a:gd name="connsiteY88" fmla="*/ 2151883 h 2676273"/>
                  <a:gd name="connsiteX89" fmla="*/ 2324037 w 2678023"/>
                  <a:gd name="connsiteY89" fmla="*/ 2174586 h 2676273"/>
                  <a:gd name="connsiteX90" fmla="*/ 2219294 w 2678023"/>
                  <a:gd name="connsiteY90" fmla="*/ 2118860 h 2676273"/>
                  <a:gd name="connsiteX91" fmla="*/ 2178531 w 2678023"/>
                  <a:gd name="connsiteY91" fmla="*/ 2120408 h 2676273"/>
                  <a:gd name="connsiteX92" fmla="*/ 2125386 w 2678023"/>
                  <a:gd name="connsiteY92" fmla="*/ 2172522 h 2676273"/>
                  <a:gd name="connsiteX93" fmla="*/ 2122806 w 2678023"/>
                  <a:gd name="connsiteY93" fmla="*/ 2217412 h 2676273"/>
                  <a:gd name="connsiteX94" fmla="*/ 2184723 w 2678023"/>
                  <a:gd name="connsiteY94" fmla="*/ 2334539 h 2676273"/>
                  <a:gd name="connsiteX95" fmla="*/ 2174404 w 2678023"/>
                  <a:gd name="connsiteY95" fmla="*/ 2395424 h 2676273"/>
                  <a:gd name="connsiteX96" fmla="*/ 2164084 w 2678023"/>
                  <a:gd name="connsiteY96" fmla="*/ 2404712 h 2676273"/>
                  <a:gd name="connsiteX97" fmla="*/ 2075336 w 2678023"/>
                  <a:gd name="connsiteY97" fmla="*/ 2401616 h 2676273"/>
                  <a:gd name="connsiteX98" fmla="*/ 1988652 w 2678023"/>
                  <a:gd name="connsiteY98" fmla="*/ 2320607 h 2676273"/>
                  <a:gd name="connsiteX99" fmla="*/ 1944277 w 2678023"/>
                  <a:gd name="connsiteY99" fmla="*/ 2311836 h 2676273"/>
                  <a:gd name="connsiteX100" fmla="*/ 1883392 w 2678023"/>
                  <a:gd name="connsiteY100" fmla="*/ 2346406 h 2676273"/>
                  <a:gd name="connsiteX101" fmla="*/ 1868429 w 2678023"/>
                  <a:gd name="connsiteY101" fmla="*/ 2391812 h 2676273"/>
                  <a:gd name="connsiteX102" fmla="*/ 1899388 w 2678023"/>
                  <a:gd name="connsiteY102" fmla="*/ 2526998 h 2676273"/>
                  <a:gd name="connsiteX103" fmla="*/ 1879264 w 2678023"/>
                  <a:gd name="connsiteY103" fmla="*/ 2571888 h 2676273"/>
                  <a:gd name="connsiteX104" fmla="*/ 1841082 w 2678023"/>
                  <a:gd name="connsiteY104" fmla="*/ 2588916 h 2676273"/>
                  <a:gd name="connsiteX105" fmla="*/ 1782777 w 2678023"/>
                  <a:gd name="connsiteY105" fmla="*/ 2568277 h 2676273"/>
                  <a:gd name="connsiteX106" fmla="*/ 1715184 w 2678023"/>
                  <a:gd name="connsiteY106" fmla="*/ 2459405 h 2676273"/>
                  <a:gd name="connsiteX107" fmla="*/ 1664618 w 2678023"/>
                  <a:gd name="connsiteY107" fmla="*/ 2435670 h 2676273"/>
                  <a:gd name="connsiteX108" fmla="*/ 1610440 w 2678023"/>
                  <a:gd name="connsiteY108" fmla="*/ 2450118 h 2676273"/>
                  <a:gd name="connsiteX109" fmla="*/ 1577418 w 2678023"/>
                  <a:gd name="connsiteY109" fmla="*/ 2495008 h 2676273"/>
                  <a:gd name="connsiteX110" fmla="*/ 1573806 w 2678023"/>
                  <a:gd name="connsiteY110" fmla="*/ 2616778 h 2676273"/>
                  <a:gd name="connsiteX111" fmla="*/ 1526852 w 2678023"/>
                  <a:gd name="connsiteY111" fmla="*/ 2672504 h 2676273"/>
                  <a:gd name="connsiteX112" fmla="*/ 1497441 w 2678023"/>
                  <a:gd name="connsiteY112" fmla="*/ 2676116 h 2676273"/>
                  <a:gd name="connsiteX113" fmla="*/ 1449972 w 2678023"/>
                  <a:gd name="connsiteY113" fmla="*/ 2644125 h 2676273"/>
                  <a:gd name="connsiteX114" fmla="*/ 1410241 w 2678023"/>
                  <a:gd name="connsiteY114" fmla="*/ 2514615 h 2676273"/>
                  <a:gd name="connsiteX115" fmla="*/ 1373091 w 2678023"/>
                  <a:gd name="connsiteY115" fmla="*/ 2482624 h 2676273"/>
                  <a:gd name="connsiteX116" fmla="*/ 1304982 w 2678023"/>
                  <a:gd name="connsiteY116" fmla="*/ 2483140 h 2676273"/>
                  <a:gd name="connsiteX117" fmla="*/ 1271959 w 2678023"/>
                  <a:gd name="connsiteY117" fmla="*/ 2511519 h 2676273"/>
                  <a:gd name="connsiteX118" fmla="*/ 1234293 w 2678023"/>
                  <a:gd name="connsiteY118" fmla="*/ 2633806 h 2676273"/>
                  <a:gd name="connsiteX119" fmla="*/ 1170828 w 2678023"/>
                  <a:gd name="connsiteY119" fmla="*/ 2674568 h 2676273"/>
                  <a:gd name="connsiteX120" fmla="*/ 1106847 w 2678023"/>
                  <a:gd name="connsiteY120" fmla="*/ 2602331 h 2676273"/>
                  <a:gd name="connsiteX121" fmla="*/ 1103751 w 2678023"/>
                  <a:gd name="connsiteY121" fmla="*/ 2491396 h 2676273"/>
                  <a:gd name="connsiteX122" fmla="*/ 1080532 w 2678023"/>
                  <a:gd name="connsiteY122" fmla="*/ 2454245 h 2676273"/>
                  <a:gd name="connsiteX123" fmla="*/ 1005199 w 2678023"/>
                  <a:gd name="connsiteY123" fmla="*/ 2435154 h 2676273"/>
                  <a:gd name="connsiteX124" fmla="*/ 969080 w 2678023"/>
                  <a:gd name="connsiteY124" fmla="*/ 2454245 h 2676273"/>
                  <a:gd name="connsiteX125" fmla="*/ 900456 w 2678023"/>
                  <a:gd name="connsiteY125" fmla="*/ 2564149 h 2676273"/>
                  <a:gd name="connsiteX126" fmla="*/ 836474 w 2678023"/>
                  <a:gd name="connsiteY126" fmla="*/ 2587368 h 2676273"/>
                  <a:gd name="connsiteX127" fmla="*/ 831830 w 2678023"/>
                  <a:gd name="connsiteY127" fmla="*/ 2585820 h 2676273"/>
                  <a:gd name="connsiteX128" fmla="*/ 785392 w 2678023"/>
                  <a:gd name="connsiteY128" fmla="*/ 2504811 h 2676273"/>
                  <a:gd name="connsiteX129" fmla="*/ 811707 w 2678023"/>
                  <a:gd name="connsiteY129" fmla="*/ 2390780 h 2676273"/>
                  <a:gd name="connsiteX130" fmla="*/ 794680 w 2678023"/>
                  <a:gd name="connsiteY130" fmla="*/ 2344342 h 2676273"/>
                  <a:gd name="connsiteX131" fmla="*/ 739470 w 2678023"/>
                  <a:gd name="connsiteY131" fmla="*/ 2312352 h 2676273"/>
                  <a:gd name="connsiteX132" fmla="*/ 689421 w 2678023"/>
                  <a:gd name="connsiteY132" fmla="*/ 2321639 h 2676273"/>
                  <a:gd name="connsiteX133" fmla="*/ 596029 w 2678023"/>
                  <a:gd name="connsiteY133" fmla="*/ 2408839 h 2676273"/>
                  <a:gd name="connsiteX134" fmla="*/ 530500 w 2678023"/>
                  <a:gd name="connsiteY134" fmla="*/ 2415031 h 2676273"/>
                  <a:gd name="connsiteX135" fmla="*/ 521212 w 2678023"/>
                  <a:gd name="connsiteY135" fmla="*/ 2408839 h 2676273"/>
                  <a:gd name="connsiteX136" fmla="*/ 500573 w 2678023"/>
                  <a:gd name="connsiteY136" fmla="*/ 2322671 h 2676273"/>
                  <a:gd name="connsiteX137" fmla="*/ 556298 w 2678023"/>
                  <a:gd name="connsiteY137" fmla="*/ 2217928 h 2676273"/>
                  <a:gd name="connsiteX138" fmla="*/ 552171 w 2678023"/>
                  <a:gd name="connsiteY138" fmla="*/ 2168910 h 2676273"/>
                  <a:gd name="connsiteX139" fmla="*/ 505733 w 2678023"/>
                  <a:gd name="connsiteY139" fmla="*/ 2122988 h 2676273"/>
                  <a:gd name="connsiteX140" fmla="*/ 457747 w 2678023"/>
                  <a:gd name="connsiteY140" fmla="*/ 2119376 h 2676273"/>
                  <a:gd name="connsiteX141" fmla="*/ 341652 w 2678023"/>
                  <a:gd name="connsiteY141" fmla="*/ 2180778 h 2676273"/>
                  <a:gd name="connsiteX142" fmla="*/ 278187 w 2678023"/>
                  <a:gd name="connsiteY142" fmla="*/ 2168910 h 2676273"/>
                  <a:gd name="connsiteX143" fmla="*/ 274059 w 2678023"/>
                  <a:gd name="connsiteY143" fmla="*/ 2164266 h 2676273"/>
                  <a:gd name="connsiteX144" fmla="*/ 276639 w 2678023"/>
                  <a:gd name="connsiteY144" fmla="*/ 2069326 h 2676273"/>
                  <a:gd name="connsiteX145" fmla="*/ 354551 w 2678023"/>
                  <a:gd name="connsiteY145" fmla="*/ 1986254 h 2676273"/>
                  <a:gd name="connsiteX146" fmla="*/ 363839 w 2678023"/>
                  <a:gd name="connsiteY146" fmla="*/ 1940848 h 2676273"/>
                  <a:gd name="connsiteX147" fmla="*/ 328237 w 2678023"/>
                  <a:gd name="connsiteY147" fmla="*/ 1878931 h 2676273"/>
                  <a:gd name="connsiteX148" fmla="*/ 283347 w 2678023"/>
                  <a:gd name="connsiteY148" fmla="*/ 1866031 h 2676273"/>
                  <a:gd name="connsiteX149" fmla="*/ 170864 w 2678023"/>
                  <a:gd name="connsiteY149" fmla="*/ 1891830 h 2676273"/>
                  <a:gd name="connsiteX150" fmla="*/ 155900 w 2678023"/>
                  <a:gd name="connsiteY150" fmla="*/ 1895442 h 2676273"/>
                  <a:gd name="connsiteX151" fmla="*/ 100175 w 2678023"/>
                  <a:gd name="connsiteY151" fmla="*/ 1868095 h 2676273"/>
                  <a:gd name="connsiteX152" fmla="*/ 87275 w 2678023"/>
                  <a:gd name="connsiteY152" fmla="*/ 1838169 h 2676273"/>
                  <a:gd name="connsiteX153" fmla="*/ 107915 w 2678023"/>
                  <a:gd name="connsiteY153" fmla="*/ 1779863 h 2676273"/>
                  <a:gd name="connsiteX154" fmla="*/ 213690 w 2678023"/>
                  <a:gd name="connsiteY154" fmla="*/ 1713818 h 2676273"/>
                  <a:gd name="connsiteX155" fmla="*/ 238972 w 2678023"/>
                  <a:gd name="connsiteY155" fmla="*/ 1654481 h 2676273"/>
                  <a:gd name="connsiteX156" fmla="*/ 222977 w 2678023"/>
                  <a:gd name="connsiteY156" fmla="*/ 1600819 h 2676273"/>
                  <a:gd name="connsiteX157" fmla="*/ 184279 w 2678023"/>
                  <a:gd name="connsiteY157" fmla="*/ 1575020 h 2676273"/>
                  <a:gd name="connsiteX158" fmla="*/ 59413 w 2678023"/>
                  <a:gd name="connsiteY158" fmla="*/ 1571408 h 2676273"/>
                  <a:gd name="connsiteX159" fmla="*/ 3687 w 2678023"/>
                  <a:gd name="connsiteY159" fmla="*/ 1524454 h 2676273"/>
                  <a:gd name="connsiteX160" fmla="*/ 1623 w 2678023"/>
                  <a:gd name="connsiteY160" fmla="*/ 1513619 h 2676273"/>
                  <a:gd name="connsiteX161" fmla="*/ 48577 w 2678023"/>
                  <a:gd name="connsiteY161" fmla="*/ 1442414 h 2676273"/>
                  <a:gd name="connsiteX162" fmla="*/ 160544 w 2678023"/>
                  <a:gd name="connsiteY162" fmla="*/ 1408359 h 2676273"/>
                  <a:gd name="connsiteX163" fmla="*/ 194083 w 2678023"/>
                  <a:gd name="connsiteY163" fmla="*/ 1370693 h 2676273"/>
                  <a:gd name="connsiteX164" fmla="*/ 192534 w 2678023"/>
                  <a:gd name="connsiteY164" fmla="*/ 1298972 h 2676273"/>
                  <a:gd name="connsiteX165" fmla="*/ 166220 w 2678023"/>
                  <a:gd name="connsiteY165" fmla="*/ 1269561 h 2676273"/>
                  <a:gd name="connsiteX166" fmla="*/ 47029 w 2678023"/>
                  <a:gd name="connsiteY166" fmla="*/ 1232927 h 2676273"/>
                  <a:gd name="connsiteX167" fmla="*/ 1623 w 2678023"/>
                  <a:gd name="connsiteY167" fmla="*/ 1166882 h 2676273"/>
                  <a:gd name="connsiteX168" fmla="*/ 6267 w 2678023"/>
                  <a:gd name="connsiteY168" fmla="*/ 1139535 h 2676273"/>
                  <a:gd name="connsiteX169" fmla="*/ 49093 w 2678023"/>
                  <a:gd name="connsiteY169" fmla="*/ 1105481 h 2676273"/>
                  <a:gd name="connsiteX170" fmla="*/ 164672 w 2678023"/>
                  <a:gd name="connsiteY170" fmla="*/ 1101869 h 2676273"/>
                  <a:gd name="connsiteX171" fmla="*/ 181699 w 2678023"/>
                  <a:gd name="connsiteY171" fmla="*/ 1101353 h 2676273"/>
                  <a:gd name="connsiteX172" fmla="*/ 227621 w 2678023"/>
                  <a:gd name="connsiteY172" fmla="*/ 1065234 h 2676273"/>
                  <a:gd name="connsiteX173" fmla="*/ 241036 w 2678023"/>
                  <a:gd name="connsiteY173" fmla="*/ 1014153 h 2676273"/>
                  <a:gd name="connsiteX174" fmla="*/ 219366 w 2678023"/>
                  <a:gd name="connsiteY174" fmla="*/ 965651 h 2676273"/>
                  <a:gd name="connsiteX175" fmla="*/ 113590 w 2678023"/>
                  <a:gd name="connsiteY175" fmla="*/ 899605 h 2676273"/>
                  <a:gd name="connsiteX176" fmla="*/ 89855 w 2678023"/>
                  <a:gd name="connsiteY176" fmla="*/ 832012 h 2676273"/>
                  <a:gd name="connsiteX177" fmla="*/ 104818 w 2678023"/>
                  <a:gd name="connsiteY177" fmla="*/ 799505 h 2676273"/>
                  <a:gd name="connsiteX178" fmla="*/ 151256 w 2678023"/>
                  <a:gd name="connsiteY178" fmla="*/ 779898 h 2676273"/>
                  <a:gd name="connsiteX179" fmla="*/ 283347 w 2678023"/>
                  <a:gd name="connsiteY179" fmla="*/ 810341 h 2676273"/>
                  <a:gd name="connsiteX180" fmla="*/ 331332 w 2678023"/>
                  <a:gd name="connsiteY180" fmla="*/ 794345 h 2676273"/>
                  <a:gd name="connsiteX181" fmla="*/ 363839 w 2678023"/>
                  <a:gd name="connsiteY181" fmla="*/ 737588 h 2676273"/>
                  <a:gd name="connsiteX182" fmla="*/ 354551 w 2678023"/>
                  <a:gd name="connsiteY182" fmla="*/ 689086 h 2676273"/>
                  <a:gd name="connsiteX183" fmla="*/ 266835 w 2678023"/>
                  <a:gd name="connsiteY183" fmla="*/ 595694 h 2676273"/>
                  <a:gd name="connsiteX184" fmla="*/ 261675 w 2678023"/>
                  <a:gd name="connsiteY184" fmla="*/ 529133 h 2676273"/>
                  <a:gd name="connsiteX185" fmla="*/ 270447 w 2678023"/>
                  <a:gd name="connsiteY185" fmla="*/ 516233 h 2676273"/>
                  <a:gd name="connsiteX186" fmla="*/ 349907 w 2678023"/>
                  <a:gd name="connsiteY186" fmla="*/ 498690 h 2676273"/>
                  <a:gd name="connsiteX187" fmla="*/ 457231 w 2678023"/>
                  <a:gd name="connsiteY187" fmla="*/ 555964 h 2676273"/>
                  <a:gd name="connsiteX188" fmla="*/ 507797 w 2678023"/>
                  <a:gd name="connsiteY188" fmla="*/ 551320 h 2676273"/>
                  <a:gd name="connsiteX189" fmla="*/ 551139 w 2678023"/>
                  <a:gd name="connsiteY189" fmla="*/ 508494 h 2676273"/>
                  <a:gd name="connsiteX190" fmla="*/ 556815 w 2678023"/>
                  <a:gd name="connsiteY190" fmla="*/ 456896 h 2676273"/>
                  <a:gd name="connsiteX191" fmla="*/ 494381 w 2678023"/>
                  <a:gd name="connsiteY191" fmla="*/ 339769 h 2676273"/>
                  <a:gd name="connsiteX192" fmla="*/ 505217 w 2678023"/>
                  <a:gd name="connsiteY192" fmla="*/ 280432 h 2676273"/>
                  <a:gd name="connsiteX193" fmla="*/ 537723 w 2678023"/>
                  <a:gd name="connsiteY193" fmla="*/ 256181 h 2676273"/>
                  <a:gd name="connsiteX194" fmla="*/ 590353 w 2678023"/>
                  <a:gd name="connsiteY194" fmla="*/ 261857 h 2676273"/>
                  <a:gd name="connsiteX195" fmla="*/ 679617 w 2678023"/>
                  <a:gd name="connsiteY195" fmla="*/ 344929 h 2676273"/>
                  <a:gd name="connsiteX196" fmla="*/ 754950 w 2678023"/>
                  <a:gd name="connsiteY196" fmla="*/ 355765 h 2676273"/>
                  <a:gd name="connsiteX197" fmla="*/ 797260 w 2678023"/>
                  <a:gd name="connsiteY197" fmla="*/ 329450 h 2676273"/>
                  <a:gd name="connsiteX198" fmla="*/ 811707 w 2678023"/>
                  <a:gd name="connsiteY198" fmla="*/ 285076 h 2676273"/>
                  <a:gd name="connsiteX199" fmla="*/ 781781 w 2678023"/>
                  <a:gd name="connsiteY199" fmla="*/ 156081 h 2676273"/>
                  <a:gd name="connsiteX200" fmla="*/ 807064 w 2678023"/>
                  <a:gd name="connsiteY200" fmla="*/ 100872 h 2676273"/>
                  <a:gd name="connsiteX201" fmla="*/ 841634 w 2678023"/>
                  <a:gd name="connsiteY201" fmla="*/ 86424 h 2676273"/>
                  <a:gd name="connsiteX202" fmla="*/ 896328 w 2678023"/>
                  <a:gd name="connsiteY202" fmla="*/ 106031 h 2676273"/>
                  <a:gd name="connsiteX203" fmla="*/ 965469 w 2678023"/>
                  <a:gd name="connsiteY203" fmla="*/ 217483 h 2676273"/>
                  <a:gd name="connsiteX204" fmla="*/ 1013455 w 2678023"/>
                  <a:gd name="connsiteY204" fmla="*/ 240702 h 2676273"/>
                  <a:gd name="connsiteX205" fmla="*/ 1077952 w 2678023"/>
                  <a:gd name="connsiteY205" fmla="*/ 222642 h 2676273"/>
                  <a:gd name="connsiteX206" fmla="*/ 1101687 w 2678023"/>
                  <a:gd name="connsiteY206" fmla="*/ 188072 h 2676273"/>
                  <a:gd name="connsiteX207" fmla="*/ 1106847 w 2678023"/>
                  <a:gd name="connsiteY207" fmla="*/ 53918 h 2676273"/>
                  <a:gd name="connsiteX208" fmla="*/ 1145029 w 2678023"/>
                  <a:gd name="connsiteY208" fmla="*/ 4900 h 2676273"/>
                  <a:gd name="connsiteX209" fmla="*/ 1158960 w 2678023"/>
                  <a:gd name="connsiteY209" fmla="*/ 1804 h 2676273"/>
                  <a:gd name="connsiteX210" fmla="*/ 1190637 w 2678023"/>
                  <a:gd name="connsiteY210" fmla="*/ 143 h 26762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</a:cxnLst>
                <a:rect l="l" t="t" r="r" b="b"/>
                <a:pathLst>
                  <a:path w="2678023" h="2676273">
                    <a:moveTo>
                      <a:pt x="1338961" y="855269"/>
                    </a:moveTo>
                    <a:cubicBezTo>
                      <a:pt x="1073250" y="855269"/>
                      <a:pt x="857849" y="1070670"/>
                      <a:pt x="857849" y="1336381"/>
                    </a:cubicBezTo>
                    <a:cubicBezTo>
                      <a:pt x="857849" y="1602092"/>
                      <a:pt x="1073250" y="1817493"/>
                      <a:pt x="1338961" y="1817493"/>
                    </a:cubicBezTo>
                    <a:cubicBezTo>
                      <a:pt x="1604672" y="1817493"/>
                      <a:pt x="1820073" y="1602092"/>
                      <a:pt x="1820073" y="1336381"/>
                    </a:cubicBezTo>
                    <a:cubicBezTo>
                      <a:pt x="1820073" y="1070670"/>
                      <a:pt x="1604672" y="855269"/>
                      <a:pt x="1338961" y="855269"/>
                    </a:cubicBezTo>
                    <a:close/>
                    <a:moveTo>
                      <a:pt x="1338961" y="545806"/>
                    </a:moveTo>
                    <a:cubicBezTo>
                      <a:pt x="1775584" y="545806"/>
                      <a:pt x="2129536" y="899758"/>
                      <a:pt x="2129536" y="1336381"/>
                    </a:cubicBezTo>
                    <a:cubicBezTo>
                      <a:pt x="2129536" y="1773004"/>
                      <a:pt x="1775584" y="2126956"/>
                      <a:pt x="1338961" y="2126956"/>
                    </a:cubicBezTo>
                    <a:cubicBezTo>
                      <a:pt x="902338" y="2126956"/>
                      <a:pt x="548386" y="1773004"/>
                      <a:pt x="548386" y="1336381"/>
                    </a:cubicBezTo>
                    <a:cubicBezTo>
                      <a:pt x="548386" y="899758"/>
                      <a:pt x="902338" y="545806"/>
                      <a:pt x="1338961" y="545806"/>
                    </a:cubicBezTo>
                    <a:close/>
                    <a:moveTo>
                      <a:pt x="1340068" y="359376"/>
                    </a:moveTo>
                    <a:cubicBezTo>
                      <a:pt x="796228" y="358860"/>
                      <a:pt x="363839" y="794861"/>
                      <a:pt x="361775" y="1331995"/>
                    </a:cubicBezTo>
                    <a:cubicBezTo>
                      <a:pt x="359711" y="1882027"/>
                      <a:pt x="806032" y="2314416"/>
                      <a:pt x="1338521" y="2312868"/>
                    </a:cubicBezTo>
                    <a:cubicBezTo>
                      <a:pt x="1869461" y="2314932"/>
                      <a:pt x="2317329" y="1887702"/>
                      <a:pt x="2316814" y="1335606"/>
                    </a:cubicBezTo>
                    <a:cubicBezTo>
                      <a:pt x="2316298" y="792797"/>
                      <a:pt x="1880813" y="359892"/>
                      <a:pt x="1340068" y="359376"/>
                    </a:cubicBezTo>
                    <a:close/>
                    <a:moveTo>
                      <a:pt x="1190637" y="143"/>
                    </a:moveTo>
                    <a:cubicBezTo>
                      <a:pt x="1216299" y="1546"/>
                      <a:pt x="1225780" y="13543"/>
                      <a:pt x="1235841" y="48758"/>
                    </a:cubicBezTo>
                    <a:cubicBezTo>
                      <a:pt x="1246676" y="86940"/>
                      <a:pt x="1259576" y="124091"/>
                      <a:pt x="1269895" y="162273"/>
                    </a:cubicBezTo>
                    <a:cubicBezTo>
                      <a:pt x="1275055" y="180332"/>
                      <a:pt x="1285890" y="190136"/>
                      <a:pt x="1303434" y="192716"/>
                    </a:cubicBezTo>
                    <a:cubicBezTo>
                      <a:pt x="1327685" y="195812"/>
                      <a:pt x="1352452" y="195812"/>
                      <a:pt x="1376702" y="192716"/>
                    </a:cubicBezTo>
                    <a:cubicBezTo>
                      <a:pt x="1393730" y="190652"/>
                      <a:pt x="1404049" y="180332"/>
                      <a:pt x="1409209" y="163305"/>
                    </a:cubicBezTo>
                    <a:cubicBezTo>
                      <a:pt x="1421593" y="121511"/>
                      <a:pt x="1434492" y="79717"/>
                      <a:pt x="1447392" y="37922"/>
                    </a:cubicBezTo>
                    <a:cubicBezTo>
                      <a:pt x="1457195" y="6964"/>
                      <a:pt x="1466998" y="-260"/>
                      <a:pt x="1499505" y="256"/>
                    </a:cubicBezTo>
                    <a:cubicBezTo>
                      <a:pt x="1504149" y="256"/>
                      <a:pt x="1508793" y="256"/>
                      <a:pt x="1513436" y="772"/>
                    </a:cubicBezTo>
                    <a:cubicBezTo>
                      <a:pt x="1559358" y="5416"/>
                      <a:pt x="1572258" y="19347"/>
                      <a:pt x="1573290" y="65269"/>
                    </a:cubicBezTo>
                    <a:cubicBezTo>
                      <a:pt x="1574322" y="105515"/>
                      <a:pt x="1575870" y="145246"/>
                      <a:pt x="1576902" y="185492"/>
                    </a:cubicBezTo>
                    <a:cubicBezTo>
                      <a:pt x="1577418" y="201487"/>
                      <a:pt x="1583093" y="213871"/>
                      <a:pt x="1598057" y="220578"/>
                    </a:cubicBezTo>
                    <a:cubicBezTo>
                      <a:pt x="1622308" y="231414"/>
                      <a:pt x="1647590" y="238638"/>
                      <a:pt x="1674422" y="240702"/>
                    </a:cubicBezTo>
                    <a:cubicBezTo>
                      <a:pt x="1690933" y="241733"/>
                      <a:pt x="1702285" y="235026"/>
                      <a:pt x="1710540" y="221610"/>
                    </a:cubicBezTo>
                    <a:cubicBezTo>
                      <a:pt x="1733243" y="184976"/>
                      <a:pt x="1756462" y="148342"/>
                      <a:pt x="1779165" y="111707"/>
                    </a:cubicBezTo>
                    <a:cubicBezTo>
                      <a:pt x="1798772" y="80749"/>
                      <a:pt x="1810640" y="76621"/>
                      <a:pt x="1845726" y="88488"/>
                    </a:cubicBezTo>
                    <a:cubicBezTo>
                      <a:pt x="1849854" y="90036"/>
                      <a:pt x="1853466" y="91068"/>
                      <a:pt x="1857594" y="92616"/>
                    </a:cubicBezTo>
                    <a:cubicBezTo>
                      <a:pt x="1898356" y="110159"/>
                      <a:pt x="1905063" y="123059"/>
                      <a:pt x="1895260" y="166401"/>
                    </a:cubicBezTo>
                    <a:cubicBezTo>
                      <a:pt x="1886488" y="205099"/>
                      <a:pt x="1877717" y="243281"/>
                      <a:pt x="1868429" y="281980"/>
                    </a:cubicBezTo>
                    <a:cubicBezTo>
                      <a:pt x="1863269" y="303135"/>
                      <a:pt x="1868429" y="319646"/>
                      <a:pt x="1887004" y="332030"/>
                    </a:cubicBezTo>
                    <a:cubicBezTo>
                      <a:pt x="1906096" y="344929"/>
                      <a:pt x="1925187" y="356796"/>
                      <a:pt x="1946857" y="365052"/>
                    </a:cubicBezTo>
                    <a:cubicBezTo>
                      <a:pt x="1962337" y="370728"/>
                      <a:pt x="1974720" y="367116"/>
                      <a:pt x="1986588" y="355765"/>
                    </a:cubicBezTo>
                    <a:cubicBezTo>
                      <a:pt x="2018062" y="325838"/>
                      <a:pt x="2049537" y="296943"/>
                      <a:pt x="2081528" y="267532"/>
                    </a:cubicBezTo>
                    <a:cubicBezTo>
                      <a:pt x="2107843" y="242765"/>
                      <a:pt x="2122290" y="241733"/>
                      <a:pt x="2151701" y="261857"/>
                    </a:cubicBezTo>
                    <a:cubicBezTo>
                      <a:pt x="2153248" y="262889"/>
                      <a:pt x="2154281" y="263405"/>
                      <a:pt x="2155312" y="264437"/>
                    </a:cubicBezTo>
                    <a:cubicBezTo>
                      <a:pt x="2205363" y="300555"/>
                      <a:pt x="2198139" y="316034"/>
                      <a:pt x="2177500" y="353701"/>
                    </a:cubicBezTo>
                    <a:cubicBezTo>
                      <a:pt x="2158925" y="387755"/>
                      <a:pt x="2141381" y="422842"/>
                      <a:pt x="2122290" y="456896"/>
                    </a:cubicBezTo>
                    <a:cubicBezTo>
                      <a:pt x="2112487" y="474955"/>
                      <a:pt x="2114550" y="490435"/>
                      <a:pt x="2126934" y="505914"/>
                    </a:cubicBezTo>
                    <a:cubicBezTo>
                      <a:pt x="2140865" y="522941"/>
                      <a:pt x="2156345" y="538421"/>
                      <a:pt x="2173372" y="551836"/>
                    </a:cubicBezTo>
                    <a:cubicBezTo>
                      <a:pt x="2187819" y="563187"/>
                      <a:pt x="2202783" y="564735"/>
                      <a:pt x="2219810" y="555964"/>
                    </a:cubicBezTo>
                    <a:cubicBezTo>
                      <a:pt x="2258508" y="534809"/>
                      <a:pt x="2297722" y="514170"/>
                      <a:pt x="2336937" y="494046"/>
                    </a:cubicBezTo>
                    <a:cubicBezTo>
                      <a:pt x="2364799" y="479599"/>
                      <a:pt x="2380795" y="482695"/>
                      <a:pt x="2400917" y="507462"/>
                    </a:cubicBezTo>
                    <a:cubicBezTo>
                      <a:pt x="2408141" y="515717"/>
                      <a:pt x="2414849" y="524489"/>
                      <a:pt x="2420525" y="533777"/>
                    </a:cubicBezTo>
                    <a:cubicBezTo>
                      <a:pt x="2434972" y="556480"/>
                      <a:pt x="2433424" y="571443"/>
                      <a:pt x="2415365" y="591566"/>
                    </a:cubicBezTo>
                    <a:cubicBezTo>
                      <a:pt x="2384406" y="625105"/>
                      <a:pt x="2353448" y="659159"/>
                      <a:pt x="2321973" y="692182"/>
                    </a:cubicBezTo>
                    <a:cubicBezTo>
                      <a:pt x="2310106" y="704565"/>
                      <a:pt x="2307526" y="717981"/>
                      <a:pt x="2313718" y="733460"/>
                    </a:cubicBezTo>
                    <a:cubicBezTo>
                      <a:pt x="2323005" y="755647"/>
                      <a:pt x="2334357" y="776286"/>
                      <a:pt x="2349320" y="795377"/>
                    </a:cubicBezTo>
                    <a:cubicBezTo>
                      <a:pt x="2361187" y="810857"/>
                      <a:pt x="2375635" y="814984"/>
                      <a:pt x="2394726" y="810341"/>
                    </a:cubicBezTo>
                    <a:cubicBezTo>
                      <a:pt x="2438584" y="799505"/>
                      <a:pt x="2482958" y="789701"/>
                      <a:pt x="2526816" y="780414"/>
                    </a:cubicBezTo>
                    <a:cubicBezTo>
                      <a:pt x="2550035" y="775254"/>
                      <a:pt x="2563967" y="781962"/>
                      <a:pt x="2575834" y="803117"/>
                    </a:cubicBezTo>
                    <a:cubicBezTo>
                      <a:pt x="2582026" y="814468"/>
                      <a:pt x="2587186" y="826336"/>
                      <a:pt x="2591313" y="838719"/>
                    </a:cubicBezTo>
                    <a:cubicBezTo>
                      <a:pt x="2600085" y="867098"/>
                      <a:pt x="2595441" y="880514"/>
                      <a:pt x="2570158" y="896509"/>
                    </a:cubicBezTo>
                    <a:cubicBezTo>
                      <a:pt x="2534040" y="919213"/>
                      <a:pt x="2498437" y="942948"/>
                      <a:pt x="2461287" y="964103"/>
                    </a:cubicBezTo>
                    <a:cubicBezTo>
                      <a:pt x="2440132" y="976486"/>
                      <a:pt x="2434456" y="992998"/>
                      <a:pt x="2438068" y="1014669"/>
                    </a:cubicBezTo>
                    <a:cubicBezTo>
                      <a:pt x="2441164" y="1034792"/>
                      <a:pt x="2446840" y="1054399"/>
                      <a:pt x="2454063" y="1073490"/>
                    </a:cubicBezTo>
                    <a:cubicBezTo>
                      <a:pt x="2460771" y="1091033"/>
                      <a:pt x="2472638" y="1100321"/>
                      <a:pt x="2492762" y="1100837"/>
                    </a:cubicBezTo>
                    <a:cubicBezTo>
                      <a:pt x="2538168" y="1101353"/>
                      <a:pt x="2583058" y="1104449"/>
                      <a:pt x="2628464" y="1105997"/>
                    </a:cubicBezTo>
                    <a:cubicBezTo>
                      <a:pt x="2653230" y="1107029"/>
                      <a:pt x="2665614" y="1116832"/>
                      <a:pt x="2672322" y="1140567"/>
                    </a:cubicBezTo>
                    <a:cubicBezTo>
                      <a:pt x="2676449" y="1153983"/>
                      <a:pt x="2677998" y="1167914"/>
                      <a:pt x="2677998" y="1182361"/>
                    </a:cubicBezTo>
                    <a:cubicBezTo>
                      <a:pt x="2677998" y="1210224"/>
                      <a:pt x="2670258" y="1221576"/>
                      <a:pt x="2644459" y="1229831"/>
                    </a:cubicBezTo>
                    <a:cubicBezTo>
                      <a:pt x="2603697" y="1242731"/>
                      <a:pt x="2562934" y="1255114"/>
                      <a:pt x="2522172" y="1267498"/>
                    </a:cubicBezTo>
                    <a:cubicBezTo>
                      <a:pt x="2492762" y="1276269"/>
                      <a:pt x="2485022" y="1285557"/>
                      <a:pt x="2483990" y="1315999"/>
                    </a:cubicBezTo>
                    <a:cubicBezTo>
                      <a:pt x="2483474" y="1337154"/>
                      <a:pt x="2481926" y="1358825"/>
                      <a:pt x="2486570" y="1379981"/>
                    </a:cubicBezTo>
                    <a:cubicBezTo>
                      <a:pt x="2489666" y="1394428"/>
                      <a:pt x="2498437" y="1403200"/>
                      <a:pt x="2512885" y="1407843"/>
                    </a:cubicBezTo>
                    <a:cubicBezTo>
                      <a:pt x="2555711" y="1420743"/>
                      <a:pt x="2598537" y="1433642"/>
                      <a:pt x="2641363" y="1447058"/>
                    </a:cubicBezTo>
                    <a:cubicBezTo>
                      <a:pt x="2671290" y="1456345"/>
                      <a:pt x="2678514" y="1466665"/>
                      <a:pt x="2677998" y="1498139"/>
                    </a:cubicBezTo>
                    <a:cubicBezTo>
                      <a:pt x="2677998" y="1501235"/>
                      <a:pt x="2677998" y="1504331"/>
                      <a:pt x="2677998" y="1507427"/>
                    </a:cubicBezTo>
                    <a:cubicBezTo>
                      <a:pt x="2675934" y="1555929"/>
                      <a:pt x="2660454" y="1571408"/>
                      <a:pt x="2611952" y="1572956"/>
                    </a:cubicBezTo>
                    <a:cubicBezTo>
                      <a:pt x="2571190" y="1573988"/>
                      <a:pt x="2530944" y="1576052"/>
                      <a:pt x="2490182" y="1576568"/>
                    </a:cubicBezTo>
                    <a:cubicBezTo>
                      <a:pt x="2474702" y="1577084"/>
                      <a:pt x="2463867" y="1583792"/>
                      <a:pt x="2457675" y="1596691"/>
                    </a:cubicBezTo>
                    <a:cubicBezTo>
                      <a:pt x="2446324" y="1620942"/>
                      <a:pt x="2439100" y="1646225"/>
                      <a:pt x="2437036" y="1673056"/>
                    </a:cubicBezTo>
                    <a:cubicBezTo>
                      <a:pt x="2435488" y="1690083"/>
                      <a:pt x="2442712" y="1701435"/>
                      <a:pt x="2457159" y="1710206"/>
                    </a:cubicBezTo>
                    <a:cubicBezTo>
                      <a:pt x="2493278" y="1732393"/>
                      <a:pt x="2528880" y="1754580"/>
                      <a:pt x="2564483" y="1777283"/>
                    </a:cubicBezTo>
                    <a:cubicBezTo>
                      <a:pt x="2596989" y="1797406"/>
                      <a:pt x="2601117" y="1809790"/>
                      <a:pt x="2588733" y="1845908"/>
                    </a:cubicBezTo>
                    <a:cubicBezTo>
                      <a:pt x="2584606" y="1858292"/>
                      <a:pt x="2578930" y="1870159"/>
                      <a:pt x="2571706" y="1880995"/>
                    </a:cubicBezTo>
                    <a:cubicBezTo>
                      <a:pt x="2564998" y="1890798"/>
                      <a:pt x="2554163" y="1897506"/>
                      <a:pt x="2538684" y="1897506"/>
                    </a:cubicBezTo>
                    <a:cubicBezTo>
                      <a:pt x="2511337" y="1891314"/>
                      <a:pt x="2483990" y="1885122"/>
                      <a:pt x="2456643" y="1879447"/>
                    </a:cubicBezTo>
                    <a:cubicBezTo>
                      <a:pt x="2434456" y="1874287"/>
                      <a:pt x="2411753" y="1869643"/>
                      <a:pt x="2389566" y="1863967"/>
                    </a:cubicBezTo>
                    <a:cubicBezTo>
                      <a:pt x="2375119" y="1860355"/>
                      <a:pt x="2363767" y="1864483"/>
                      <a:pt x="2354479" y="1874803"/>
                    </a:cubicBezTo>
                    <a:cubicBezTo>
                      <a:pt x="2335389" y="1896990"/>
                      <a:pt x="2320425" y="1922273"/>
                      <a:pt x="2312170" y="1950652"/>
                    </a:cubicBezTo>
                    <a:cubicBezTo>
                      <a:pt x="2308042" y="1964067"/>
                      <a:pt x="2314234" y="1973870"/>
                      <a:pt x="2322489" y="1983158"/>
                    </a:cubicBezTo>
                    <a:cubicBezTo>
                      <a:pt x="2352416" y="2015665"/>
                      <a:pt x="2382858" y="2048171"/>
                      <a:pt x="2412785" y="2080162"/>
                    </a:cubicBezTo>
                    <a:cubicBezTo>
                      <a:pt x="2435488" y="2104413"/>
                      <a:pt x="2436520" y="2118860"/>
                      <a:pt x="2418461" y="2146723"/>
                    </a:cubicBezTo>
                    <a:cubicBezTo>
                      <a:pt x="2417429" y="2148271"/>
                      <a:pt x="2416397" y="2150335"/>
                      <a:pt x="2414849" y="2151883"/>
                    </a:cubicBezTo>
                    <a:cubicBezTo>
                      <a:pt x="2380795" y="2197805"/>
                      <a:pt x="2365831" y="2198321"/>
                      <a:pt x="2324037" y="2174586"/>
                    </a:cubicBezTo>
                    <a:cubicBezTo>
                      <a:pt x="2289982" y="2154979"/>
                      <a:pt x="2253864" y="2137435"/>
                      <a:pt x="2219294" y="2118860"/>
                    </a:cubicBezTo>
                    <a:cubicBezTo>
                      <a:pt x="2204846" y="2111121"/>
                      <a:pt x="2191431" y="2111121"/>
                      <a:pt x="2178531" y="2120408"/>
                    </a:cubicBezTo>
                    <a:cubicBezTo>
                      <a:pt x="2157892" y="2134856"/>
                      <a:pt x="2140349" y="2152399"/>
                      <a:pt x="2125386" y="2172522"/>
                    </a:cubicBezTo>
                    <a:cubicBezTo>
                      <a:pt x="2114550" y="2186969"/>
                      <a:pt x="2114034" y="2201417"/>
                      <a:pt x="2122806" y="2217412"/>
                    </a:cubicBezTo>
                    <a:cubicBezTo>
                      <a:pt x="2143961" y="2256110"/>
                      <a:pt x="2164600" y="2295324"/>
                      <a:pt x="2184723" y="2334539"/>
                    </a:cubicBezTo>
                    <a:cubicBezTo>
                      <a:pt x="2198655" y="2361886"/>
                      <a:pt x="2196591" y="2374269"/>
                      <a:pt x="2174404" y="2395424"/>
                    </a:cubicBezTo>
                    <a:cubicBezTo>
                      <a:pt x="2170792" y="2398520"/>
                      <a:pt x="2167696" y="2402132"/>
                      <a:pt x="2164084" y="2404712"/>
                    </a:cubicBezTo>
                    <a:cubicBezTo>
                      <a:pt x="2131062" y="2428963"/>
                      <a:pt x="2114034" y="2440830"/>
                      <a:pt x="2075336" y="2401616"/>
                    </a:cubicBezTo>
                    <a:cubicBezTo>
                      <a:pt x="2047473" y="2373237"/>
                      <a:pt x="2017547" y="2347954"/>
                      <a:pt x="1988652" y="2320607"/>
                    </a:cubicBezTo>
                    <a:cubicBezTo>
                      <a:pt x="1975236" y="2307708"/>
                      <a:pt x="1960789" y="2305128"/>
                      <a:pt x="1944277" y="2311836"/>
                    </a:cubicBezTo>
                    <a:cubicBezTo>
                      <a:pt x="1922607" y="2320607"/>
                      <a:pt x="1901968" y="2331959"/>
                      <a:pt x="1883392" y="2346406"/>
                    </a:cubicBezTo>
                    <a:cubicBezTo>
                      <a:pt x="1867913" y="2358274"/>
                      <a:pt x="1863785" y="2373237"/>
                      <a:pt x="1868429" y="2391812"/>
                    </a:cubicBezTo>
                    <a:cubicBezTo>
                      <a:pt x="1879264" y="2436702"/>
                      <a:pt x="1889584" y="2482108"/>
                      <a:pt x="1899388" y="2526998"/>
                    </a:cubicBezTo>
                    <a:cubicBezTo>
                      <a:pt x="1903516" y="2546605"/>
                      <a:pt x="1896808" y="2561569"/>
                      <a:pt x="1879264" y="2571888"/>
                    </a:cubicBezTo>
                    <a:cubicBezTo>
                      <a:pt x="1867397" y="2579112"/>
                      <a:pt x="1854498" y="2584788"/>
                      <a:pt x="1841082" y="2588916"/>
                    </a:cubicBezTo>
                    <a:cubicBezTo>
                      <a:pt x="1813736" y="2597687"/>
                      <a:pt x="1798256" y="2592527"/>
                      <a:pt x="1782777" y="2568277"/>
                    </a:cubicBezTo>
                    <a:cubicBezTo>
                      <a:pt x="1760074" y="2532158"/>
                      <a:pt x="1736855" y="2496556"/>
                      <a:pt x="1715184" y="2459405"/>
                    </a:cubicBezTo>
                    <a:cubicBezTo>
                      <a:pt x="1703316" y="2439282"/>
                      <a:pt x="1687837" y="2431543"/>
                      <a:pt x="1664618" y="2435670"/>
                    </a:cubicBezTo>
                    <a:cubicBezTo>
                      <a:pt x="1646043" y="2439282"/>
                      <a:pt x="1627984" y="2443926"/>
                      <a:pt x="1610440" y="2450118"/>
                    </a:cubicBezTo>
                    <a:cubicBezTo>
                      <a:pt x="1586190" y="2458889"/>
                      <a:pt x="1578450" y="2469209"/>
                      <a:pt x="1577418" y="2495008"/>
                    </a:cubicBezTo>
                    <a:cubicBezTo>
                      <a:pt x="1575870" y="2535770"/>
                      <a:pt x="1574838" y="2576016"/>
                      <a:pt x="1573806" y="2616778"/>
                    </a:cubicBezTo>
                    <a:cubicBezTo>
                      <a:pt x="1572774" y="2653929"/>
                      <a:pt x="1563487" y="2665796"/>
                      <a:pt x="1526852" y="2672504"/>
                    </a:cubicBezTo>
                    <a:cubicBezTo>
                      <a:pt x="1517049" y="2674568"/>
                      <a:pt x="1507245" y="2675600"/>
                      <a:pt x="1497441" y="2676116"/>
                    </a:cubicBezTo>
                    <a:cubicBezTo>
                      <a:pt x="1473191" y="2677664"/>
                      <a:pt x="1457711" y="2667860"/>
                      <a:pt x="1449972" y="2644125"/>
                    </a:cubicBezTo>
                    <a:cubicBezTo>
                      <a:pt x="1436040" y="2600783"/>
                      <a:pt x="1422624" y="2557957"/>
                      <a:pt x="1410241" y="2514615"/>
                    </a:cubicBezTo>
                    <a:cubicBezTo>
                      <a:pt x="1404565" y="2495008"/>
                      <a:pt x="1392698" y="2485720"/>
                      <a:pt x="1373091" y="2482624"/>
                    </a:cubicBezTo>
                    <a:cubicBezTo>
                      <a:pt x="1350388" y="2479528"/>
                      <a:pt x="1327685" y="2479528"/>
                      <a:pt x="1304982" y="2483140"/>
                    </a:cubicBezTo>
                    <a:cubicBezTo>
                      <a:pt x="1287955" y="2485720"/>
                      <a:pt x="1277119" y="2494492"/>
                      <a:pt x="1271959" y="2511519"/>
                    </a:cubicBezTo>
                    <a:cubicBezTo>
                      <a:pt x="1260092" y="2552281"/>
                      <a:pt x="1247192" y="2593043"/>
                      <a:pt x="1234293" y="2633806"/>
                    </a:cubicBezTo>
                    <a:cubicBezTo>
                      <a:pt x="1222941" y="2670440"/>
                      <a:pt x="1208494" y="2679728"/>
                      <a:pt x="1170828" y="2674568"/>
                    </a:cubicBezTo>
                    <a:cubicBezTo>
                      <a:pt x="1114070" y="2666828"/>
                      <a:pt x="1107362" y="2659088"/>
                      <a:pt x="1106847" y="2602331"/>
                    </a:cubicBezTo>
                    <a:cubicBezTo>
                      <a:pt x="1106331" y="2565181"/>
                      <a:pt x="1104783" y="2528546"/>
                      <a:pt x="1103751" y="2491396"/>
                    </a:cubicBezTo>
                    <a:cubicBezTo>
                      <a:pt x="1103234" y="2474369"/>
                      <a:pt x="1096527" y="2460953"/>
                      <a:pt x="1080532" y="2454245"/>
                    </a:cubicBezTo>
                    <a:cubicBezTo>
                      <a:pt x="1056281" y="2443926"/>
                      <a:pt x="1031514" y="2436702"/>
                      <a:pt x="1005199" y="2435154"/>
                    </a:cubicBezTo>
                    <a:cubicBezTo>
                      <a:pt x="989203" y="2434122"/>
                      <a:pt x="977852" y="2440314"/>
                      <a:pt x="969080" y="2454245"/>
                    </a:cubicBezTo>
                    <a:cubicBezTo>
                      <a:pt x="946894" y="2491396"/>
                      <a:pt x="923159" y="2527514"/>
                      <a:pt x="900456" y="2564149"/>
                    </a:cubicBezTo>
                    <a:cubicBezTo>
                      <a:pt x="882396" y="2593043"/>
                      <a:pt x="868465" y="2598203"/>
                      <a:pt x="836474" y="2587368"/>
                    </a:cubicBezTo>
                    <a:cubicBezTo>
                      <a:pt x="834926" y="2586852"/>
                      <a:pt x="833379" y="2586336"/>
                      <a:pt x="831830" y="2585820"/>
                    </a:cubicBezTo>
                    <a:cubicBezTo>
                      <a:pt x="782297" y="2565697"/>
                      <a:pt x="772493" y="2554345"/>
                      <a:pt x="785392" y="2504811"/>
                    </a:cubicBezTo>
                    <a:cubicBezTo>
                      <a:pt x="795196" y="2467145"/>
                      <a:pt x="802420" y="2428963"/>
                      <a:pt x="811707" y="2390780"/>
                    </a:cubicBezTo>
                    <a:cubicBezTo>
                      <a:pt x="816351" y="2371173"/>
                      <a:pt x="811191" y="2356210"/>
                      <a:pt x="794680" y="2344342"/>
                    </a:cubicBezTo>
                    <a:cubicBezTo>
                      <a:pt x="777137" y="2331959"/>
                      <a:pt x="759078" y="2321123"/>
                      <a:pt x="739470" y="2312352"/>
                    </a:cubicBezTo>
                    <a:cubicBezTo>
                      <a:pt x="720895" y="2304096"/>
                      <a:pt x="704900" y="2307192"/>
                      <a:pt x="689421" y="2321639"/>
                    </a:cubicBezTo>
                    <a:cubicBezTo>
                      <a:pt x="658462" y="2351050"/>
                      <a:pt x="626988" y="2379945"/>
                      <a:pt x="596029" y="2408839"/>
                    </a:cubicBezTo>
                    <a:cubicBezTo>
                      <a:pt x="572810" y="2431027"/>
                      <a:pt x="557847" y="2432058"/>
                      <a:pt x="530500" y="2415031"/>
                    </a:cubicBezTo>
                    <a:cubicBezTo>
                      <a:pt x="527404" y="2412967"/>
                      <a:pt x="524308" y="2410903"/>
                      <a:pt x="521212" y="2408839"/>
                    </a:cubicBezTo>
                    <a:cubicBezTo>
                      <a:pt x="481482" y="2380461"/>
                      <a:pt x="477870" y="2365497"/>
                      <a:pt x="500573" y="2322671"/>
                    </a:cubicBezTo>
                    <a:cubicBezTo>
                      <a:pt x="519148" y="2287585"/>
                      <a:pt x="537207" y="2252498"/>
                      <a:pt x="556298" y="2217928"/>
                    </a:cubicBezTo>
                    <a:cubicBezTo>
                      <a:pt x="566102" y="2199869"/>
                      <a:pt x="564555" y="2184389"/>
                      <a:pt x="552171" y="2168910"/>
                    </a:cubicBezTo>
                    <a:cubicBezTo>
                      <a:pt x="538756" y="2151883"/>
                      <a:pt x="523276" y="2136403"/>
                      <a:pt x="505733" y="2122988"/>
                    </a:cubicBezTo>
                    <a:cubicBezTo>
                      <a:pt x="490254" y="2111121"/>
                      <a:pt x="474774" y="2110089"/>
                      <a:pt x="457747" y="2119376"/>
                    </a:cubicBezTo>
                    <a:cubicBezTo>
                      <a:pt x="419564" y="2140015"/>
                      <a:pt x="380866" y="2160654"/>
                      <a:pt x="341652" y="2180778"/>
                    </a:cubicBezTo>
                    <a:cubicBezTo>
                      <a:pt x="314305" y="2195225"/>
                      <a:pt x="298310" y="2191613"/>
                      <a:pt x="278187" y="2168910"/>
                    </a:cubicBezTo>
                    <a:cubicBezTo>
                      <a:pt x="276639" y="2167362"/>
                      <a:pt x="275607" y="2165814"/>
                      <a:pt x="274059" y="2164266"/>
                    </a:cubicBezTo>
                    <a:cubicBezTo>
                      <a:pt x="238456" y="2122988"/>
                      <a:pt x="238972" y="2108541"/>
                      <a:pt x="276639" y="2069326"/>
                    </a:cubicBezTo>
                    <a:cubicBezTo>
                      <a:pt x="302954" y="2041464"/>
                      <a:pt x="327721" y="2013085"/>
                      <a:pt x="354551" y="1986254"/>
                    </a:cubicBezTo>
                    <a:cubicBezTo>
                      <a:pt x="367967" y="1972323"/>
                      <a:pt x="370547" y="1957875"/>
                      <a:pt x="363839" y="1940848"/>
                    </a:cubicBezTo>
                    <a:cubicBezTo>
                      <a:pt x="355067" y="1918661"/>
                      <a:pt x="342684" y="1898022"/>
                      <a:pt x="328237" y="1878931"/>
                    </a:cubicBezTo>
                    <a:cubicBezTo>
                      <a:pt x="316369" y="1863451"/>
                      <a:pt x="300374" y="1861903"/>
                      <a:pt x="283347" y="1866031"/>
                    </a:cubicBezTo>
                    <a:cubicBezTo>
                      <a:pt x="245680" y="1874803"/>
                      <a:pt x="208530" y="1883574"/>
                      <a:pt x="170864" y="1891830"/>
                    </a:cubicBezTo>
                    <a:cubicBezTo>
                      <a:pt x="165704" y="1892862"/>
                      <a:pt x="160544" y="1894410"/>
                      <a:pt x="155900" y="1895442"/>
                    </a:cubicBezTo>
                    <a:cubicBezTo>
                      <a:pt x="127521" y="1900602"/>
                      <a:pt x="113074" y="1893894"/>
                      <a:pt x="100175" y="1868095"/>
                    </a:cubicBezTo>
                    <a:cubicBezTo>
                      <a:pt x="95531" y="1858292"/>
                      <a:pt x="90887" y="1848488"/>
                      <a:pt x="87275" y="1838169"/>
                    </a:cubicBezTo>
                    <a:cubicBezTo>
                      <a:pt x="77988" y="1810822"/>
                      <a:pt x="83147" y="1795342"/>
                      <a:pt x="107915" y="1779863"/>
                    </a:cubicBezTo>
                    <a:cubicBezTo>
                      <a:pt x="143001" y="1757676"/>
                      <a:pt x="178603" y="1735489"/>
                      <a:pt x="213690" y="1713818"/>
                    </a:cubicBezTo>
                    <a:cubicBezTo>
                      <a:pt x="241552" y="1696275"/>
                      <a:pt x="245680" y="1686471"/>
                      <a:pt x="238972" y="1654481"/>
                    </a:cubicBezTo>
                    <a:cubicBezTo>
                      <a:pt x="234845" y="1636421"/>
                      <a:pt x="230201" y="1617846"/>
                      <a:pt x="222977" y="1600819"/>
                    </a:cubicBezTo>
                    <a:cubicBezTo>
                      <a:pt x="215753" y="1583792"/>
                      <a:pt x="203370" y="1575536"/>
                      <a:pt x="184279" y="1575020"/>
                    </a:cubicBezTo>
                    <a:cubicBezTo>
                      <a:pt x="142485" y="1574504"/>
                      <a:pt x="101207" y="1572956"/>
                      <a:pt x="59413" y="1571408"/>
                    </a:cubicBezTo>
                    <a:cubicBezTo>
                      <a:pt x="21746" y="1570376"/>
                      <a:pt x="10395" y="1560573"/>
                      <a:pt x="3687" y="1524454"/>
                    </a:cubicBezTo>
                    <a:cubicBezTo>
                      <a:pt x="3171" y="1520842"/>
                      <a:pt x="2139" y="1517231"/>
                      <a:pt x="1623" y="1513619"/>
                    </a:cubicBezTo>
                    <a:cubicBezTo>
                      <a:pt x="-4053" y="1467697"/>
                      <a:pt x="3687" y="1455829"/>
                      <a:pt x="48577" y="1442414"/>
                    </a:cubicBezTo>
                    <a:cubicBezTo>
                      <a:pt x="85727" y="1431062"/>
                      <a:pt x="122877" y="1418679"/>
                      <a:pt x="160544" y="1408359"/>
                    </a:cubicBezTo>
                    <a:cubicBezTo>
                      <a:pt x="181183" y="1402684"/>
                      <a:pt x="192018" y="1390816"/>
                      <a:pt x="194083" y="1370693"/>
                    </a:cubicBezTo>
                    <a:cubicBezTo>
                      <a:pt x="196147" y="1346958"/>
                      <a:pt x="197178" y="1322707"/>
                      <a:pt x="192534" y="1298972"/>
                    </a:cubicBezTo>
                    <a:cubicBezTo>
                      <a:pt x="189954" y="1283493"/>
                      <a:pt x="181183" y="1274205"/>
                      <a:pt x="166220" y="1269561"/>
                    </a:cubicBezTo>
                    <a:cubicBezTo>
                      <a:pt x="126490" y="1257694"/>
                      <a:pt x="86759" y="1245311"/>
                      <a:pt x="47029" y="1232927"/>
                    </a:cubicBezTo>
                    <a:cubicBezTo>
                      <a:pt x="3687" y="1219512"/>
                      <a:pt x="-957" y="1212288"/>
                      <a:pt x="1623" y="1166882"/>
                    </a:cubicBezTo>
                    <a:cubicBezTo>
                      <a:pt x="2139" y="1157594"/>
                      <a:pt x="4203" y="1148307"/>
                      <a:pt x="6267" y="1139535"/>
                    </a:cubicBezTo>
                    <a:cubicBezTo>
                      <a:pt x="12459" y="1116832"/>
                      <a:pt x="25358" y="1106513"/>
                      <a:pt x="49093" y="1105481"/>
                    </a:cubicBezTo>
                    <a:cubicBezTo>
                      <a:pt x="87791" y="1103933"/>
                      <a:pt x="125974" y="1102901"/>
                      <a:pt x="164672" y="1101869"/>
                    </a:cubicBezTo>
                    <a:cubicBezTo>
                      <a:pt x="170348" y="1101869"/>
                      <a:pt x="176023" y="1101353"/>
                      <a:pt x="181699" y="1101353"/>
                    </a:cubicBezTo>
                    <a:cubicBezTo>
                      <a:pt x="207498" y="1102385"/>
                      <a:pt x="220913" y="1087937"/>
                      <a:pt x="227621" y="1065234"/>
                    </a:cubicBezTo>
                    <a:cubicBezTo>
                      <a:pt x="232781" y="1048207"/>
                      <a:pt x="237425" y="1031180"/>
                      <a:pt x="241036" y="1014153"/>
                    </a:cubicBezTo>
                    <a:cubicBezTo>
                      <a:pt x="245680" y="990418"/>
                      <a:pt x="240005" y="979066"/>
                      <a:pt x="219366" y="965651"/>
                    </a:cubicBezTo>
                    <a:cubicBezTo>
                      <a:pt x="184279" y="943464"/>
                      <a:pt x="148676" y="921277"/>
                      <a:pt x="113590" y="899605"/>
                    </a:cubicBezTo>
                    <a:cubicBezTo>
                      <a:pt x="82116" y="879997"/>
                      <a:pt x="77472" y="867614"/>
                      <a:pt x="89855" y="832012"/>
                    </a:cubicBezTo>
                    <a:cubicBezTo>
                      <a:pt x="93467" y="820660"/>
                      <a:pt x="98111" y="809309"/>
                      <a:pt x="104818" y="799505"/>
                    </a:cubicBezTo>
                    <a:cubicBezTo>
                      <a:pt x="115654" y="782994"/>
                      <a:pt x="130617" y="774738"/>
                      <a:pt x="151256" y="779898"/>
                    </a:cubicBezTo>
                    <a:cubicBezTo>
                      <a:pt x="195114" y="790217"/>
                      <a:pt x="239489" y="799505"/>
                      <a:pt x="283347" y="810341"/>
                    </a:cubicBezTo>
                    <a:cubicBezTo>
                      <a:pt x="303469" y="815500"/>
                      <a:pt x="318949" y="810857"/>
                      <a:pt x="331332" y="794345"/>
                    </a:cubicBezTo>
                    <a:cubicBezTo>
                      <a:pt x="344232" y="776802"/>
                      <a:pt x="355584" y="757711"/>
                      <a:pt x="363839" y="737588"/>
                    </a:cubicBezTo>
                    <a:cubicBezTo>
                      <a:pt x="371063" y="719529"/>
                      <a:pt x="368999" y="704049"/>
                      <a:pt x="354551" y="689086"/>
                    </a:cubicBezTo>
                    <a:cubicBezTo>
                      <a:pt x="324625" y="658643"/>
                      <a:pt x="296246" y="627169"/>
                      <a:pt x="266835" y="595694"/>
                    </a:cubicBezTo>
                    <a:cubicBezTo>
                      <a:pt x="244132" y="570927"/>
                      <a:pt x="243100" y="556996"/>
                      <a:pt x="261675" y="529133"/>
                    </a:cubicBezTo>
                    <a:cubicBezTo>
                      <a:pt x="264771" y="525005"/>
                      <a:pt x="267351" y="520361"/>
                      <a:pt x="270447" y="516233"/>
                    </a:cubicBezTo>
                    <a:cubicBezTo>
                      <a:pt x="296762" y="481663"/>
                      <a:pt x="311209" y="478567"/>
                      <a:pt x="349907" y="498690"/>
                    </a:cubicBezTo>
                    <a:cubicBezTo>
                      <a:pt x="386026" y="517781"/>
                      <a:pt x="422144" y="536357"/>
                      <a:pt x="457231" y="555964"/>
                    </a:cubicBezTo>
                    <a:cubicBezTo>
                      <a:pt x="475806" y="566283"/>
                      <a:pt x="492318" y="564219"/>
                      <a:pt x="507797" y="551320"/>
                    </a:cubicBezTo>
                    <a:cubicBezTo>
                      <a:pt x="523276" y="538421"/>
                      <a:pt x="537723" y="523973"/>
                      <a:pt x="551139" y="508494"/>
                    </a:cubicBezTo>
                    <a:cubicBezTo>
                      <a:pt x="564555" y="492499"/>
                      <a:pt x="567650" y="476503"/>
                      <a:pt x="556815" y="456896"/>
                    </a:cubicBezTo>
                    <a:cubicBezTo>
                      <a:pt x="535143" y="418198"/>
                      <a:pt x="515020" y="378983"/>
                      <a:pt x="494381" y="339769"/>
                    </a:cubicBezTo>
                    <a:cubicBezTo>
                      <a:pt x="480966" y="313970"/>
                      <a:pt x="484062" y="300039"/>
                      <a:pt x="505217" y="280432"/>
                    </a:cubicBezTo>
                    <a:cubicBezTo>
                      <a:pt x="515020" y="271144"/>
                      <a:pt x="525856" y="263405"/>
                      <a:pt x="537723" y="256181"/>
                    </a:cubicBezTo>
                    <a:cubicBezTo>
                      <a:pt x="558362" y="244313"/>
                      <a:pt x="572810" y="245861"/>
                      <a:pt x="590353" y="261857"/>
                    </a:cubicBezTo>
                    <a:cubicBezTo>
                      <a:pt x="620280" y="289203"/>
                      <a:pt x="650207" y="317066"/>
                      <a:pt x="679617" y="344929"/>
                    </a:cubicBezTo>
                    <a:cubicBezTo>
                      <a:pt x="710576" y="374340"/>
                      <a:pt x="717284" y="375372"/>
                      <a:pt x="754950" y="355765"/>
                    </a:cubicBezTo>
                    <a:cubicBezTo>
                      <a:pt x="769913" y="348025"/>
                      <a:pt x="783845" y="339769"/>
                      <a:pt x="797260" y="329450"/>
                    </a:cubicBezTo>
                    <a:cubicBezTo>
                      <a:pt x="811707" y="317582"/>
                      <a:pt x="816351" y="303651"/>
                      <a:pt x="811707" y="285076"/>
                    </a:cubicBezTo>
                    <a:cubicBezTo>
                      <a:pt x="800872" y="242249"/>
                      <a:pt x="791585" y="198907"/>
                      <a:pt x="781781" y="156081"/>
                    </a:cubicBezTo>
                    <a:cubicBezTo>
                      <a:pt x="775589" y="128218"/>
                      <a:pt x="782297" y="114287"/>
                      <a:pt x="807064" y="100872"/>
                    </a:cubicBezTo>
                    <a:cubicBezTo>
                      <a:pt x="818415" y="95196"/>
                      <a:pt x="829766" y="90552"/>
                      <a:pt x="841634" y="86424"/>
                    </a:cubicBezTo>
                    <a:cubicBezTo>
                      <a:pt x="866917" y="78685"/>
                      <a:pt x="881364" y="83328"/>
                      <a:pt x="896328" y="106031"/>
                    </a:cubicBezTo>
                    <a:cubicBezTo>
                      <a:pt x="920062" y="142666"/>
                      <a:pt x="943798" y="179300"/>
                      <a:pt x="965469" y="217483"/>
                    </a:cubicBezTo>
                    <a:cubicBezTo>
                      <a:pt x="976820" y="237090"/>
                      <a:pt x="992299" y="243797"/>
                      <a:pt x="1013455" y="240702"/>
                    </a:cubicBezTo>
                    <a:cubicBezTo>
                      <a:pt x="1035641" y="237090"/>
                      <a:pt x="1057313" y="231414"/>
                      <a:pt x="1077952" y="222642"/>
                    </a:cubicBezTo>
                    <a:cubicBezTo>
                      <a:pt x="1092915" y="215935"/>
                      <a:pt x="1101171" y="205615"/>
                      <a:pt x="1101687" y="188072"/>
                    </a:cubicBezTo>
                    <a:cubicBezTo>
                      <a:pt x="1102719" y="143182"/>
                      <a:pt x="1105298" y="98808"/>
                      <a:pt x="1106847" y="53918"/>
                    </a:cubicBezTo>
                    <a:cubicBezTo>
                      <a:pt x="1107878" y="25023"/>
                      <a:pt x="1117166" y="12640"/>
                      <a:pt x="1145029" y="4900"/>
                    </a:cubicBezTo>
                    <a:cubicBezTo>
                      <a:pt x="1149672" y="3868"/>
                      <a:pt x="1154316" y="2320"/>
                      <a:pt x="1158960" y="1804"/>
                    </a:cubicBezTo>
                    <a:cubicBezTo>
                      <a:pt x="1171731" y="385"/>
                      <a:pt x="1182083" y="-325"/>
                      <a:pt x="1190637" y="143"/>
                    </a:cubicBezTo>
                    <a:close/>
                  </a:path>
                </a:pathLst>
              </a:custGeom>
              <a:solidFill>
                <a:schemeClr val="bg1"/>
              </a:solidFill>
              <a:ln w="515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AA41875D-A800-4F18-9E47-C32C74123FC2}"/>
              </a:ext>
            </a:extLst>
          </p:cNvPr>
          <p:cNvGrpSpPr/>
          <p:nvPr/>
        </p:nvGrpSpPr>
        <p:grpSpPr>
          <a:xfrm>
            <a:off x="6373372" y="2923489"/>
            <a:ext cx="5130744" cy="946557"/>
            <a:chOff x="611559" y="2708920"/>
            <a:chExt cx="2675111" cy="946557"/>
          </a:xfrm>
        </p:grpSpPr>
        <p:sp>
          <p:nvSpPr>
            <p:cNvPr id="155" name="Rounded Rectangle 58">
              <a:extLst>
                <a:ext uri="{FF2B5EF4-FFF2-40B4-BE49-F238E27FC236}">
                  <a16:creationId xmlns:a16="http://schemas.microsoft.com/office/drawing/2014/main" id="{A404B9F2-3DE4-40AF-A0DF-E59C65434EF3}"/>
                </a:ext>
              </a:extLst>
            </p:cNvPr>
            <p:cNvSpPr/>
            <p:nvPr/>
          </p:nvSpPr>
          <p:spPr>
            <a:xfrm>
              <a:off x="611559" y="2708920"/>
              <a:ext cx="1772278" cy="379785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bg1"/>
                </a:solidFill>
              </a:endParaRPr>
            </a:p>
          </p:txBody>
        </p:sp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DFD4950F-BB03-4D72-A9B0-ED8936F2213E}"/>
                </a:ext>
              </a:extLst>
            </p:cNvPr>
            <p:cNvSpPr txBox="1"/>
            <p:nvPr/>
          </p:nvSpPr>
          <p:spPr>
            <a:xfrm>
              <a:off x="665833" y="3193812"/>
              <a:ext cx="26208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7" name="TextBox 156">
              <a:extLst>
                <a:ext uri="{FF2B5EF4-FFF2-40B4-BE49-F238E27FC236}">
                  <a16:creationId xmlns:a16="http://schemas.microsoft.com/office/drawing/2014/main" id="{EE8948E3-A0FD-4FC8-9D33-ABD24E8742D0}"/>
                </a:ext>
              </a:extLst>
            </p:cNvPr>
            <p:cNvSpPr txBox="1"/>
            <p:nvPr/>
          </p:nvSpPr>
          <p:spPr>
            <a:xfrm>
              <a:off x="665833" y="2744923"/>
              <a:ext cx="150122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58" name="Group 157">
            <a:extLst>
              <a:ext uri="{FF2B5EF4-FFF2-40B4-BE49-F238E27FC236}">
                <a16:creationId xmlns:a16="http://schemas.microsoft.com/office/drawing/2014/main" id="{CECD6485-B6FF-4B95-8BFF-6086C623F40B}"/>
              </a:ext>
            </a:extLst>
          </p:cNvPr>
          <p:cNvGrpSpPr/>
          <p:nvPr/>
        </p:nvGrpSpPr>
        <p:grpSpPr>
          <a:xfrm>
            <a:off x="6373372" y="4038667"/>
            <a:ext cx="5130744" cy="946557"/>
            <a:chOff x="611559" y="2708920"/>
            <a:chExt cx="2675111" cy="946557"/>
          </a:xfrm>
        </p:grpSpPr>
        <p:sp>
          <p:nvSpPr>
            <p:cNvPr id="159" name="Rounded Rectangle 64">
              <a:extLst>
                <a:ext uri="{FF2B5EF4-FFF2-40B4-BE49-F238E27FC236}">
                  <a16:creationId xmlns:a16="http://schemas.microsoft.com/office/drawing/2014/main" id="{0494793A-816B-499C-BF0A-ADF7512C7FA0}"/>
                </a:ext>
              </a:extLst>
            </p:cNvPr>
            <p:cNvSpPr/>
            <p:nvPr/>
          </p:nvSpPr>
          <p:spPr>
            <a:xfrm>
              <a:off x="611559" y="2708920"/>
              <a:ext cx="1772278" cy="379785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A8F10541-95C3-4663-AABC-793CB6D8CABD}"/>
                </a:ext>
              </a:extLst>
            </p:cNvPr>
            <p:cNvSpPr txBox="1"/>
            <p:nvPr/>
          </p:nvSpPr>
          <p:spPr>
            <a:xfrm>
              <a:off x="665833" y="3193812"/>
              <a:ext cx="26208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1" name="TextBox 160">
              <a:extLst>
                <a:ext uri="{FF2B5EF4-FFF2-40B4-BE49-F238E27FC236}">
                  <a16:creationId xmlns:a16="http://schemas.microsoft.com/office/drawing/2014/main" id="{6E0562F6-66F6-43BB-85B8-EAAC1CD697FA}"/>
                </a:ext>
              </a:extLst>
            </p:cNvPr>
            <p:cNvSpPr txBox="1"/>
            <p:nvPr/>
          </p:nvSpPr>
          <p:spPr>
            <a:xfrm>
              <a:off x="665833" y="2744923"/>
              <a:ext cx="150122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3533C598-D64A-47EE-849D-17460A894096}"/>
              </a:ext>
            </a:extLst>
          </p:cNvPr>
          <p:cNvGrpSpPr/>
          <p:nvPr/>
        </p:nvGrpSpPr>
        <p:grpSpPr>
          <a:xfrm>
            <a:off x="6373372" y="5153845"/>
            <a:ext cx="5130744" cy="946557"/>
            <a:chOff x="611559" y="2708920"/>
            <a:chExt cx="2675111" cy="946557"/>
          </a:xfrm>
        </p:grpSpPr>
        <p:sp>
          <p:nvSpPr>
            <p:cNvPr id="163" name="Rounded Rectangle 68">
              <a:extLst>
                <a:ext uri="{FF2B5EF4-FFF2-40B4-BE49-F238E27FC236}">
                  <a16:creationId xmlns:a16="http://schemas.microsoft.com/office/drawing/2014/main" id="{4BCB74FC-E399-4AAA-84D9-D11CF9C60608}"/>
                </a:ext>
              </a:extLst>
            </p:cNvPr>
            <p:cNvSpPr/>
            <p:nvPr/>
          </p:nvSpPr>
          <p:spPr>
            <a:xfrm>
              <a:off x="611559" y="2708920"/>
              <a:ext cx="1772278" cy="379785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64" name="TextBox 163">
              <a:extLst>
                <a:ext uri="{FF2B5EF4-FFF2-40B4-BE49-F238E27FC236}">
                  <a16:creationId xmlns:a16="http://schemas.microsoft.com/office/drawing/2014/main" id="{36CC174A-405C-4AEA-8803-8CA47E3E3D90}"/>
                </a:ext>
              </a:extLst>
            </p:cNvPr>
            <p:cNvSpPr txBox="1"/>
            <p:nvPr/>
          </p:nvSpPr>
          <p:spPr>
            <a:xfrm>
              <a:off x="665833" y="3193812"/>
              <a:ext cx="26208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5" name="TextBox 164">
              <a:extLst>
                <a:ext uri="{FF2B5EF4-FFF2-40B4-BE49-F238E27FC236}">
                  <a16:creationId xmlns:a16="http://schemas.microsoft.com/office/drawing/2014/main" id="{D2F23146-3FD9-48E3-93D2-2539A642AEDD}"/>
                </a:ext>
              </a:extLst>
            </p:cNvPr>
            <p:cNvSpPr txBox="1"/>
            <p:nvPr/>
          </p:nvSpPr>
          <p:spPr>
            <a:xfrm>
              <a:off x="665833" y="2744923"/>
              <a:ext cx="150122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67" name="TextBox 166">
            <a:extLst>
              <a:ext uri="{FF2B5EF4-FFF2-40B4-BE49-F238E27FC236}">
                <a16:creationId xmlns:a16="http://schemas.microsoft.com/office/drawing/2014/main" id="{41ABF578-061A-4879-8FED-B01FE0DD9B0C}"/>
              </a:ext>
            </a:extLst>
          </p:cNvPr>
          <p:cNvSpPr txBox="1"/>
          <p:nvPr/>
        </p:nvSpPr>
        <p:spPr>
          <a:xfrm>
            <a:off x="6373372" y="1788548"/>
            <a:ext cx="50926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chemeClr val="accent4"/>
                </a:solidFill>
                <a:cs typeface="Arial" pitchFamily="34" charset="0"/>
              </a:rPr>
              <a:t>Modern  PowerPoint</a:t>
            </a:r>
            <a:endParaRPr lang="ko-KR" altLang="en-US" sz="20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68B446CE-4672-45DB-B262-AC3471FB5821}"/>
              </a:ext>
            </a:extLst>
          </p:cNvPr>
          <p:cNvSpPr txBox="1"/>
          <p:nvPr/>
        </p:nvSpPr>
        <p:spPr>
          <a:xfrm>
            <a:off x="6373372" y="2268630"/>
            <a:ext cx="5130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11154</TotalTime>
  <Words>132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13</cp:revision>
  <dcterms:created xsi:type="dcterms:W3CDTF">2018-02-18T19:39:47Z</dcterms:created>
  <dcterms:modified xsi:type="dcterms:W3CDTF">2019-04-25T02:27:13Z</dcterms:modified>
</cp:coreProperties>
</file>