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05" name="Rectangle: Rounded Corners 1304">
            <a:extLst>
              <a:ext uri="{FF2B5EF4-FFF2-40B4-BE49-F238E27FC236}">
                <a16:creationId xmlns:a16="http://schemas.microsoft.com/office/drawing/2014/main" id="{077BE2CA-8C6A-4458-82B5-80479524EDF6}"/>
              </a:ext>
            </a:extLst>
          </p:cNvPr>
          <p:cNvSpPr/>
          <p:nvPr/>
        </p:nvSpPr>
        <p:spPr>
          <a:xfrm>
            <a:off x="940663" y="1861599"/>
            <a:ext cx="5130660" cy="206756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Trapezoid 1305">
            <a:extLst>
              <a:ext uri="{FF2B5EF4-FFF2-40B4-BE49-F238E27FC236}">
                <a16:creationId xmlns:a16="http://schemas.microsoft.com/office/drawing/2014/main" id="{6858A896-A17A-4D4C-9EF8-E031730F5E8B}"/>
              </a:ext>
            </a:extLst>
          </p:cNvPr>
          <p:cNvSpPr/>
          <p:nvPr/>
        </p:nvSpPr>
        <p:spPr>
          <a:xfrm>
            <a:off x="662852" y="2068355"/>
            <a:ext cx="5686284" cy="3234251"/>
          </a:xfrm>
          <a:prstGeom prst="trapezoid">
            <a:avLst>
              <a:gd name="adj" fmla="val 154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Trapezoid 1306">
            <a:extLst>
              <a:ext uri="{FF2B5EF4-FFF2-40B4-BE49-F238E27FC236}">
                <a16:creationId xmlns:a16="http://schemas.microsoft.com/office/drawing/2014/main" id="{1C308B99-ED0C-40A6-BDC0-12D9A45A95CD}"/>
              </a:ext>
            </a:extLst>
          </p:cNvPr>
          <p:cNvSpPr/>
          <p:nvPr/>
        </p:nvSpPr>
        <p:spPr>
          <a:xfrm>
            <a:off x="1117991" y="2197122"/>
            <a:ext cx="4776005" cy="624413"/>
          </a:xfrm>
          <a:prstGeom prst="trapezoid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8" name="Group 1307">
            <a:extLst>
              <a:ext uri="{FF2B5EF4-FFF2-40B4-BE49-F238E27FC236}">
                <a16:creationId xmlns:a16="http://schemas.microsoft.com/office/drawing/2014/main" id="{D944093C-FE32-4A02-98AD-7A3F4FEFDCFF}"/>
              </a:ext>
            </a:extLst>
          </p:cNvPr>
          <p:cNvGrpSpPr/>
          <p:nvPr/>
        </p:nvGrpSpPr>
        <p:grpSpPr>
          <a:xfrm>
            <a:off x="1982951" y="2197122"/>
            <a:ext cx="3084638" cy="624416"/>
            <a:chOff x="7962899" y="2433000"/>
            <a:chExt cx="2294160" cy="371747"/>
          </a:xfrm>
        </p:grpSpPr>
        <p:grpSp>
          <p:nvGrpSpPr>
            <p:cNvPr id="1362" name="Group 1361">
              <a:extLst>
                <a:ext uri="{FF2B5EF4-FFF2-40B4-BE49-F238E27FC236}">
                  <a16:creationId xmlns:a16="http://schemas.microsoft.com/office/drawing/2014/main" id="{0A747C94-CD31-49E9-A7FE-FDEF3DC1F4F7}"/>
                </a:ext>
              </a:extLst>
            </p:cNvPr>
            <p:cNvGrpSpPr/>
            <p:nvPr/>
          </p:nvGrpSpPr>
          <p:grpSpPr>
            <a:xfrm>
              <a:off x="7962899" y="2433000"/>
              <a:ext cx="344267" cy="371747"/>
              <a:chOff x="6383215" y="2833551"/>
              <a:chExt cx="240196" cy="371747"/>
            </a:xfrm>
          </p:grpSpPr>
          <p:sp>
            <p:nvSpPr>
              <p:cNvPr id="1371" name="Rectangle 1370">
                <a:extLst>
                  <a:ext uri="{FF2B5EF4-FFF2-40B4-BE49-F238E27FC236}">
                    <a16:creationId xmlns:a16="http://schemas.microsoft.com/office/drawing/2014/main" id="{6F1CA371-6597-44A7-ACC6-CE819632715B}"/>
                  </a:ext>
                </a:extLst>
              </p:cNvPr>
              <p:cNvSpPr/>
              <p:nvPr/>
            </p:nvSpPr>
            <p:spPr>
              <a:xfrm>
                <a:off x="6427177" y="2833551"/>
                <a:ext cx="152272" cy="10308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2" name="Rectangle 1371">
                <a:extLst>
                  <a:ext uri="{FF2B5EF4-FFF2-40B4-BE49-F238E27FC236}">
                    <a16:creationId xmlns:a16="http://schemas.microsoft.com/office/drawing/2014/main" id="{4E95AAAB-F8FA-47E5-9533-DE87613BD0E4}"/>
                  </a:ext>
                </a:extLst>
              </p:cNvPr>
              <p:cNvSpPr/>
              <p:nvPr/>
            </p:nvSpPr>
            <p:spPr>
              <a:xfrm>
                <a:off x="6383215" y="3030414"/>
                <a:ext cx="240196" cy="17488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3" name="Trapezoid 1372">
                <a:extLst>
                  <a:ext uri="{FF2B5EF4-FFF2-40B4-BE49-F238E27FC236}">
                    <a16:creationId xmlns:a16="http://schemas.microsoft.com/office/drawing/2014/main" id="{7086CBF3-5958-45E1-A0B6-2D007976BBE7}"/>
                  </a:ext>
                </a:extLst>
              </p:cNvPr>
              <p:cNvSpPr/>
              <p:nvPr/>
            </p:nvSpPr>
            <p:spPr>
              <a:xfrm>
                <a:off x="6383215" y="2936632"/>
                <a:ext cx="240196" cy="93782"/>
              </a:xfrm>
              <a:prstGeom prst="trapezoid">
                <a:avLst>
                  <a:gd name="adj" fmla="val 7468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3" name="Group 1362">
              <a:extLst>
                <a:ext uri="{FF2B5EF4-FFF2-40B4-BE49-F238E27FC236}">
                  <a16:creationId xmlns:a16="http://schemas.microsoft.com/office/drawing/2014/main" id="{40258DB1-6FA4-4741-9BAA-2A1E1B244EF6}"/>
                </a:ext>
              </a:extLst>
            </p:cNvPr>
            <p:cNvGrpSpPr/>
            <p:nvPr/>
          </p:nvGrpSpPr>
          <p:grpSpPr>
            <a:xfrm>
              <a:off x="8933083" y="2433000"/>
              <a:ext cx="344267" cy="371747"/>
              <a:chOff x="6383215" y="2833551"/>
              <a:chExt cx="240196" cy="371747"/>
            </a:xfrm>
          </p:grpSpPr>
          <p:sp>
            <p:nvSpPr>
              <p:cNvPr id="1368" name="Rectangle 1367">
                <a:extLst>
                  <a:ext uri="{FF2B5EF4-FFF2-40B4-BE49-F238E27FC236}">
                    <a16:creationId xmlns:a16="http://schemas.microsoft.com/office/drawing/2014/main" id="{F2E9F661-49D6-471F-BF6B-13DF5C14EFD8}"/>
                  </a:ext>
                </a:extLst>
              </p:cNvPr>
              <p:cNvSpPr/>
              <p:nvPr/>
            </p:nvSpPr>
            <p:spPr>
              <a:xfrm>
                <a:off x="6427177" y="2833551"/>
                <a:ext cx="152272" cy="10308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9" name="Rectangle 1368">
                <a:extLst>
                  <a:ext uri="{FF2B5EF4-FFF2-40B4-BE49-F238E27FC236}">
                    <a16:creationId xmlns:a16="http://schemas.microsoft.com/office/drawing/2014/main" id="{F5C032F0-FC5B-4904-A495-8C8175A7393D}"/>
                  </a:ext>
                </a:extLst>
              </p:cNvPr>
              <p:cNvSpPr/>
              <p:nvPr/>
            </p:nvSpPr>
            <p:spPr>
              <a:xfrm>
                <a:off x="6383215" y="3030414"/>
                <a:ext cx="240196" cy="17488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0" name="Trapezoid 1369">
                <a:extLst>
                  <a:ext uri="{FF2B5EF4-FFF2-40B4-BE49-F238E27FC236}">
                    <a16:creationId xmlns:a16="http://schemas.microsoft.com/office/drawing/2014/main" id="{290A727F-F29F-4FDD-A54F-A22160456516}"/>
                  </a:ext>
                </a:extLst>
              </p:cNvPr>
              <p:cNvSpPr/>
              <p:nvPr/>
            </p:nvSpPr>
            <p:spPr>
              <a:xfrm>
                <a:off x="6383215" y="2936632"/>
                <a:ext cx="240196" cy="93782"/>
              </a:xfrm>
              <a:prstGeom prst="trapezoid">
                <a:avLst>
                  <a:gd name="adj" fmla="val 67722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4" name="Group 1363">
              <a:extLst>
                <a:ext uri="{FF2B5EF4-FFF2-40B4-BE49-F238E27FC236}">
                  <a16:creationId xmlns:a16="http://schemas.microsoft.com/office/drawing/2014/main" id="{15D966BB-7CE2-41A3-B444-542E40FD99ED}"/>
                </a:ext>
              </a:extLst>
            </p:cNvPr>
            <p:cNvGrpSpPr/>
            <p:nvPr/>
          </p:nvGrpSpPr>
          <p:grpSpPr>
            <a:xfrm>
              <a:off x="9912792" y="2433000"/>
              <a:ext cx="344267" cy="371747"/>
              <a:chOff x="6383215" y="2833551"/>
              <a:chExt cx="240196" cy="371747"/>
            </a:xfrm>
          </p:grpSpPr>
          <p:sp>
            <p:nvSpPr>
              <p:cNvPr id="1365" name="Rectangle 1364">
                <a:extLst>
                  <a:ext uri="{FF2B5EF4-FFF2-40B4-BE49-F238E27FC236}">
                    <a16:creationId xmlns:a16="http://schemas.microsoft.com/office/drawing/2014/main" id="{F2333C14-B408-45DF-B5B9-9D535B666836}"/>
                  </a:ext>
                </a:extLst>
              </p:cNvPr>
              <p:cNvSpPr/>
              <p:nvPr/>
            </p:nvSpPr>
            <p:spPr>
              <a:xfrm>
                <a:off x="6427177" y="2833551"/>
                <a:ext cx="152272" cy="10308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6" name="Rectangle 1365">
                <a:extLst>
                  <a:ext uri="{FF2B5EF4-FFF2-40B4-BE49-F238E27FC236}">
                    <a16:creationId xmlns:a16="http://schemas.microsoft.com/office/drawing/2014/main" id="{1D16370B-D09A-453A-BAA0-CFA7D4EB59E7}"/>
                  </a:ext>
                </a:extLst>
              </p:cNvPr>
              <p:cNvSpPr/>
              <p:nvPr/>
            </p:nvSpPr>
            <p:spPr>
              <a:xfrm>
                <a:off x="6383215" y="3030414"/>
                <a:ext cx="240196" cy="17488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7" name="Trapezoid 1366">
                <a:extLst>
                  <a:ext uri="{FF2B5EF4-FFF2-40B4-BE49-F238E27FC236}">
                    <a16:creationId xmlns:a16="http://schemas.microsoft.com/office/drawing/2014/main" id="{E3EBF6A9-ADAB-4309-B28D-E4D2E545FF26}"/>
                  </a:ext>
                </a:extLst>
              </p:cNvPr>
              <p:cNvSpPr/>
              <p:nvPr/>
            </p:nvSpPr>
            <p:spPr>
              <a:xfrm>
                <a:off x="6383215" y="2936632"/>
                <a:ext cx="240196" cy="93782"/>
              </a:xfrm>
              <a:prstGeom prst="trapezoid">
                <a:avLst>
                  <a:gd name="adj" fmla="val 71204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94" name="Group 1393">
            <a:extLst>
              <a:ext uri="{FF2B5EF4-FFF2-40B4-BE49-F238E27FC236}">
                <a16:creationId xmlns:a16="http://schemas.microsoft.com/office/drawing/2014/main" id="{5E3079C0-29C1-4D0C-AF74-3F24BD2D01FF}"/>
              </a:ext>
            </a:extLst>
          </p:cNvPr>
          <p:cNvGrpSpPr/>
          <p:nvPr/>
        </p:nvGrpSpPr>
        <p:grpSpPr>
          <a:xfrm>
            <a:off x="817519" y="2821535"/>
            <a:ext cx="5408098" cy="2481068"/>
            <a:chOff x="817519" y="2821535"/>
            <a:chExt cx="5408098" cy="248106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09" name="Trapezoid 1308">
              <a:extLst>
                <a:ext uri="{FF2B5EF4-FFF2-40B4-BE49-F238E27FC236}">
                  <a16:creationId xmlns:a16="http://schemas.microsoft.com/office/drawing/2014/main" id="{680D113F-0326-40DE-8076-0C08C549FF59}"/>
                </a:ext>
              </a:extLst>
            </p:cNvPr>
            <p:cNvSpPr/>
            <p:nvPr/>
          </p:nvSpPr>
          <p:spPr>
            <a:xfrm>
              <a:off x="817519" y="2821535"/>
              <a:ext cx="1470279" cy="2481068"/>
            </a:xfrm>
            <a:prstGeom prst="trapezoid">
              <a:avLst>
                <a:gd name="adj" fmla="val 213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0" name="Trapezoid 1309">
              <a:extLst>
                <a:ext uri="{FF2B5EF4-FFF2-40B4-BE49-F238E27FC236}">
                  <a16:creationId xmlns:a16="http://schemas.microsoft.com/office/drawing/2014/main" id="{93E0FF27-7263-48F2-8422-9B3B581CD716}"/>
                </a:ext>
              </a:extLst>
            </p:cNvPr>
            <p:cNvSpPr/>
            <p:nvPr/>
          </p:nvSpPr>
          <p:spPr>
            <a:xfrm>
              <a:off x="2130126" y="2821535"/>
              <a:ext cx="1470279" cy="2481068"/>
            </a:xfrm>
            <a:prstGeom prst="trapezoid">
              <a:avLst>
                <a:gd name="adj" fmla="val 213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1" name="Trapezoid 1310">
              <a:extLst>
                <a:ext uri="{FF2B5EF4-FFF2-40B4-BE49-F238E27FC236}">
                  <a16:creationId xmlns:a16="http://schemas.microsoft.com/office/drawing/2014/main" id="{57164EFB-9621-4A29-BF66-49EE76EB83BF}"/>
                </a:ext>
              </a:extLst>
            </p:cNvPr>
            <p:cNvSpPr/>
            <p:nvPr/>
          </p:nvSpPr>
          <p:spPr>
            <a:xfrm>
              <a:off x="3442732" y="2821535"/>
              <a:ext cx="1470279" cy="2481068"/>
            </a:xfrm>
            <a:prstGeom prst="trapezoid">
              <a:avLst>
                <a:gd name="adj" fmla="val 213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2" name="Trapezoid 1311">
              <a:extLst>
                <a:ext uri="{FF2B5EF4-FFF2-40B4-BE49-F238E27FC236}">
                  <a16:creationId xmlns:a16="http://schemas.microsoft.com/office/drawing/2014/main" id="{9FC65C73-9FD6-412E-AA11-1D8153043E4B}"/>
                </a:ext>
              </a:extLst>
            </p:cNvPr>
            <p:cNvSpPr/>
            <p:nvPr/>
          </p:nvSpPr>
          <p:spPr>
            <a:xfrm>
              <a:off x="4755338" y="2821535"/>
              <a:ext cx="1470279" cy="2481068"/>
            </a:xfrm>
            <a:prstGeom prst="trapezoid">
              <a:avLst>
                <a:gd name="adj" fmla="val 213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95" name="Group 1394">
            <a:extLst>
              <a:ext uri="{FF2B5EF4-FFF2-40B4-BE49-F238E27FC236}">
                <a16:creationId xmlns:a16="http://schemas.microsoft.com/office/drawing/2014/main" id="{DADE0630-BE78-4400-B31A-82CAE53F71D7}"/>
              </a:ext>
            </a:extLst>
          </p:cNvPr>
          <p:cNvGrpSpPr/>
          <p:nvPr/>
        </p:nvGrpSpPr>
        <p:grpSpPr>
          <a:xfrm>
            <a:off x="1152225" y="2953924"/>
            <a:ext cx="4753038" cy="2270378"/>
            <a:chOff x="1152225" y="2953924"/>
            <a:chExt cx="4753038" cy="2270378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313" name="Group 1312">
              <a:extLst>
                <a:ext uri="{FF2B5EF4-FFF2-40B4-BE49-F238E27FC236}">
                  <a16:creationId xmlns:a16="http://schemas.microsoft.com/office/drawing/2014/main" id="{C7AA5D3A-351D-4218-8B4A-29ACD2330E55}"/>
                </a:ext>
              </a:extLst>
            </p:cNvPr>
            <p:cNvGrpSpPr/>
            <p:nvPr/>
          </p:nvGrpSpPr>
          <p:grpSpPr>
            <a:xfrm>
              <a:off x="1152225" y="2953924"/>
              <a:ext cx="842170" cy="2270378"/>
              <a:chOff x="7384246" y="2899703"/>
              <a:chExt cx="626352" cy="1351672"/>
            </a:xfrm>
            <a:grpFill/>
          </p:grpSpPr>
          <p:sp>
            <p:nvSpPr>
              <p:cNvPr id="1351" name="Rectangle: Rounded Corners 1350">
                <a:extLst>
                  <a:ext uri="{FF2B5EF4-FFF2-40B4-BE49-F238E27FC236}">
                    <a16:creationId xmlns:a16="http://schemas.microsoft.com/office/drawing/2014/main" id="{D397CA2E-B4A1-4C58-9FDE-EA1D9B5A15CA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2" name="Rectangle: Rounded Corners 1351">
                <a:extLst>
                  <a:ext uri="{FF2B5EF4-FFF2-40B4-BE49-F238E27FC236}">
                    <a16:creationId xmlns:a16="http://schemas.microsoft.com/office/drawing/2014/main" id="{DC2B798C-FFCB-4206-9071-BB2E36BFB1A7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3" name="Rectangle: Rounded Corners 1352">
                <a:extLst>
                  <a:ext uri="{FF2B5EF4-FFF2-40B4-BE49-F238E27FC236}">
                    <a16:creationId xmlns:a16="http://schemas.microsoft.com/office/drawing/2014/main" id="{DD0457E6-2C27-4804-B0C8-A18D3CEC245A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4" name="Rectangle: Rounded Corners 1353">
                <a:extLst>
                  <a:ext uri="{FF2B5EF4-FFF2-40B4-BE49-F238E27FC236}">
                    <a16:creationId xmlns:a16="http://schemas.microsoft.com/office/drawing/2014/main" id="{ABC9AECD-9BBB-436F-B565-7E459666C1AA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5" name="Rectangle: Rounded Corners 1354">
                <a:extLst>
                  <a:ext uri="{FF2B5EF4-FFF2-40B4-BE49-F238E27FC236}">
                    <a16:creationId xmlns:a16="http://schemas.microsoft.com/office/drawing/2014/main" id="{1B5C1E92-94E4-4E9F-8BF1-F3A4F349C0C0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6" name="Rectangle: Rounded Corners 1355">
                <a:extLst>
                  <a:ext uri="{FF2B5EF4-FFF2-40B4-BE49-F238E27FC236}">
                    <a16:creationId xmlns:a16="http://schemas.microsoft.com/office/drawing/2014/main" id="{D042E03C-2FC9-462B-9714-31963783BCB4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7" name="Rectangle: Rounded Corners 1356">
                <a:extLst>
                  <a:ext uri="{FF2B5EF4-FFF2-40B4-BE49-F238E27FC236}">
                    <a16:creationId xmlns:a16="http://schemas.microsoft.com/office/drawing/2014/main" id="{35A0B8B2-929B-44BD-9C59-B620D7AFF760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8" name="Rectangle: Rounded Corners 1357">
                <a:extLst>
                  <a:ext uri="{FF2B5EF4-FFF2-40B4-BE49-F238E27FC236}">
                    <a16:creationId xmlns:a16="http://schemas.microsoft.com/office/drawing/2014/main" id="{CCE8CA66-7ACD-4106-8547-236F2FAEDA16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" name="Rectangle: Rounded Corners 1358">
                <a:extLst>
                  <a:ext uri="{FF2B5EF4-FFF2-40B4-BE49-F238E27FC236}">
                    <a16:creationId xmlns:a16="http://schemas.microsoft.com/office/drawing/2014/main" id="{27D61F41-4709-4073-811B-F2112174E335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0" name="Rectangle: Rounded Corners 1359">
                <a:extLst>
                  <a:ext uri="{FF2B5EF4-FFF2-40B4-BE49-F238E27FC236}">
                    <a16:creationId xmlns:a16="http://schemas.microsoft.com/office/drawing/2014/main" id="{0D576105-7264-483C-9961-753EF3EFDC5A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1" name="Rectangle: Rounded Corners 1360">
                <a:extLst>
                  <a:ext uri="{FF2B5EF4-FFF2-40B4-BE49-F238E27FC236}">
                    <a16:creationId xmlns:a16="http://schemas.microsoft.com/office/drawing/2014/main" id="{D88CFB4E-E16E-4501-9E18-F7FFBD02A07C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4" name="Group 1313">
              <a:extLst>
                <a:ext uri="{FF2B5EF4-FFF2-40B4-BE49-F238E27FC236}">
                  <a16:creationId xmlns:a16="http://schemas.microsoft.com/office/drawing/2014/main" id="{05C40FF6-F387-470A-9513-E63FCB0F003D}"/>
                </a:ext>
              </a:extLst>
            </p:cNvPr>
            <p:cNvGrpSpPr/>
            <p:nvPr/>
          </p:nvGrpSpPr>
          <p:grpSpPr>
            <a:xfrm>
              <a:off x="2455846" y="2953924"/>
              <a:ext cx="842170" cy="2270378"/>
              <a:chOff x="7384246" y="2899703"/>
              <a:chExt cx="626352" cy="1351672"/>
            </a:xfrm>
            <a:grpFill/>
          </p:grpSpPr>
          <p:sp>
            <p:nvSpPr>
              <p:cNvPr id="1340" name="Rectangle: Rounded Corners 1339">
                <a:extLst>
                  <a:ext uri="{FF2B5EF4-FFF2-40B4-BE49-F238E27FC236}">
                    <a16:creationId xmlns:a16="http://schemas.microsoft.com/office/drawing/2014/main" id="{28E56547-AF09-4013-81FC-AE2739BF8ADE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1" name="Rectangle: Rounded Corners 1340">
                <a:extLst>
                  <a:ext uri="{FF2B5EF4-FFF2-40B4-BE49-F238E27FC236}">
                    <a16:creationId xmlns:a16="http://schemas.microsoft.com/office/drawing/2014/main" id="{19091862-A7B2-46BA-AF5B-D129C342AD4C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" name="Rectangle: Rounded Corners 1341">
                <a:extLst>
                  <a:ext uri="{FF2B5EF4-FFF2-40B4-BE49-F238E27FC236}">
                    <a16:creationId xmlns:a16="http://schemas.microsoft.com/office/drawing/2014/main" id="{AC01C3D3-C8B8-4A42-A032-1C31B816A7D7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" name="Rectangle: Rounded Corners 1342">
                <a:extLst>
                  <a:ext uri="{FF2B5EF4-FFF2-40B4-BE49-F238E27FC236}">
                    <a16:creationId xmlns:a16="http://schemas.microsoft.com/office/drawing/2014/main" id="{7CAF9E2D-9BC8-43DB-85A8-7613625F5857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4" name="Rectangle: Rounded Corners 1343">
                <a:extLst>
                  <a:ext uri="{FF2B5EF4-FFF2-40B4-BE49-F238E27FC236}">
                    <a16:creationId xmlns:a16="http://schemas.microsoft.com/office/drawing/2014/main" id="{1D784300-4978-4E74-9ACD-09A84E1F2018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" name="Rectangle: Rounded Corners 1344">
                <a:extLst>
                  <a:ext uri="{FF2B5EF4-FFF2-40B4-BE49-F238E27FC236}">
                    <a16:creationId xmlns:a16="http://schemas.microsoft.com/office/drawing/2014/main" id="{5767A3CA-1CB8-4B42-9669-BD24C81DDCF5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6" name="Rectangle: Rounded Corners 1345">
                <a:extLst>
                  <a:ext uri="{FF2B5EF4-FFF2-40B4-BE49-F238E27FC236}">
                    <a16:creationId xmlns:a16="http://schemas.microsoft.com/office/drawing/2014/main" id="{F16D577F-05DF-4883-BC7B-4258178938DE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7" name="Rectangle: Rounded Corners 1346">
                <a:extLst>
                  <a:ext uri="{FF2B5EF4-FFF2-40B4-BE49-F238E27FC236}">
                    <a16:creationId xmlns:a16="http://schemas.microsoft.com/office/drawing/2014/main" id="{FA2288D9-E757-47E5-AD46-16F511D1E6D2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8" name="Rectangle: Rounded Corners 1347">
                <a:extLst>
                  <a:ext uri="{FF2B5EF4-FFF2-40B4-BE49-F238E27FC236}">
                    <a16:creationId xmlns:a16="http://schemas.microsoft.com/office/drawing/2014/main" id="{19E3F37D-4653-43DA-941B-326255187088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9" name="Rectangle: Rounded Corners 1348">
                <a:extLst>
                  <a:ext uri="{FF2B5EF4-FFF2-40B4-BE49-F238E27FC236}">
                    <a16:creationId xmlns:a16="http://schemas.microsoft.com/office/drawing/2014/main" id="{6638608E-5FC6-487F-BA43-7F60FF2608F2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0" name="Rectangle: Rounded Corners 1349">
                <a:extLst>
                  <a:ext uri="{FF2B5EF4-FFF2-40B4-BE49-F238E27FC236}">
                    <a16:creationId xmlns:a16="http://schemas.microsoft.com/office/drawing/2014/main" id="{F96E29AE-5EA1-4EE5-8DCE-7454E929EC06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5" name="Group 1314">
              <a:extLst>
                <a:ext uri="{FF2B5EF4-FFF2-40B4-BE49-F238E27FC236}">
                  <a16:creationId xmlns:a16="http://schemas.microsoft.com/office/drawing/2014/main" id="{6B90B070-AA40-449D-885E-72FF3EB10B4F}"/>
                </a:ext>
              </a:extLst>
            </p:cNvPr>
            <p:cNvGrpSpPr/>
            <p:nvPr/>
          </p:nvGrpSpPr>
          <p:grpSpPr>
            <a:xfrm>
              <a:off x="3759470" y="2953924"/>
              <a:ext cx="842170" cy="2270378"/>
              <a:chOff x="7384246" y="2899703"/>
              <a:chExt cx="626352" cy="1351672"/>
            </a:xfrm>
            <a:grpFill/>
          </p:grpSpPr>
          <p:sp>
            <p:nvSpPr>
              <p:cNvPr id="1329" name="Rectangle: Rounded Corners 1328">
                <a:extLst>
                  <a:ext uri="{FF2B5EF4-FFF2-40B4-BE49-F238E27FC236}">
                    <a16:creationId xmlns:a16="http://schemas.microsoft.com/office/drawing/2014/main" id="{116459F5-5F58-4680-ADE2-23AECE70470F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0" name="Rectangle: Rounded Corners 1329">
                <a:extLst>
                  <a:ext uri="{FF2B5EF4-FFF2-40B4-BE49-F238E27FC236}">
                    <a16:creationId xmlns:a16="http://schemas.microsoft.com/office/drawing/2014/main" id="{472FBA8B-1A55-4447-A954-B2C5159E4166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1" name="Rectangle: Rounded Corners 1330">
                <a:extLst>
                  <a:ext uri="{FF2B5EF4-FFF2-40B4-BE49-F238E27FC236}">
                    <a16:creationId xmlns:a16="http://schemas.microsoft.com/office/drawing/2014/main" id="{4644177E-1BB0-4D66-97A3-56EB9DB9CDB6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2" name="Rectangle: Rounded Corners 1331">
                <a:extLst>
                  <a:ext uri="{FF2B5EF4-FFF2-40B4-BE49-F238E27FC236}">
                    <a16:creationId xmlns:a16="http://schemas.microsoft.com/office/drawing/2014/main" id="{E9556F79-94EA-48C2-8ADA-30D63A1C8BEA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3" name="Rectangle: Rounded Corners 1332">
                <a:extLst>
                  <a:ext uri="{FF2B5EF4-FFF2-40B4-BE49-F238E27FC236}">
                    <a16:creationId xmlns:a16="http://schemas.microsoft.com/office/drawing/2014/main" id="{85AEA618-5730-49F0-A46B-690F3EDC0212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4" name="Rectangle: Rounded Corners 1333">
                <a:extLst>
                  <a:ext uri="{FF2B5EF4-FFF2-40B4-BE49-F238E27FC236}">
                    <a16:creationId xmlns:a16="http://schemas.microsoft.com/office/drawing/2014/main" id="{E95862B9-CB65-4021-8A1B-7B3BC7053D09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5" name="Rectangle: Rounded Corners 1334">
                <a:extLst>
                  <a:ext uri="{FF2B5EF4-FFF2-40B4-BE49-F238E27FC236}">
                    <a16:creationId xmlns:a16="http://schemas.microsoft.com/office/drawing/2014/main" id="{F893E1D4-F53D-49EC-9A35-43B42841D45C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6" name="Rectangle: Rounded Corners 1335">
                <a:extLst>
                  <a:ext uri="{FF2B5EF4-FFF2-40B4-BE49-F238E27FC236}">
                    <a16:creationId xmlns:a16="http://schemas.microsoft.com/office/drawing/2014/main" id="{D52AB3DF-109C-44E8-96EB-E9FE4E27D78E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7" name="Rectangle: Rounded Corners 1336">
                <a:extLst>
                  <a:ext uri="{FF2B5EF4-FFF2-40B4-BE49-F238E27FC236}">
                    <a16:creationId xmlns:a16="http://schemas.microsoft.com/office/drawing/2014/main" id="{E21CA3CF-8AE5-477D-8F13-3501E5AE7114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8" name="Rectangle: Rounded Corners 1337">
                <a:extLst>
                  <a:ext uri="{FF2B5EF4-FFF2-40B4-BE49-F238E27FC236}">
                    <a16:creationId xmlns:a16="http://schemas.microsoft.com/office/drawing/2014/main" id="{A0064B37-3095-4984-ABB3-2A166DD0259F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9" name="Rectangle: Rounded Corners 1338">
                <a:extLst>
                  <a:ext uri="{FF2B5EF4-FFF2-40B4-BE49-F238E27FC236}">
                    <a16:creationId xmlns:a16="http://schemas.microsoft.com/office/drawing/2014/main" id="{60EC8B0F-E0BA-466C-A0F9-9E86F0D222D0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6" name="Group 1315">
              <a:extLst>
                <a:ext uri="{FF2B5EF4-FFF2-40B4-BE49-F238E27FC236}">
                  <a16:creationId xmlns:a16="http://schemas.microsoft.com/office/drawing/2014/main" id="{CE573F61-C9D3-4621-B04D-A6D178D023A8}"/>
                </a:ext>
              </a:extLst>
            </p:cNvPr>
            <p:cNvGrpSpPr/>
            <p:nvPr/>
          </p:nvGrpSpPr>
          <p:grpSpPr>
            <a:xfrm>
              <a:off x="5063093" y="2953924"/>
              <a:ext cx="842170" cy="2270378"/>
              <a:chOff x="7384246" y="2899703"/>
              <a:chExt cx="626352" cy="1351672"/>
            </a:xfrm>
            <a:grpFill/>
          </p:grpSpPr>
          <p:sp>
            <p:nvSpPr>
              <p:cNvPr id="1318" name="Rectangle: Rounded Corners 1317">
                <a:extLst>
                  <a:ext uri="{FF2B5EF4-FFF2-40B4-BE49-F238E27FC236}">
                    <a16:creationId xmlns:a16="http://schemas.microsoft.com/office/drawing/2014/main" id="{435A5F40-029D-4DD5-AA80-05921219C807}"/>
                  </a:ext>
                </a:extLst>
              </p:cNvPr>
              <p:cNvSpPr/>
              <p:nvPr/>
            </p:nvSpPr>
            <p:spPr>
              <a:xfrm>
                <a:off x="7400629" y="2939722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9" name="Rectangle: Rounded Corners 1318">
                <a:extLst>
                  <a:ext uri="{FF2B5EF4-FFF2-40B4-BE49-F238E27FC236}">
                    <a16:creationId xmlns:a16="http://schemas.microsoft.com/office/drawing/2014/main" id="{A61B7FFB-BD71-4D11-833B-5BC40D08F91E}"/>
                  </a:ext>
                </a:extLst>
              </p:cNvPr>
              <p:cNvSpPr/>
              <p:nvPr/>
            </p:nvSpPr>
            <p:spPr>
              <a:xfrm>
                <a:off x="747971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0" name="Rectangle: Rounded Corners 1319">
                <a:extLst>
                  <a:ext uri="{FF2B5EF4-FFF2-40B4-BE49-F238E27FC236}">
                    <a16:creationId xmlns:a16="http://schemas.microsoft.com/office/drawing/2014/main" id="{B20DE9E1-5408-48BE-8428-B53D90B8472E}"/>
                  </a:ext>
                </a:extLst>
              </p:cNvPr>
              <p:cNvSpPr/>
              <p:nvPr/>
            </p:nvSpPr>
            <p:spPr>
              <a:xfrm>
                <a:off x="7589172" y="3070274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1" name="Rectangle: Rounded Corners 1320">
                <a:extLst>
                  <a:ext uri="{FF2B5EF4-FFF2-40B4-BE49-F238E27FC236}">
                    <a16:creationId xmlns:a16="http://schemas.microsoft.com/office/drawing/2014/main" id="{32D80576-780F-4033-8F66-C3069FD84DE8}"/>
                  </a:ext>
                </a:extLst>
              </p:cNvPr>
              <p:cNvSpPr/>
              <p:nvPr/>
            </p:nvSpPr>
            <p:spPr>
              <a:xfrm>
                <a:off x="7771871" y="336042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2" name="Rectangle: Rounded Corners 1321">
                <a:extLst>
                  <a:ext uri="{FF2B5EF4-FFF2-40B4-BE49-F238E27FC236}">
                    <a16:creationId xmlns:a16="http://schemas.microsoft.com/office/drawing/2014/main" id="{7A1F62DF-D28B-4BAB-8AFD-6AD3DE657066}"/>
                  </a:ext>
                </a:extLst>
              </p:cNvPr>
              <p:cNvSpPr/>
              <p:nvPr/>
            </p:nvSpPr>
            <p:spPr>
              <a:xfrm>
                <a:off x="7902462" y="320802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3" name="Rectangle: Rounded Corners 1322">
                <a:extLst>
                  <a:ext uri="{FF2B5EF4-FFF2-40B4-BE49-F238E27FC236}">
                    <a16:creationId xmlns:a16="http://schemas.microsoft.com/office/drawing/2014/main" id="{AA12215C-6395-4AE9-84BC-DD382B0D9E03}"/>
                  </a:ext>
                </a:extLst>
              </p:cNvPr>
              <p:cNvSpPr/>
              <p:nvPr/>
            </p:nvSpPr>
            <p:spPr>
              <a:xfrm>
                <a:off x="7830766" y="37332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4" name="Rectangle: Rounded Corners 1323">
                <a:extLst>
                  <a:ext uri="{FF2B5EF4-FFF2-40B4-BE49-F238E27FC236}">
                    <a16:creationId xmlns:a16="http://schemas.microsoft.com/office/drawing/2014/main" id="{2CB64D99-3264-45E8-8F34-AC2E763365CF}"/>
                  </a:ext>
                </a:extLst>
              </p:cNvPr>
              <p:cNvSpPr/>
              <p:nvPr/>
            </p:nvSpPr>
            <p:spPr>
              <a:xfrm>
                <a:off x="7673413" y="3573780"/>
                <a:ext cx="27432" cy="6400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5" name="Rectangle: Rounded Corners 1324">
                <a:extLst>
                  <a:ext uri="{FF2B5EF4-FFF2-40B4-BE49-F238E27FC236}">
                    <a16:creationId xmlns:a16="http://schemas.microsoft.com/office/drawing/2014/main" id="{D9F621B8-79D3-460B-9015-8C9EA722C604}"/>
                  </a:ext>
                </a:extLst>
              </p:cNvPr>
              <p:cNvSpPr/>
              <p:nvPr/>
            </p:nvSpPr>
            <p:spPr>
              <a:xfrm>
                <a:off x="7548206" y="3756660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6" name="Rectangle: Rounded Corners 1325">
                <a:extLst>
                  <a:ext uri="{FF2B5EF4-FFF2-40B4-BE49-F238E27FC236}">
                    <a16:creationId xmlns:a16="http://schemas.microsoft.com/office/drawing/2014/main" id="{995A01FD-F374-4B48-B662-115634F7BBF6}"/>
                  </a:ext>
                </a:extLst>
              </p:cNvPr>
              <p:cNvSpPr/>
              <p:nvPr/>
            </p:nvSpPr>
            <p:spPr>
              <a:xfrm>
                <a:off x="7384246" y="3865978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7" name="Rectangle: Rounded Corners 1326">
                <a:extLst>
                  <a:ext uri="{FF2B5EF4-FFF2-40B4-BE49-F238E27FC236}">
                    <a16:creationId xmlns:a16="http://schemas.microsoft.com/office/drawing/2014/main" id="{D5392A4F-EAE4-4F69-A892-9D96134E81DD}"/>
                  </a:ext>
                </a:extLst>
              </p:cNvPr>
              <p:cNvSpPr/>
              <p:nvPr/>
            </p:nvSpPr>
            <p:spPr>
              <a:xfrm>
                <a:off x="7830765" y="2899703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8" name="Rectangle: Rounded Corners 1327">
                <a:extLst>
                  <a:ext uri="{FF2B5EF4-FFF2-40B4-BE49-F238E27FC236}">
                    <a16:creationId xmlns:a16="http://schemas.microsoft.com/office/drawing/2014/main" id="{400D5215-144A-4DBA-B89F-658F0EFEEB9C}"/>
                  </a:ext>
                </a:extLst>
              </p:cNvPr>
              <p:cNvSpPr/>
              <p:nvPr/>
            </p:nvSpPr>
            <p:spPr>
              <a:xfrm>
                <a:off x="7983166" y="3885615"/>
                <a:ext cx="27432" cy="36576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317" name="Graphic 1316">
            <a:extLst>
              <a:ext uri="{FF2B5EF4-FFF2-40B4-BE49-F238E27FC236}">
                <a16:creationId xmlns:a16="http://schemas.microsoft.com/office/drawing/2014/main" id="{1525F7BB-1BD7-4E7F-9877-A1320718E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1085" y="4285767"/>
            <a:ext cx="5404532" cy="1026491"/>
          </a:xfrm>
          <a:prstGeom prst="rect">
            <a:avLst/>
          </a:prstGeom>
        </p:spPr>
      </p:pic>
      <p:sp>
        <p:nvSpPr>
          <p:cNvPr id="1374" name="TextBox 1373">
            <a:extLst>
              <a:ext uri="{FF2B5EF4-FFF2-40B4-BE49-F238E27FC236}">
                <a16:creationId xmlns:a16="http://schemas.microsoft.com/office/drawing/2014/main" id="{D417B298-D478-42BF-9158-5171BC48891C}"/>
              </a:ext>
            </a:extLst>
          </p:cNvPr>
          <p:cNvSpPr txBox="1"/>
          <p:nvPr/>
        </p:nvSpPr>
        <p:spPr>
          <a:xfrm>
            <a:off x="7031703" y="3550183"/>
            <a:ext cx="4381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Simple PowerPoint Presentation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75" name="AutoShape 92">
            <a:extLst>
              <a:ext uri="{FF2B5EF4-FFF2-40B4-BE49-F238E27FC236}">
                <a16:creationId xmlns:a16="http://schemas.microsoft.com/office/drawing/2014/main" id="{61F4D7D6-F11F-4D85-8C67-EB2859E9867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86015" y="4100123"/>
            <a:ext cx="560666" cy="560666"/>
          </a:xfrm>
          <a:prstGeom prst="rect">
            <a:avLst/>
          </a:prstGeom>
          <a:noFill/>
          <a:ln w="38100">
            <a:solidFill>
              <a:schemeClr val="accent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376" name="AutoShape 92">
            <a:extLst>
              <a:ext uri="{FF2B5EF4-FFF2-40B4-BE49-F238E27FC236}">
                <a16:creationId xmlns:a16="http://schemas.microsoft.com/office/drawing/2014/main" id="{8A12CB8D-BAAC-41D2-842B-61A4F34294C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91956" y="4100061"/>
            <a:ext cx="560666" cy="560728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377" name="TextBox 1376">
            <a:extLst>
              <a:ext uri="{FF2B5EF4-FFF2-40B4-BE49-F238E27FC236}">
                <a16:creationId xmlns:a16="http://schemas.microsoft.com/office/drawing/2014/main" id="{0F2D5EBD-0B9D-4123-826E-30D23CAE2928}"/>
              </a:ext>
            </a:extLst>
          </p:cNvPr>
          <p:cNvSpPr txBox="1"/>
          <p:nvPr/>
        </p:nvSpPr>
        <p:spPr>
          <a:xfrm>
            <a:off x="6924103" y="4778198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78" name="TextBox 1377">
            <a:extLst>
              <a:ext uri="{FF2B5EF4-FFF2-40B4-BE49-F238E27FC236}">
                <a16:creationId xmlns:a16="http://schemas.microsoft.com/office/drawing/2014/main" id="{62B961FB-E111-44CB-BDD7-3CFA13B1AEE4}"/>
              </a:ext>
            </a:extLst>
          </p:cNvPr>
          <p:cNvSpPr txBox="1"/>
          <p:nvPr/>
        </p:nvSpPr>
        <p:spPr>
          <a:xfrm>
            <a:off x="8435670" y="4778198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0" name="TextBox 1379">
            <a:extLst>
              <a:ext uri="{FF2B5EF4-FFF2-40B4-BE49-F238E27FC236}">
                <a16:creationId xmlns:a16="http://schemas.microsoft.com/office/drawing/2014/main" id="{277B42CA-8AF0-468B-9EF4-3BCF74A7165A}"/>
              </a:ext>
            </a:extLst>
          </p:cNvPr>
          <p:cNvSpPr txBox="1"/>
          <p:nvPr/>
        </p:nvSpPr>
        <p:spPr>
          <a:xfrm>
            <a:off x="7031703" y="2584991"/>
            <a:ext cx="43815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cs typeface="Arial" pitchFamily="34" charset="0"/>
              </a:rPr>
              <a:t>Content  Here</a:t>
            </a:r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1381" name="TextBox 1380">
            <a:extLst>
              <a:ext uri="{FF2B5EF4-FFF2-40B4-BE49-F238E27FC236}">
                <a16:creationId xmlns:a16="http://schemas.microsoft.com/office/drawing/2014/main" id="{D60AF9BD-C5CE-4939-8A00-59943E5CC0B9}"/>
              </a:ext>
            </a:extLst>
          </p:cNvPr>
          <p:cNvSpPr txBox="1"/>
          <p:nvPr/>
        </p:nvSpPr>
        <p:spPr>
          <a:xfrm>
            <a:off x="7031705" y="2847920"/>
            <a:ext cx="4381514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Easy to change colors, photos and Text.  </a:t>
            </a:r>
          </a:p>
        </p:txBody>
      </p:sp>
      <p:sp>
        <p:nvSpPr>
          <p:cNvPr id="1382" name="TextBox 1381">
            <a:extLst>
              <a:ext uri="{FF2B5EF4-FFF2-40B4-BE49-F238E27FC236}">
                <a16:creationId xmlns:a16="http://schemas.microsoft.com/office/drawing/2014/main" id="{8A576FDE-B398-4913-8DC9-0585913C82A6}"/>
              </a:ext>
            </a:extLst>
          </p:cNvPr>
          <p:cNvSpPr txBox="1"/>
          <p:nvPr/>
        </p:nvSpPr>
        <p:spPr>
          <a:xfrm>
            <a:off x="7031704" y="2038629"/>
            <a:ext cx="438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83" name="TextBox 1382">
            <a:extLst>
              <a:ext uri="{FF2B5EF4-FFF2-40B4-BE49-F238E27FC236}">
                <a16:creationId xmlns:a16="http://schemas.microsoft.com/office/drawing/2014/main" id="{1C86F049-AD4C-4D27-856B-A44C9287260E}"/>
              </a:ext>
            </a:extLst>
          </p:cNvPr>
          <p:cNvSpPr txBox="1"/>
          <p:nvPr/>
        </p:nvSpPr>
        <p:spPr>
          <a:xfrm>
            <a:off x="7031704" y="1707711"/>
            <a:ext cx="4381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384" name="AutoShape 92">
            <a:extLst>
              <a:ext uri="{FF2B5EF4-FFF2-40B4-BE49-F238E27FC236}">
                <a16:creationId xmlns:a16="http://schemas.microsoft.com/office/drawing/2014/main" id="{2953ED44-FF2A-4F48-887D-9AD8A1A82F4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289501" y="4072603"/>
            <a:ext cx="560666" cy="56072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385" name="TextBox 1384">
            <a:extLst>
              <a:ext uri="{FF2B5EF4-FFF2-40B4-BE49-F238E27FC236}">
                <a16:creationId xmlns:a16="http://schemas.microsoft.com/office/drawing/2014/main" id="{CB1C0B7C-7B1E-404F-8F7F-9D2C347C38F2}"/>
              </a:ext>
            </a:extLst>
          </p:cNvPr>
          <p:cNvSpPr txBox="1"/>
          <p:nvPr/>
        </p:nvSpPr>
        <p:spPr>
          <a:xfrm>
            <a:off x="9944468" y="4750740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6" name="Freeform: Shape 1385">
            <a:extLst>
              <a:ext uri="{FF2B5EF4-FFF2-40B4-BE49-F238E27FC236}">
                <a16:creationId xmlns:a16="http://schemas.microsoft.com/office/drawing/2014/main" id="{490B27E7-E9AF-4EB1-8401-3034F138280F}"/>
              </a:ext>
            </a:extLst>
          </p:cNvPr>
          <p:cNvSpPr/>
          <p:nvPr/>
        </p:nvSpPr>
        <p:spPr>
          <a:xfrm>
            <a:off x="10439506" y="4148623"/>
            <a:ext cx="260656" cy="432320"/>
          </a:xfrm>
          <a:custGeom>
            <a:avLst/>
            <a:gdLst>
              <a:gd name="connsiteX0" fmla="*/ 125352 w 329993"/>
              <a:gd name="connsiteY0" fmla="*/ 372318 h 547322"/>
              <a:gd name="connsiteX1" fmla="*/ 227252 w 329993"/>
              <a:gd name="connsiteY1" fmla="*/ 372318 h 547322"/>
              <a:gd name="connsiteX2" fmla="*/ 265262 w 329993"/>
              <a:gd name="connsiteY2" fmla="*/ 419224 h 547322"/>
              <a:gd name="connsiteX3" fmla="*/ 223209 w 329993"/>
              <a:gd name="connsiteY3" fmla="*/ 492819 h 547322"/>
              <a:gd name="connsiteX4" fmla="*/ 217547 w 329993"/>
              <a:gd name="connsiteY4" fmla="*/ 510611 h 547322"/>
              <a:gd name="connsiteX5" fmla="*/ 183581 w 329993"/>
              <a:gd name="connsiteY5" fmla="*/ 547004 h 547322"/>
              <a:gd name="connsiteX6" fmla="*/ 122926 w 329993"/>
              <a:gd name="connsiteY6" fmla="*/ 516272 h 547322"/>
              <a:gd name="connsiteX7" fmla="*/ 101091 w 329993"/>
              <a:gd name="connsiteY7" fmla="*/ 488776 h 547322"/>
              <a:gd name="connsiteX8" fmla="*/ 71977 w 329993"/>
              <a:gd name="connsiteY8" fmla="*/ 434590 h 547322"/>
              <a:gd name="connsiteX9" fmla="*/ 125352 w 329993"/>
              <a:gd name="connsiteY9" fmla="*/ 372318 h 547322"/>
              <a:gd name="connsiteX10" fmla="*/ 41245 w 329993"/>
              <a:gd name="connsiteY10" fmla="*/ 251009 h 547322"/>
              <a:gd name="connsiteX11" fmla="*/ 166599 w 329993"/>
              <a:gd name="connsiteY11" fmla="*/ 251009 h 547322"/>
              <a:gd name="connsiteX12" fmla="*/ 289525 w 329993"/>
              <a:gd name="connsiteY12" fmla="*/ 251009 h 547322"/>
              <a:gd name="connsiteX13" fmla="*/ 329961 w 329993"/>
              <a:gd name="connsiteY13" fmla="*/ 295490 h 547322"/>
              <a:gd name="connsiteX14" fmla="*/ 291951 w 329993"/>
              <a:gd name="connsiteY14" fmla="*/ 342396 h 547322"/>
              <a:gd name="connsiteX15" fmla="*/ 40436 w 329993"/>
              <a:gd name="connsiteY15" fmla="*/ 344014 h 547322"/>
              <a:gd name="connsiteX16" fmla="*/ 809 w 329993"/>
              <a:gd name="connsiteY16" fmla="*/ 295490 h 547322"/>
              <a:gd name="connsiteX17" fmla="*/ 41245 w 329993"/>
              <a:gd name="connsiteY17" fmla="*/ 251009 h 547322"/>
              <a:gd name="connsiteX18" fmla="*/ 166599 w 329993"/>
              <a:gd name="connsiteY18" fmla="*/ 125656 h 547322"/>
              <a:gd name="connsiteX19" fmla="*/ 286290 w 329993"/>
              <a:gd name="connsiteY19" fmla="*/ 125656 h 547322"/>
              <a:gd name="connsiteX20" fmla="*/ 329961 w 329993"/>
              <a:gd name="connsiteY20" fmla="*/ 171755 h 547322"/>
              <a:gd name="connsiteX21" fmla="*/ 288716 w 329993"/>
              <a:gd name="connsiteY21" fmla="*/ 220278 h 547322"/>
              <a:gd name="connsiteX22" fmla="*/ 39628 w 329993"/>
              <a:gd name="connsiteY22" fmla="*/ 221087 h 547322"/>
              <a:gd name="connsiteX23" fmla="*/ 0 w 329993"/>
              <a:gd name="connsiteY23" fmla="*/ 174990 h 547322"/>
              <a:gd name="connsiteX24" fmla="*/ 39628 w 329993"/>
              <a:gd name="connsiteY24" fmla="*/ 126465 h 547322"/>
              <a:gd name="connsiteX25" fmla="*/ 166599 w 329993"/>
              <a:gd name="connsiteY25" fmla="*/ 125656 h 547322"/>
              <a:gd name="connsiteX26" fmla="*/ 251515 w 329993"/>
              <a:gd name="connsiteY26" fmla="*/ 303 h 547322"/>
              <a:gd name="connsiteX27" fmla="*/ 289525 w 329993"/>
              <a:gd name="connsiteY27" fmla="*/ 50445 h 547322"/>
              <a:gd name="connsiteX28" fmla="*/ 249898 w 329993"/>
              <a:gd name="connsiteY28" fmla="*/ 95734 h 547322"/>
              <a:gd name="connsiteX29" fmla="*/ 165790 w 329993"/>
              <a:gd name="connsiteY29" fmla="*/ 95734 h 547322"/>
              <a:gd name="connsiteX30" fmla="*/ 81682 w 329993"/>
              <a:gd name="connsiteY30" fmla="*/ 95734 h 547322"/>
              <a:gd name="connsiteX31" fmla="*/ 42862 w 329993"/>
              <a:gd name="connsiteY31" fmla="*/ 52063 h 547322"/>
              <a:gd name="connsiteX32" fmla="*/ 77638 w 329993"/>
              <a:gd name="connsiteY32" fmla="*/ 2729 h 547322"/>
              <a:gd name="connsiteX33" fmla="*/ 251515 w 329993"/>
              <a:gd name="connsiteY33" fmla="*/ 303 h 54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9993" h="547322">
                <a:moveTo>
                  <a:pt x="125352" y="372318"/>
                </a:moveTo>
                <a:cubicBezTo>
                  <a:pt x="159319" y="372318"/>
                  <a:pt x="193286" y="372318"/>
                  <a:pt x="227252" y="372318"/>
                </a:cubicBezTo>
                <a:cubicBezTo>
                  <a:pt x="265262" y="372318"/>
                  <a:pt x="265262" y="372318"/>
                  <a:pt x="265262" y="419224"/>
                </a:cubicBezTo>
                <a:cubicBezTo>
                  <a:pt x="263645" y="445104"/>
                  <a:pt x="266879" y="480688"/>
                  <a:pt x="223209" y="492819"/>
                </a:cubicBezTo>
                <a:cubicBezTo>
                  <a:pt x="214312" y="495246"/>
                  <a:pt x="217547" y="504142"/>
                  <a:pt x="217547" y="510611"/>
                </a:cubicBezTo>
                <a:cubicBezTo>
                  <a:pt x="215930" y="531638"/>
                  <a:pt x="208651" y="547004"/>
                  <a:pt x="183581" y="547004"/>
                </a:cubicBezTo>
                <a:cubicBezTo>
                  <a:pt x="157701" y="547004"/>
                  <a:pt x="128587" y="552665"/>
                  <a:pt x="122926" y="516272"/>
                </a:cubicBezTo>
                <a:cubicBezTo>
                  <a:pt x="120500" y="500906"/>
                  <a:pt x="117265" y="494437"/>
                  <a:pt x="101091" y="488776"/>
                </a:cubicBezTo>
                <a:cubicBezTo>
                  <a:pt x="78446" y="480688"/>
                  <a:pt x="73594" y="457235"/>
                  <a:pt x="71977" y="434590"/>
                </a:cubicBezTo>
                <a:cubicBezTo>
                  <a:pt x="65507" y="372318"/>
                  <a:pt x="65507" y="372318"/>
                  <a:pt x="125352" y="372318"/>
                </a:cubicBezTo>
                <a:close/>
                <a:moveTo>
                  <a:pt x="41245" y="251009"/>
                </a:moveTo>
                <a:cubicBezTo>
                  <a:pt x="82490" y="251009"/>
                  <a:pt x="124545" y="251009"/>
                  <a:pt x="166599" y="251009"/>
                </a:cubicBezTo>
                <a:cubicBezTo>
                  <a:pt x="207843" y="251009"/>
                  <a:pt x="248280" y="251009"/>
                  <a:pt x="289525" y="251009"/>
                </a:cubicBezTo>
                <a:cubicBezTo>
                  <a:pt x="314595" y="251009"/>
                  <a:pt x="329152" y="267992"/>
                  <a:pt x="329961" y="295490"/>
                </a:cubicBezTo>
                <a:cubicBezTo>
                  <a:pt x="330770" y="323795"/>
                  <a:pt x="316213" y="342396"/>
                  <a:pt x="291951" y="342396"/>
                </a:cubicBezTo>
                <a:cubicBezTo>
                  <a:pt x="207843" y="343205"/>
                  <a:pt x="123736" y="344014"/>
                  <a:pt x="40436" y="344014"/>
                </a:cubicBezTo>
                <a:cubicBezTo>
                  <a:pt x="12940" y="344014"/>
                  <a:pt x="0" y="326222"/>
                  <a:pt x="809" y="295490"/>
                </a:cubicBezTo>
                <a:cubicBezTo>
                  <a:pt x="1617" y="265566"/>
                  <a:pt x="14557" y="251009"/>
                  <a:pt x="41245" y="251009"/>
                </a:cubicBezTo>
                <a:close/>
                <a:moveTo>
                  <a:pt x="166599" y="125656"/>
                </a:moveTo>
                <a:cubicBezTo>
                  <a:pt x="206226" y="125656"/>
                  <a:pt x="246663" y="125656"/>
                  <a:pt x="286290" y="125656"/>
                </a:cubicBezTo>
                <a:cubicBezTo>
                  <a:pt x="312978" y="125656"/>
                  <a:pt x="329153" y="143448"/>
                  <a:pt x="329961" y="171755"/>
                </a:cubicBezTo>
                <a:cubicBezTo>
                  <a:pt x="330770" y="200060"/>
                  <a:pt x="314596" y="220278"/>
                  <a:pt x="288716" y="220278"/>
                </a:cubicBezTo>
                <a:cubicBezTo>
                  <a:pt x="205418" y="221087"/>
                  <a:pt x="122928" y="221896"/>
                  <a:pt x="39628" y="221087"/>
                </a:cubicBezTo>
                <a:cubicBezTo>
                  <a:pt x="13748" y="221087"/>
                  <a:pt x="809" y="203295"/>
                  <a:pt x="0" y="174990"/>
                </a:cubicBezTo>
                <a:cubicBezTo>
                  <a:pt x="0" y="144257"/>
                  <a:pt x="12940" y="126465"/>
                  <a:pt x="39628" y="126465"/>
                </a:cubicBezTo>
                <a:cubicBezTo>
                  <a:pt x="82491" y="124847"/>
                  <a:pt x="124545" y="125656"/>
                  <a:pt x="166599" y="125656"/>
                </a:cubicBezTo>
                <a:close/>
                <a:moveTo>
                  <a:pt x="251515" y="303"/>
                </a:moveTo>
                <a:cubicBezTo>
                  <a:pt x="278203" y="303"/>
                  <a:pt x="289525" y="18095"/>
                  <a:pt x="289525" y="50445"/>
                </a:cubicBezTo>
                <a:cubicBezTo>
                  <a:pt x="288716" y="80368"/>
                  <a:pt x="276585" y="94925"/>
                  <a:pt x="249898" y="95734"/>
                </a:cubicBezTo>
                <a:cubicBezTo>
                  <a:pt x="221592" y="95734"/>
                  <a:pt x="194095" y="95734"/>
                  <a:pt x="165790" y="95734"/>
                </a:cubicBezTo>
                <a:cubicBezTo>
                  <a:pt x="137484" y="95734"/>
                  <a:pt x="109988" y="95734"/>
                  <a:pt x="81682" y="95734"/>
                </a:cubicBezTo>
                <a:cubicBezTo>
                  <a:pt x="51759" y="95734"/>
                  <a:pt x="45289" y="75516"/>
                  <a:pt x="42862" y="52063"/>
                </a:cubicBezTo>
                <a:cubicBezTo>
                  <a:pt x="40436" y="22948"/>
                  <a:pt x="53376" y="3538"/>
                  <a:pt x="77638" y="2729"/>
                </a:cubicBezTo>
                <a:cubicBezTo>
                  <a:pt x="135867" y="303"/>
                  <a:pt x="193287" y="-505"/>
                  <a:pt x="251515" y="303"/>
                </a:cubicBezTo>
                <a:close/>
              </a:path>
            </a:pathLst>
          </a:custGeom>
          <a:solidFill>
            <a:schemeClr val="accent3"/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7" name="Freeform: Shape 1386">
            <a:extLst>
              <a:ext uri="{FF2B5EF4-FFF2-40B4-BE49-F238E27FC236}">
                <a16:creationId xmlns:a16="http://schemas.microsoft.com/office/drawing/2014/main" id="{76F33D49-9DC4-4DC5-86E0-379F34874BE1}"/>
              </a:ext>
            </a:extLst>
          </p:cNvPr>
          <p:cNvSpPr/>
          <p:nvPr/>
        </p:nvSpPr>
        <p:spPr>
          <a:xfrm>
            <a:off x="7426260" y="4210089"/>
            <a:ext cx="278815" cy="315381"/>
          </a:xfrm>
          <a:custGeom>
            <a:avLst/>
            <a:gdLst>
              <a:gd name="connsiteX0" fmla="*/ 243057 w 493323"/>
              <a:gd name="connsiteY0" fmla="*/ 179537 h 558021"/>
              <a:gd name="connsiteX1" fmla="*/ 323929 w 493323"/>
              <a:gd name="connsiteY1" fmla="*/ 180346 h 558021"/>
              <a:gd name="connsiteX2" fmla="*/ 349809 w 493323"/>
              <a:gd name="connsiteY2" fmla="*/ 155275 h 558021"/>
              <a:gd name="connsiteX3" fmla="*/ 349809 w 493323"/>
              <a:gd name="connsiteY3" fmla="*/ 38010 h 558021"/>
              <a:gd name="connsiteX4" fmla="*/ 378114 w 493323"/>
              <a:gd name="connsiteY4" fmla="*/ 809 h 558021"/>
              <a:gd name="connsiteX5" fmla="*/ 406419 w 493323"/>
              <a:gd name="connsiteY5" fmla="*/ 38819 h 558021"/>
              <a:gd name="connsiteX6" fmla="*/ 405611 w 493323"/>
              <a:gd name="connsiteY6" fmla="*/ 146379 h 558021"/>
              <a:gd name="connsiteX7" fmla="*/ 440386 w 493323"/>
              <a:gd name="connsiteY7" fmla="*/ 179537 h 558021"/>
              <a:gd name="connsiteX8" fmla="*/ 470309 w 493323"/>
              <a:gd name="connsiteY8" fmla="*/ 178728 h 558021"/>
              <a:gd name="connsiteX9" fmla="*/ 493762 w 493323"/>
              <a:gd name="connsiteY9" fmla="*/ 209460 h 558021"/>
              <a:gd name="connsiteX10" fmla="*/ 380540 w 493323"/>
              <a:gd name="connsiteY10" fmla="*/ 374440 h 558021"/>
              <a:gd name="connsiteX11" fmla="*/ 364366 w 493323"/>
              <a:gd name="connsiteY11" fmla="*/ 405981 h 558021"/>
              <a:gd name="connsiteX12" fmla="*/ 364366 w 493323"/>
              <a:gd name="connsiteY12" fmla="*/ 523246 h 558021"/>
              <a:gd name="connsiteX13" fmla="*/ 329590 w 493323"/>
              <a:gd name="connsiteY13" fmla="*/ 558830 h 558021"/>
              <a:gd name="connsiteX14" fmla="*/ 179976 w 493323"/>
              <a:gd name="connsiteY14" fmla="*/ 558830 h 558021"/>
              <a:gd name="connsiteX15" fmla="*/ 144392 w 493323"/>
              <a:gd name="connsiteY15" fmla="*/ 524055 h 558021"/>
              <a:gd name="connsiteX16" fmla="*/ 144392 w 493323"/>
              <a:gd name="connsiteY16" fmla="*/ 418920 h 558021"/>
              <a:gd name="connsiteX17" fmla="*/ 121748 w 493323"/>
              <a:gd name="connsiteY17" fmla="*/ 379293 h 558021"/>
              <a:gd name="connsiteX18" fmla="*/ 439 w 493323"/>
              <a:gd name="connsiteY18" fmla="*/ 196520 h 558021"/>
              <a:gd name="connsiteX19" fmla="*/ 14996 w 493323"/>
              <a:gd name="connsiteY19" fmla="*/ 179537 h 558021"/>
              <a:gd name="connsiteX20" fmla="*/ 23892 w 493323"/>
              <a:gd name="connsiteY20" fmla="*/ 179537 h 558021"/>
              <a:gd name="connsiteX21" fmla="*/ 81311 w 493323"/>
              <a:gd name="connsiteY21" fmla="*/ 122117 h 558021"/>
              <a:gd name="connsiteX22" fmla="*/ 81311 w 493323"/>
              <a:gd name="connsiteY22" fmla="*/ 34775 h 558021"/>
              <a:gd name="connsiteX23" fmla="*/ 109617 w 493323"/>
              <a:gd name="connsiteY23" fmla="*/ 0 h 558021"/>
              <a:gd name="connsiteX24" fmla="*/ 136305 w 493323"/>
              <a:gd name="connsiteY24" fmla="*/ 34775 h 558021"/>
              <a:gd name="connsiteX25" fmla="*/ 135496 w 493323"/>
              <a:gd name="connsiteY25" fmla="*/ 148806 h 558021"/>
              <a:gd name="connsiteX26" fmla="*/ 167845 w 493323"/>
              <a:gd name="connsiteY26" fmla="*/ 179537 h 558021"/>
              <a:gd name="connsiteX27" fmla="*/ 243057 w 493323"/>
              <a:gd name="connsiteY27" fmla="*/ 179537 h 55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3323" h="558021">
                <a:moveTo>
                  <a:pt x="243057" y="179537"/>
                </a:moveTo>
                <a:cubicBezTo>
                  <a:pt x="269745" y="179537"/>
                  <a:pt x="297241" y="177920"/>
                  <a:pt x="323929" y="180346"/>
                </a:cubicBezTo>
                <a:cubicBezTo>
                  <a:pt x="343339" y="181155"/>
                  <a:pt x="350617" y="176302"/>
                  <a:pt x="349809" y="155275"/>
                </a:cubicBezTo>
                <a:cubicBezTo>
                  <a:pt x="348191" y="116457"/>
                  <a:pt x="349000" y="77638"/>
                  <a:pt x="349809" y="38010"/>
                </a:cubicBezTo>
                <a:cubicBezTo>
                  <a:pt x="349809" y="18601"/>
                  <a:pt x="352235" y="809"/>
                  <a:pt x="378114" y="809"/>
                </a:cubicBezTo>
                <a:cubicBezTo>
                  <a:pt x="402376" y="809"/>
                  <a:pt x="406419" y="18601"/>
                  <a:pt x="406419" y="38819"/>
                </a:cubicBezTo>
                <a:cubicBezTo>
                  <a:pt x="406419" y="75211"/>
                  <a:pt x="408846" y="110795"/>
                  <a:pt x="405611" y="146379"/>
                </a:cubicBezTo>
                <a:cubicBezTo>
                  <a:pt x="403185" y="175493"/>
                  <a:pt x="414507" y="182772"/>
                  <a:pt x="440386" y="179537"/>
                </a:cubicBezTo>
                <a:cubicBezTo>
                  <a:pt x="450091" y="177920"/>
                  <a:pt x="460604" y="180346"/>
                  <a:pt x="470309" y="178728"/>
                </a:cubicBezTo>
                <a:cubicBezTo>
                  <a:pt x="498614" y="174685"/>
                  <a:pt x="498614" y="188433"/>
                  <a:pt x="493762" y="209460"/>
                </a:cubicBezTo>
                <a:cubicBezTo>
                  <a:pt x="478396" y="280628"/>
                  <a:pt x="442003" y="336430"/>
                  <a:pt x="380540" y="374440"/>
                </a:cubicBezTo>
                <a:cubicBezTo>
                  <a:pt x="367600" y="382528"/>
                  <a:pt x="363557" y="391424"/>
                  <a:pt x="364366" y="405981"/>
                </a:cubicBezTo>
                <a:cubicBezTo>
                  <a:pt x="365174" y="444800"/>
                  <a:pt x="364366" y="483618"/>
                  <a:pt x="364366" y="523246"/>
                </a:cubicBezTo>
                <a:cubicBezTo>
                  <a:pt x="364366" y="547508"/>
                  <a:pt x="352235" y="558021"/>
                  <a:pt x="329590" y="558830"/>
                </a:cubicBezTo>
                <a:cubicBezTo>
                  <a:pt x="279449" y="559639"/>
                  <a:pt x="229308" y="558830"/>
                  <a:pt x="179976" y="558830"/>
                </a:cubicBezTo>
                <a:cubicBezTo>
                  <a:pt x="156523" y="558830"/>
                  <a:pt x="145201" y="546699"/>
                  <a:pt x="144392" y="524055"/>
                </a:cubicBezTo>
                <a:cubicBezTo>
                  <a:pt x="144392" y="489279"/>
                  <a:pt x="142775" y="453695"/>
                  <a:pt x="144392" y="418920"/>
                </a:cubicBezTo>
                <a:cubicBezTo>
                  <a:pt x="145201" y="399511"/>
                  <a:pt x="138731" y="388997"/>
                  <a:pt x="121748" y="379293"/>
                </a:cubicBezTo>
                <a:cubicBezTo>
                  <a:pt x="51388" y="338856"/>
                  <a:pt x="12570" y="276584"/>
                  <a:pt x="439" y="196520"/>
                </a:cubicBezTo>
                <a:cubicBezTo>
                  <a:pt x="-1179" y="182772"/>
                  <a:pt x="1247" y="177920"/>
                  <a:pt x="14996" y="179537"/>
                </a:cubicBezTo>
                <a:cubicBezTo>
                  <a:pt x="18231" y="179537"/>
                  <a:pt x="20657" y="179537"/>
                  <a:pt x="23892" y="179537"/>
                </a:cubicBezTo>
                <a:cubicBezTo>
                  <a:pt x="81311" y="178728"/>
                  <a:pt x="81311" y="178728"/>
                  <a:pt x="81311" y="122117"/>
                </a:cubicBezTo>
                <a:cubicBezTo>
                  <a:pt x="81311" y="93004"/>
                  <a:pt x="81311" y="63889"/>
                  <a:pt x="81311" y="34775"/>
                </a:cubicBezTo>
                <a:cubicBezTo>
                  <a:pt x="81311" y="16175"/>
                  <a:pt x="86973" y="809"/>
                  <a:pt x="109617" y="0"/>
                </a:cubicBezTo>
                <a:cubicBezTo>
                  <a:pt x="133070" y="0"/>
                  <a:pt x="136305" y="15366"/>
                  <a:pt x="136305" y="34775"/>
                </a:cubicBezTo>
                <a:cubicBezTo>
                  <a:pt x="136305" y="72785"/>
                  <a:pt x="137922" y="110795"/>
                  <a:pt x="135496" y="148806"/>
                </a:cubicBezTo>
                <a:cubicBezTo>
                  <a:pt x="133879" y="174685"/>
                  <a:pt x="143583" y="181155"/>
                  <a:pt x="167845" y="179537"/>
                </a:cubicBezTo>
                <a:cubicBezTo>
                  <a:pt x="192916" y="177920"/>
                  <a:pt x="217986" y="179537"/>
                  <a:pt x="243057" y="179537"/>
                </a:cubicBezTo>
                <a:close/>
              </a:path>
            </a:pathLst>
          </a:custGeom>
          <a:solidFill>
            <a:schemeClr val="accent1"/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8" name="Freeform: Shape 1387">
            <a:extLst>
              <a:ext uri="{FF2B5EF4-FFF2-40B4-BE49-F238E27FC236}">
                <a16:creationId xmlns:a16="http://schemas.microsoft.com/office/drawing/2014/main" id="{0E5568F5-A7C4-4A64-84FC-B84A02B100F3}"/>
              </a:ext>
            </a:extLst>
          </p:cNvPr>
          <p:cNvSpPr/>
          <p:nvPr/>
        </p:nvSpPr>
        <p:spPr>
          <a:xfrm>
            <a:off x="8949336" y="4169823"/>
            <a:ext cx="241131" cy="417960"/>
          </a:xfrm>
          <a:custGeom>
            <a:avLst/>
            <a:gdLst>
              <a:gd name="connsiteX0" fmla="*/ 209564 w 363926"/>
              <a:gd name="connsiteY0" fmla="*/ 379331 h 630806"/>
              <a:gd name="connsiteX1" fmla="*/ 314699 w 363926"/>
              <a:gd name="connsiteY1" fmla="*/ 351834 h 630806"/>
              <a:gd name="connsiteX2" fmla="*/ 183685 w 363926"/>
              <a:gd name="connsiteY2" fmla="*/ 638123 h 630806"/>
              <a:gd name="connsiteX3" fmla="*/ 183685 w 363926"/>
              <a:gd name="connsiteY3" fmla="*/ 456160 h 630806"/>
              <a:gd name="connsiteX4" fmla="*/ 48628 w 363926"/>
              <a:gd name="connsiteY4" fmla="*/ 511153 h 630806"/>
              <a:gd name="connsiteX5" fmla="*/ 115752 w 363926"/>
              <a:gd name="connsiteY5" fmla="*/ 331616 h 630806"/>
              <a:gd name="connsiteX6" fmla="*/ 99577 w 363926"/>
              <a:gd name="connsiteY6" fmla="*/ 286327 h 630806"/>
              <a:gd name="connsiteX7" fmla="*/ 1722 w 363926"/>
              <a:gd name="connsiteY7" fmla="*/ 157740 h 630806"/>
              <a:gd name="connsiteX8" fmla="*/ 22748 w 363926"/>
              <a:gd name="connsiteY8" fmla="*/ 131861 h 630806"/>
              <a:gd name="connsiteX9" fmla="*/ 61567 w 363926"/>
              <a:gd name="connsiteY9" fmla="*/ 94659 h 630806"/>
              <a:gd name="connsiteX10" fmla="*/ 60759 w 363926"/>
              <a:gd name="connsiteY10" fmla="*/ 25918 h 630806"/>
              <a:gd name="connsiteX11" fmla="*/ 83403 w 363926"/>
              <a:gd name="connsiteY11" fmla="*/ 847 h 630806"/>
              <a:gd name="connsiteX12" fmla="*/ 102813 w 363926"/>
              <a:gd name="connsiteY12" fmla="*/ 25918 h 630806"/>
              <a:gd name="connsiteX13" fmla="*/ 102813 w 363926"/>
              <a:gd name="connsiteY13" fmla="*/ 113260 h 630806"/>
              <a:gd name="connsiteX14" fmla="*/ 123031 w 363926"/>
              <a:gd name="connsiteY14" fmla="*/ 132669 h 630806"/>
              <a:gd name="connsiteX15" fmla="*/ 237061 w 363926"/>
              <a:gd name="connsiteY15" fmla="*/ 132669 h 630806"/>
              <a:gd name="connsiteX16" fmla="*/ 259705 w 363926"/>
              <a:gd name="connsiteY16" fmla="*/ 108408 h 630806"/>
              <a:gd name="connsiteX17" fmla="*/ 259705 w 363926"/>
              <a:gd name="connsiteY17" fmla="*/ 27535 h 630806"/>
              <a:gd name="connsiteX18" fmla="*/ 280732 w 363926"/>
              <a:gd name="connsiteY18" fmla="*/ 38 h 630806"/>
              <a:gd name="connsiteX19" fmla="*/ 301759 w 363926"/>
              <a:gd name="connsiteY19" fmla="*/ 26726 h 630806"/>
              <a:gd name="connsiteX20" fmla="*/ 300950 w 363926"/>
              <a:gd name="connsiteY20" fmla="*/ 107599 h 630806"/>
              <a:gd name="connsiteX21" fmla="*/ 325212 w 363926"/>
              <a:gd name="connsiteY21" fmla="*/ 132669 h 630806"/>
              <a:gd name="connsiteX22" fmla="*/ 359987 w 363926"/>
              <a:gd name="connsiteY22" fmla="*/ 181193 h 630806"/>
              <a:gd name="connsiteX23" fmla="*/ 281541 w 363926"/>
              <a:gd name="connsiteY23" fmla="*/ 279049 h 630806"/>
              <a:gd name="connsiteX24" fmla="*/ 222504 w 363926"/>
              <a:gd name="connsiteY24" fmla="*/ 347791 h 630806"/>
              <a:gd name="connsiteX25" fmla="*/ 209564 w 363926"/>
              <a:gd name="connsiteY25" fmla="*/ 379331 h 63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3926" h="630806">
                <a:moveTo>
                  <a:pt x="209564" y="379331"/>
                </a:moveTo>
                <a:cubicBezTo>
                  <a:pt x="246766" y="369626"/>
                  <a:pt x="278306" y="361539"/>
                  <a:pt x="314699" y="351834"/>
                </a:cubicBezTo>
                <a:cubicBezTo>
                  <a:pt x="270219" y="448881"/>
                  <a:pt x="228165" y="541076"/>
                  <a:pt x="183685" y="638123"/>
                </a:cubicBezTo>
                <a:cubicBezTo>
                  <a:pt x="183685" y="575043"/>
                  <a:pt x="183685" y="516814"/>
                  <a:pt x="183685" y="456160"/>
                </a:cubicBezTo>
                <a:cubicBezTo>
                  <a:pt x="140014" y="473952"/>
                  <a:pt x="96343" y="491744"/>
                  <a:pt x="48628" y="511153"/>
                </a:cubicBezTo>
                <a:cubicBezTo>
                  <a:pt x="71272" y="448881"/>
                  <a:pt x="92299" y="389844"/>
                  <a:pt x="115752" y="331616"/>
                </a:cubicBezTo>
                <a:cubicBezTo>
                  <a:pt x="124648" y="308972"/>
                  <a:pt x="126266" y="298458"/>
                  <a:pt x="99577" y="286327"/>
                </a:cubicBezTo>
                <a:cubicBezTo>
                  <a:pt x="45393" y="262066"/>
                  <a:pt x="15470" y="215968"/>
                  <a:pt x="1722" y="157740"/>
                </a:cubicBezTo>
                <a:cubicBezTo>
                  <a:pt x="-2322" y="139948"/>
                  <a:pt x="-705" y="127817"/>
                  <a:pt x="22748" y="131861"/>
                </a:cubicBezTo>
                <a:cubicBezTo>
                  <a:pt x="53480" y="137522"/>
                  <a:pt x="64802" y="126200"/>
                  <a:pt x="61567" y="94659"/>
                </a:cubicBezTo>
                <a:cubicBezTo>
                  <a:pt x="59141" y="72015"/>
                  <a:pt x="60759" y="48562"/>
                  <a:pt x="60759" y="25918"/>
                </a:cubicBezTo>
                <a:cubicBezTo>
                  <a:pt x="60759" y="11360"/>
                  <a:pt x="67228" y="38"/>
                  <a:pt x="83403" y="847"/>
                </a:cubicBezTo>
                <a:cubicBezTo>
                  <a:pt x="97151" y="1656"/>
                  <a:pt x="102813" y="12169"/>
                  <a:pt x="102813" y="25918"/>
                </a:cubicBezTo>
                <a:cubicBezTo>
                  <a:pt x="102813" y="55032"/>
                  <a:pt x="103621" y="84146"/>
                  <a:pt x="102813" y="113260"/>
                </a:cubicBezTo>
                <a:cubicBezTo>
                  <a:pt x="102004" y="129434"/>
                  <a:pt x="107665" y="133478"/>
                  <a:pt x="123031" y="132669"/>
                </a:cubicBezTo>
                <a:cubicBezTo>
                  <a:pt x="161041" y="131861"/>
                  <a:pt x="199051" y="131052"/>
                  <a:pt x="237061" y="132669"/>
                </a:cubicBezTo>
                <a:cubicBezTo>
                  <a:pt x="257279" y="133478"/>
                  <a:pt x="260514" y="125391"/>
                  <a:pt x="259705" y="108408"/>
                </a:cubicBezTo>
                <a:cubicBezTo>
                  <a:pt x="258088" y="81720"/>
                  <a:pt x="259705" y="54223"/>
                  <a:pt x="259705" y="27535"/>
                </a:cubicBezTo>
                <a:cubicBezTo>
                  <a:pt x="259705" y="12169"/>
                  <a:pt x="265366" y="847"/>
                  <a:pt x="280732" y="38"/>
                </a:cubicBezTo>
                <a:cubicBezTo>
                  <a:pt x="296907" y="-771"/>
                  <a:pt x="301759" y="11360"/>
                  <a:pt x="301759" y="26726"/>
                </a:cubicBezTo>
                <a:cubicBezTo>
                  <a:pt x="301759" y="53414"/>
                  <a:pt x="302568" y="80911"/>
                  <a:pt x="300950" y="107599"/>
                </a:cubicBezTo>
                <a:cubicBezTo>
                  <a:pt x="300142" y="127008"/>
                  <a:pt x="304994" y="132669"/>
                  <a:pt x="325212" y="132669"/>
                </a:cubicBezTo>
                <a:cubicBezTo>
                  <a:pt x="373736" y="131861"/>
                  <a:pt x="375353" y="135096"/>
                  <a:pt x="359987" y="181193"/>
                </a:cubicBezTo>
                <a:cubicBezTo>
                  <a:pt x="345430" y="223247"/>
                  <a:pt x="321169" y="259639"/>
                  <a:pt x="281541" y="279049"/>
                </a:cubicBezTo>
                <a:cubicBezTo>
                  <a:pt x="250001" y="294415"/>
                  <a:pt x="232209" y="316250"/>
                  <a:pt x="222504" y="347791"/>
                </a:cubicBezTo>
                <a:cubicBezTo>
                  <a:pt x="219269" y="357495"/>
                  <a:pt x="215225" y="366391"/>
                  <a:pt x="209564" y="379331"/>
                </a:cubicBezTo>
                <a:close/>
              </a:path>
            </a:pathLst>
          </a:custGeom>
          <a:solidFill>
            <a:schemeClr val="accent2"/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9" name="Rectangle 1388">
            <a:extLst>
              <a:ext uri="{FF2B5EF4-FFF2-40B4-BE49-F238E27FC236}">
                <a16:creationId xmlns:a16="http://schemas.microsoft.com/office/drawing/2014/main" id="{BA63AEDB-617E-4B88-AF19-46353B888A1D}"/>
              </a:ext>
            </a:extLst>
          </p:cNvPr>
          <p:cNvSpPr/>
          <p:nvPr/>
        </p:nvSpPr>
        <p:spPr>
          <a:xfrm>
            <a:off x="0" y="5710599"/>
            <a:ext cx="12192000" cy="8856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TextBox 1389">
            <a:extLst>
              <a:ext uri="{FF2B5EF4-FFF2-40B4-BE49-F238E27FC236}">
                <a16:creationId xmlns:a16="http://schemas.microsoft.com/office/drawing/2014/main" id="{8482063D-BBC7-417F-B3B8-E35E60DE2FAC}"/>
              </a:ext>
            </a:extLst>
          </p:cNvPr>
          <p:cNvSpPr txBox="1"/>
          <p:nvPr/>
        </p:nvSpPr>
        <p:spPr>
          <a:xfrm>
            <a:off x="2623490" y="5924644"/>
            <a:ext cx="787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grpSp>
        <p:nvGrpSpPr>
          <p:cNvPr id="1391" name="Group 1390">
            <a:extLst>
              <a:ext uri="{FF2B5EF4-FFF2-40B4-BE49-F238E27FC236}">
                <a16:creationId xmlns:a16="http://schemas.microsoft.com/office/drawing/2014/main" id="{009E9A34-43C6-43D4-A8F6-D9DF64D3522E}"/>
              </a:ext>
            </a:extLst>
          </p:cNvPr>
          <p:cNvGrpSpPr/>
          <p:nvPr/>
        </p:nvGrpSpPr>
        <p:grpSpPr>
          <a:xfrm>
            <a:off x="1690784" y="5860291"/>
            <a:ext cx="638894" cy="590370"/>
            <a:chOff x="5237197" y="1302050"/>
            <a:chExt cx="638894" cy="590370"/>
          </a:xfrm>
          <a:solidFill>
            <a:schemeClr val="bg1"/>
          </a:solidFill>
        </p:grpSpPr>
        <p:sp>
          <p:nvSpPr>
            <p:cNvPr id="1392" name="Freeform: Shape 1391">
              <a:extLst>
                <a:ext uri="{FF2B5EF4-FFF2-40B4-BE49-F238E27FC236}">
                  <a16:creationId xmlns:a16="http://schemas.microsoft.com/office/drawing/2014/main" id="{8FD5E822-B10E-45E3-BC28-E28F4ECFEDCD}"/>
                </a:ext>
              </a:extLst>
            </p:cNvPr>
            <p:cNvSpPr/>
            <p:nvPr/>
          </p:nvSpPr>
          <p:spPr>
            <a:xfrm>
              <a:off x="5237197" y="1302050"/>
              <a:ext cx="638894" cy="590370"/>
            </a:xfrm>
            <a:custGeom>
              <a:avLst/>
              <a:gdLst>
                <a:gd name="connsiteX0" fmla="*/ 485582 w 638893"/>
                <a:gd name="connsiteY0" fmla="*/ 150049 h 590370"/>
                <a:gd name="connsiteX1" fmla="*/ 301192 w 638893"/>
                <a:gd name="connsiteY1" fmla="*/ 60280 h 590370"/>
                <a:gd name="connsiteX2" fmla="*/ 61809 w 638893"/>
                <a:gd name="connsiteY2" fmla="*/ 274593 h 590370"/>
                <a:gd name="connsiteX3" fmla="*/ 268843 w 638893"/>
                <a:gd name="connsiteY3" fmla="*/ 534194 h 590370"/>
                <a:gd name="connsiteX4" fmla="*/ 537340 w 638893"/>
                <a:gd name="connsiteY4" fmla="*/ 293194 h 590370"/>
                <a:gd name="connsiteX5" fmla="*/ 496095 w 638893"/>
                <a:gd name="connsiteY5" fmla="*/ 258418 h 590370"/>
                <a:gd name="connsiteX6" fmla="*/ 477495 w 638893"/>
                <a:gd name="connsiteY6" fmla="*/ 259227 h 590370"/>
                <a:gd name="connsiteX7" fmla="*/ 533297 w 638893"/>
                <a:gd name="connsiteY7" fmla="*/ 106378 h 590370"/>
                <a:gd name="connsiteX8" fmla="*/ 642475 w 638893"/>
                <a:gd name="connsiteY8" fmla="*/ 235774 h 590370"/>
                <a:gd name="connsiteX9" fmla="*/ 597186 w 638893"/>
                <a:gd name="connsiteY9" fmla="*/ 291576 h 590370"/>
                <a:gd name="connsiteX10" fmla="*/ 346481 w 638893"/>
                <a:gd name="connsiteY10" fmla="*/ 594849 h 590370"/>
                <a:gd name="connsiteX11" fmla="*/ 6007 w 638893"/>
                <a:gd name="connsiteY11" fmla="*/ 358701 h 590370"/>
                <a:gd name="connsiteX12" fmla="*/ 242155 w 638893"/>
                <a:gd name="connsiteY12" fmla="*/ 6096 h 590370"/>
                <a:gd name="connsiteX13" fmla="*/ 482347 w 638893"/>
                <a:gd name="connsiteY13" fmla="*/ 62707 h 590370"/>
                <a:gd name="connsiteX14" fmla="*/ 500139 w 638893"/>
                <a:gd name="connsiteY14" fmla="*/ 123361 h 590370"/>
                <a:gd name="connsiteX15" fmla="*/ 485582 w 638893"/>
                <a:gd name="connsiteY15" fmla="*/ 150049 h 590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893" h="590370">
                  <a:moveTo>
                    <a:pt x="485582" y="150049"/>
                  </a:moveTo>
                  <a:cubicBezTo>
                    <a:pt x="437058" y="93438"/>
                    <a:pt x="376404" y="61089"/>
                    <a:pt x="301192" y="60280"/>
                  </a:cubicBezTo>
                  <a:cubicBezTo>
                    <a:pt x="179075" y="57854"/>
                    <a:pt x="72323" y="156519"/>
                    <a:pt x="61809" y="274593"/>
                  </a:cubicBezTo>
                  <a:cubicBezTo>
                    <a:pt x="48870" y="422590"/>
                    <a:pt x="163709" y="522872"/>
                    <a:pt x="268843" y="534194"/>
                  </a:cubicBezTo>
                  <a:cubicBezTo>
                    <a:pt x="414414" y="549560"/>
                    <a:pt x="540575" y="438764"/>
                    <a:pt x="537340" y="293194"/>
                  </a:cubicBezTo>
                  <a:cubicBezTo>
                    <a:pt x="536532" y="253566"/>
                    <a:pt x="534106" y="251949"/>
                    <a:pt x="496095" y="258418"/>
                  </a:cubicBezTo>
                  <a:cubicBezTo>
                    <a:pt x="490434" y="259227"/>
                    <a:pt x="485582" y="264888"/>
                    <a:pt x="477495" y="259227"/>
                  </a:cubicBezTo>
                  <a:cubicBezTo>
                    <a:pt x="495287" y="209895"/>
                    <a:pt x="513887" y="159754"/>
                    <a:pt x="533297" y="106378"/>
                  </a:cubicBezTo>
                  <a:cubicBezTo>
                    <a:pt x="569689" y="149240"/>
                    <a:pt x="604465" y="190485"/>
                    <a:pt x="642475" y="235774"/>
                  </a:cubicBezTo>
                  <a:cubicBezTo>
                    <a:pt x="591525" y="230113"/>
                    <a:pt x="596377" y="257610"/>
                    <a:pt x="597186" y="291576"/>
                  </a:cubicBezTo>
                  <a:cubicBezTo>
                    <a:pt x="601230" y="443617"/>
                    <a:pt x="487199" y="575439"/>
                    <a:pt x="346481" y="594849"/>
                  </a:cubicBezTo>
                  <a:cubicBezTo>
                    <a:pt x="183118" y="617493"/>
                    <a:pt x="36739" y="512359"/>
                    <a:pt x="6007" y="358701"/>
                  </a:cubicBezTo>
                  <a:cubicBezTo>
                    <a:pt x="-26342" y="195338"/>
                    <a:pt x="74749" y="39254"/>
                    <a:pt x="242155" y="6096"/>
                  </a:cubicBezTo>
                  <a:cubicBezTo>
                    <a:pt x="330306" y="-11696"/>
                    <a:pt x="409561" y="10139"/>
                    <a:pt x="482347" y="62707"/>
                  </a:cubicBezTo>
                  <a:cubicBezTo>
                    <a:pt x="505800" y="79690"/>
                    <a:pt x="516313" y="96673"/>
                    <a:pt x="500139" y="123361"/>
                  </a:cubicBezTo>
                  <a:cubicBezTo>
                    <a:pt x="494478" y="131448"/>
                    <a:pt x="495287" y="141962"/>
                    <a:pt x="485582" y="150049"/>
                  </a:cubicBezTo>
                  <a:close/>
                </a:path>
              </a:pathLst>
            </a:custGeom>
            <a:grpFill/>
            <a:ln w="80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3" name="Freeform: Shape 1392">
              <a:extLst>
                <a:ext uri="{FF2B5EF4-FFF2-40B4-BE49-F238E27FC236}">
                  <a16:creationId xmlns:a16="http://schemas.microsoft.com/office/drawing/2014/main" id="{7C6FE55A-1D76-4B52-AD4A-881EDDBCA2DB}"/>
                </a:ext>
              </a:extLst>
            </p:cNvPr>
            <p:cNvSpPr/>
            <p:nvPr/>
          </p:nvSpPr>
          <p:spPr>
            <a:xfrm>
              <a:off x="5433877" y="1454433"/>
              <a:ext cx="187403" cy="285604"/>
            </a:xfrm>
            <a:custGeom>
              <a:avLst/>
              <a:gdLst>
                <a:gd name="connsiteX0" fmla="*/ 356963 w 385268"/>
                <a:gd name="connsiteY0" fmla="*/ 438880 h 587153"/>
                <a:gd name="connsiteX1" fmla="*/ 278517 w 385268"/>
                <a:gd name="connsiteY1" fmla="*/ 527032 h 587153"/>
                <a:gd name="connsiteX2" fmla="*/ 356963 w 385268"/>
                <a:gd name="connsiteY2" fmla="*/ 438880 h 587153"/>
                <a:gd name="connsiteX3" fmla="*/ 202799 w 385268"/>
                <a:gd name="connsiteY3" fmla="*/ 45 h 587153"/>
                <a:gd name="connsiteX4" fmla="*/ 219479 w 385268"/>
                <a:gd name="connsiteY4" fmla="*/ 10255 h 587153"/>
                <a:gd name="connsiteX5" fmla="*/ 278517 w 385268"/>
                <a:gd name="connsiteY5" fmla="*/ 96788 h 587153"/>
                <a:gd name="connsiteX6" fmla="*/ 373946 w 385268"/>
                <a:gd name="connsiteY6" fmla="*/ 315144 h 587153"/>
                <a:gd name="connsiteX7" fmla="*/ 385268 w 385268"/>
                <a:gd name="connsiteY7" fmla="*/ 388738 h 587153"/>
                <a:gd name="connsiteX8" fmla="*/ 278517 w 385268"/>
                <a:gd name="connsiteY8" fmla="*/ 565041 h 587153"/>
                <a:gd name="connsiteX9" fmla="*/ 78761 w 385268"/>
                <a:gd name="connsiteY9" fmla="*/ 547249 h 587153"/>
                <a:gd name="connsiteX10" fmla="*/ 2741 w 385268"/>
                <a:gd name="connsiteY10" fmla="*/ 354772 h 587153"/>
                <a:gd name="connsiteX11" fmla="*/ 56117 w 385268"/>
                <a:gd name="connsiteY11" fmla="*/ 246403 h 587153"/>
                <a:gd name="connsiteX12" fmla="*/ 190365 w 385268"/>
                <a:gd name="connsiteY12" fmla="*/ 15916 h 587153"/>
                <a:gd name="connsiteX13" fmla="*/ 202799 w 385268"/>
                <a:gd name="connsiteY13" fmla="*/ 45 h 58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268" h="587153">
                  <a:moveTo>
                    <a:pt x="356963" y="438880"/>
                  </a:moveTo>
                  <a:cubicBezTo>
                    <a:pt x="339980" y="476081"/>
                    <a:pt x="320570" y="510858"/>
                    <a:pt x="278517" y="527032"/>
                  </a:cubicBezTo>
                  <a:cubicBezTo>
                    <a:pt x="323805" y="522180"/>
                    <a:pt x="353728" y="487405"/>
                    <a:pt x="356963" y="438880"/>
                  </a:cubicBezTo>
                  <a:close/>
                  <a:moveTo>
                    <a:pt x="202799" y="45"/>
                  </a:moveTo>
                  <a:cubicBezTo>
                    <a:pt x="207752" y="-461"/>
                    <a:pt x="213413" y="3381"/>
                    <a:pt x="219479" y="10255"/>
                  </a:cubicBezTo>
                  <a:cubicBezTo>
                    <a:pt x="242933" y="36134"/>
                    <a:pt x="260725" y="66057"/>
                    <a:pt x="278517" y="96788"/>
                  </a:cubicBezTo>
                  <a:cubicBezTo>
                    <a:pt x="317335" y="166339"/>
                    <a:pt x="351302" y="238315"/>
                    <a:pt x="373946" y="315144"/>
                  </a:cubicBezTo>
                  <a:cubicBezTo>
                    <a:pt x="381225" y="339406"/>
                    <a:pt x="385268" y="363668"/>
                    <a:pt x="385268" y="388738"/>
                  </a:cubicBezTo>
                  <a:cubicBezTo>
                    <a:pt x="384460" y="467994"/>
                    <a:pt x="350493" y="528648"/>
                    <a:pt x="278517" y="565041"/>
                  </a:cubicBezTo>
                  <a:cubicBezTo>
                    <a:pt x="208966" y="599816"/>
                    <a:pt x="141033" y="593346"/>
                    <a:pt x="78761" y="547249"/>
                  </a:cubicBezTo>
                  <a:cubicBezTo>
                    <a:pt x="14872" y="499534"/>
                    <a:pt x="-8581" y="434027"/>
                    <a:pt x="2741" y="354772"/>
                  </a:cubicBezTo>
                  <a:cubicBezTo>
                    <a:pt x="9210" y="311909"/>
                    <a:pt x="29429" y="277943"/>
                    <a:pt x="56117" y="246403"/>
                  </a:cubicBezTo>
                  <a:cubicBezTo>
                    <a:pt x="114345" y="177661"/>
                    <a:pt x="162868" y="102449"/>
                    <a:pt x="190365" y="15916"/>
                  </a:cubicBezTo>
                  <a:cubicBezTo>
                    <a:pt x="193600" y="5403"/>
                    <a:pt x="197846" y="550"/>
                    <a:pt x="202799" y="45"/>
                  </a:cubicBezTo>
                  <a:close/>
                </a:path>
              </a:pathLst>
            </a:custGeom>
            <a:grpFill/>
            <a:ln w="80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121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44</cp:revision>
  <dcterms:created xsi:type="dcterms:W3CDTF">2018-02-18T19:39:47Z</dcterms:created>
  <dcterms:modified xsi:type="dcterms:W3CDTF">2019-04-24T06:47:41Z</dcterms:modified>
</cp:coreProperties>
</file>