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47" name="Group 1246">
            <a:extLst>
              <a:ext uri="{FF2B5EF4-FFF2-40B4-BE49-F238E27FC236}">
                <a16:creationId xmlns:a16="http://schemas.microsoft.com/office/drawing/2014/main" id="{00F23231-6442-4BC5-95E7-96FEE34FFEA1}"/>
              </a:ext>
            </a:extLst>
          </p:cNvPr>
          <p:cNvGrpSpPr/>
          <p:nvPr/>
        </p:nvGrpSpPr>
        <p:grpSpPr>
          <a:xfrm>
            <a:off x="6717861" y="1701759"/>
            <a:ext cx="4608925" cy="3369493"/>
            <a:chOff x="6507335" y="1364938"/>
            <a:chExt cx="5069642" cy="3706314"/>
          </a:xfrm>
        </p:grpSpPr>
        <p:sp>
          <p:nvSpPr>
            <p:cNvPr id="1248" name="Rectangle 1247">
              <a:extLst>
                <a:ext uri="{FF2B5EF4-FFF2-40B4-BE49-F238E27FC236}">
                  <a16:creationId xmlns:a16="http://schemas.microsoft.com/office/drawing/2014/main" id="{B79EB4F2-6D04-4746-8B82-E769AA565654}"/>
                </a:ext>
              </a:extLst>
            </p:cNvPr>
            <p:cNvSpPr/>
            <p:nvPr/>
          </p:nvSpPr>
          <p:spPr>
            <a:xfrm>
              <a:off x="6658029" y="3997592"/>
              <a:ext cx="1999877" cy="12647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9" name="Rectangle 1248">
              <a:extLst>
                <a:ext uri="{FF2B5EF4-FFF2-40B4-BE49-F238E27FC236}">
                  <a16:creationId xmlns:a16="http://schemas.microsoft.com/office/drawing/2014/main" id="{9C19425C-4259-4BCB-B62F-6D674BBE0BB2}"/>
                </a:ext>
              </a:extLst>
            </p:cNvPr>
            <p:cNvSpPr/>
            <p:nvPr/>
          </p:nvSpPr>
          <p:spPr>
            <a:xfrm>
              <a:off x="6658029" y="4036079"/>
              <a:ext cx="1999877" cy="49503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0" name="Freeform: Shape 1249">
              <a:extLst>
                <a:ext uri="{FF2B5EF4-FFF2-40B4-BE49-F238E27FC236}">
                  <a16:creationId xmlns:a16="http://schemas.microsoft.com/office/drawing/2014/main" id="{0795E3D3-FC06-4767-8C90-553D617AB7D9}"/>
                </a:ext>
              </a:extLst>
            </p:cNvPr>
            <p:cNvSpPr/>
            <p:nvPr/>
          </p:nvSpPr>
          <p:spPr>
            <a:xfrm>
              <a:off x="7496055" y="1364938"/>
              <a:ext cx="3229850" cy="1309780"/>
            </a:xfrm>
            <a:custGeom>
              <a:avLst/>
              <a:gdLst>
                <a:gd name="connsiteX0" fmla="*/ 1461689 w 1460861"/>
                <a:gd name="connsiteY0" fmla="*/ 525423 h 592413"/>
                <a:gd name="connsiteX1" fmla="*/ 1371659 w 1460861"/>
                <a:gd name="connsiteY1" fmla="*/ 591035 h 592413"/>
                <a:gd name="connsiteX2" fmla="*/ 1355947 w 1460861"/>
                <a:gd name="connsiteY2" fmla="*/ 588911 h 592413"/>
                <a:gd name="connsiteX3" fmla="*/ 1014513 w 1460861"/>
                <a:gd name="connsiteY3" fmla="*/ 342178 h 592413"/>
                <a:gd name="connsiteX4" fmla="*/ 742937 w 1460861"/>
                <a:gd name="connsiteY4" fmla="*/ 145557 h 592413"/>
                <a:gd name="connsiteX5" fmla="*/ 719368 w 1460861"/>
                <a:gd name="connsiteY5" fmla="*/ 145344 h 592413"/>
                <a:gd name="connsiteX6" fmla="*/ 107207 w 1460861"/>
                <a:gd name="connsiteY6" fmla="*/ 588487 h 592413"/>
                <a:gd name="connsiteX7" fmla="*/ 86186 w 1460861"/>
                <a:gd name="connsiteY7" fmla="*/ 588274 h 592413"/>
                <a:gd name="connsiteX8" fmla="*/ 4862 w 1460861"/>
                <a:gd name="connsiteY8" fmla="*/ 530519 h 592413"/>
                <a:gd name="connsiteX9" fmla="*/ 3588 w 1460861"/>
                <a:gd name="connsiteY9" fmla="*/ 521177 h 592413"/>
                <a:gd name="connsiteX10" fmla="*/ 174942 w 1460861"/>
                <a:gd name="connsiteY10" fmla="*/ 398022 h 592413"/>
                <a:gd name="connsiteX11" fmla="*/ 312959 w 1460861"/>
                <a:gd name="connsiteY11" fmla="*/ 298225 h 592413"/>
                <a:gd name="connsiteX12" fmla="*/ 488985 w 1460861"/>
                <a:gd name="connsiteY12" fmla="*/ 171037 h 592413"/>
                <a:gd name="connsiteX13" fmla="*/ 642078 w 1460861"/>
                <a:gd name="connsiteY13" fmla="*/ 60410 h 592413"/>
                <a:gd name="connsiteX14" fmla="*/ 718094 w 1460861"/>
                <a:gd name="connsiteY14" fmla="*/ 5203 h 592413"/>
                <a:gd name="connsiteX15" fmla="*/ 741450 w 1460861"/>
                <a:gd name="connsiteY15" fmla="*/ 4991 h 592413"/>
                <a:gd name="connsiteX16" fmla="*/ 945292 w 1460861"/>
                <a:gd name="connsiteY16" fmla="*/ 152351 h 592413"/>
                <a:gd name="connsiteX17" fmla="*/ 1157626 w 1460861"/>
                <a:gd name="connsiteY17" fmla="*/ 306082 h 592413"/>
                <a:gd name="connsiteX18" fmla="*/ 1461689 w 1460861"/>
                <a:gd name="connsiteY18" fmla="*/ 525423 h 59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60861" h="592413">
                  <a:moveTo>
                    <a:pt x="1461689" y="525423"/>
                  </a:moveTo>
                  <a:cubicBezTo>
                    <a:pt x="1430901" y="547718"/>
                    <a:pt x="1400962" y="568952"/>
                    <a:pt x="1371659" y="591035"/>
                  </a:cubicBezTo>
                  <a:cubicBezTo>
                    <a:pt x="1364652" y="596131"/>
                    <a:pt x="1360830" y="592521"/>
                    <a:pt x="1355947" y="588911"/>
                  </a:cubicBezTo>
                  <a:cubicBezTo>
                    <a:pt x="1242135" y="506525"/>
                    <a:pt x="1128324" y="424352"/>
                    <a:pt x="1014513" y="342178"/>
                  </a:cubicBezTo>
                  <a:cubicBezTo>
                    <a:pt x="923846" y="276779"/>
                    <a:pt x="833179" y="211380"/>
                    <a:pt x="742937" y="145557"/>
                  </a:cubicBezTo>
                  <a:cubicBezTo>
                    <a:pt x="734019" y="139187"/>
                    <a:pt x="728710" y="138762"/>
                    <a:pt x="719368" y="145344"/>
                  </a:cubicBezTo>
                  <a:cubicBezTo>
                    <a:pt x="515526" y="293129"/>
                    <a:pt x="311261" y="440702"/>
                    <a:pt x="107207" y="588487"/>
                  </a:cubicBezTo>
                  <a:cubicBezTo>
                    <a:pt x="98926" y="594432"/>
                    <a:pt x="94042" y="594007"/>
                    <a:pt x="86186" y="588274"/>
                  </a:cubicBezTo>
                  <a:cubicBezTo>
                    <a:pt x="59432" y="568527"/>
                    <a:pt x="32041" y="549629"/>
                    <a:pt x="4862" y="530519"/>
                  </a:cubicBezTo>
                  <a:cubicBezTo>
                    <a:pt x="403" y="527334"/>
                    <a:pt x="-2782" y="525636"/>
                    <a:pt x="3588" y="521177"/>
                  </a:cubicBezTo>
                  <a:cubicBezTo>
                    <a:pt x="60706" y="480196"/>
                    <a:pt x="117824" y="439215"/>
                    <a:pt x="174942" y="398022"/>
                  </a:cubicBezTo>
                  <a:cubicBezTo>
                    <a:pt x="221019" y="364898"/>
                    <a:pt x="266883" y="331562"/>
                    <a:pt x="312959" y="298225"/>
                  </a:cubicBezTo>
                  <a:cubicBezTo>
                    <a:pt x="371564" y="255758"/>
                    <a:pt x="430380" y="213504"/>
                    <a:pt x="488985" y="171037"/>
                  </a:cubicBezTo>
                  <a:cubicBezTo>
                    <a:pt x="539945" y="134091"/>
                    <a:pt x="591118" y="97357"/>
                    <a:pt x="642078" y="60410"/>
                  </a:cubicBezTo>
                  <a:cubicBezTo>
                    <a:pt x="667558" y="42150"/>
                    <a:pt x="693463" y="24314"/>
                    <a:pt x="718094" y="5203"/>
                  </a:cubicBezTo>
                  <a:cubicBezTo>
                    <a:pt x="727224" y="-2016"/>
                    <a:pt x="732745" y="-1379"/>
                    <a:pt x="741450" y="4991"/>
                  </a:cubicBezTo>
                  <a:cubicBezTo>
                    <a:pt x="809185" y="54465"/>
                    <a:pt x="877345" y="103302"/>
                    <a:pt x="945292" y="152351"/>
                  </a:cubicBezTo>
                  <a:cubicBezTo>
                    <a:pt x="1016211" y="203524"/>
                    <a:pt x="1086919" y="254909"/>
                    <a:pt x="1157626" y="306082"/>
                  </a:cubicBezTo>
                  <a:cubicBezTo>
                    <a:pt x="1258697" y="378700"/>
                    <a:pt x="1359556" y="451531"/>
                    <a:pt x="1461689" y="525423"/>
                  </a:cubicBezTo>
                  <a:close/>
                </a:path>
              </a:pathLst>
            </a:custGeom>
            <a:solidFill>
              <a:schemeClr val="accent2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1" name="Freeform: Shape 1250">
              <a:extLst>
                <a:ext uri="{FF2B5EF4-FFF2-40B4-BE49-F238E27FC236}">
                  <a16:creationId xmlns:a16="http://schemas.microsoft.com/office/drawing/2014/main" id="{56B782F0-27AD-46C4-95EC-145418B62FCC}"/>
                </a:ext>
              </a:extLst>
            </p:cNvPr>
            <p:cNvSpPr/>
            <p:nvPr/>
          </p:nvSpPr>
          <p:spPr>
            <a:xfrm>
              <a:off x="6679931" y="4229641"/>
              <a:ext cx="981160" cy="248810"/>
            </a:xfrm>
            <a:custGeom>
              <a:avLst/>
              <a:gdLst>
                <a:gd name="connsiteX0" fmla="*/ 42753 w 443779"/>
                <a:gd name="connsiteY0" fmla="*/ 1978 h 112537"/>
                <a:gd name="connsiteX1" fmla="*/ 104967 w 443779"/>
                <a:gd name="connsiteY1" fmla="*/ 71411 h 112537"/>
                <a:gd name="connsiteX2" fmla="*/ 179496 w 443779"/>
                <a:gd name="connsiteY2" fmla="*/ 16841 h 112537"/>
                <a:gd name="connsiteX3" fmla="*/ 183106 w 443779"/>
                <a:gd name="connsiteY3" fmla="*/ 1129 h 112537"/>
                <a:gd name="connsiteX4" fmla="*/ 262094 w 443779"/>
                <a:gd name="connsiteY4" fmla="*/ 704 h 112537"/>
                <a:gd name="connsiteX5" fmla="*/ 263580 w 443779"/>
                <a:gd name="connsiteY5" fmla="*/ 1978 h 112537"/>
                <a:gd name="connsiteX6" fmla="*/ 313691 w 443779"/>
                <a:gd name="connsiteY6" fmla="*/ 69076 h 112537"/>
                <a:gd name="connsiteX7" fmla="*/ 392680 w 443779"/>
                <a:gd name="connsiteY7" fmla="*/ 36588 h 112537"/>
                <a:gd name="connsiteX8" fmla="*/ 403934 w 443779"/>
                <a:gd name="connsiteY8" fmla="*/ 1129 h 112537"/>
                <a:gd name="connsiteX9" fmla="*/ 444065 w 443779"/>
                <a:gd name="connsiteY9" fmla="*/ 2403 h 112537"/>
                <a:gd name="connsiteX10" fmla="*/ 375481 w 443779"/>
                <a:gd name="connsiteY10" fmla="*/ 103474 h 112537"/>
                <a:gd name="connsiteX11" fmla="*/ 236402 w 443779"/>
                <a:gd name="connsiteY11" fmla="*/ 56336 h 112537"/>
                <a:gd name="connsiteX12" fmla="*/ 222388 w 443779"/>
                <a:gd name="connsiteY12" fmla="*/ 22362 h 112537"/>
                <a:gd name="connsiteX13" fmla="*/ 218990 w 443779"/>
                <a:gd name="connsiteY13" fmla="*/ 29369 h 112537"/>
                <a:gd name="connsiteX14" fmla="*/ 124289 w 443779"/>
                <a:gd name="connsiteY14" fmla="*/ 111330 h 112537"/>
                <a:gd name="connsiteX15" fmla="*/ 7717 w 443779"/>
                <a:gd name="connsiteY15" fmla="*/ 39136 h 112537"/>
                <a:gd name="connsiteX16" fmla="*/ 498 w 443779"/>
                <a:gd name="connsiteY16" fmla="*/ 8773 h 112537"/>
                <a:gd name="connsiteX17" fmla="*/ 2409 w 443779"/>
                <a:gd name="connsiteY17" fmla="*/ 1129 h 112537"/>
                <a:gd name="connsiteX18" fmla="*/ 42753 w 443779"/>
                <a:gd name="connsiteY18" fmla="*/ 1978 h 112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43779" h="112537">
                  <a:moveTo>
                    <a:pt x="42753" y="1978"/>
                  </a:moveTo>
                  <a:cubicBezTo>
                    <a:pt x="43177" y="38075"/>
                    <a:pt x="69294" y="67165"/>
                    <a:pt x="104967" y="71411"/>
                  </a:cubicBezTo>
                  <a:cubicBezTo>
                    <a:pt x="132995" y="74809"/>
                    <a:pt x="173763" y="52089"/>
                    <a:pt x="179496" y="16841"/>
                  </a:cubicBezTo>
                  <a:cubicBezTo>
                    <a:pt x="180345" y="11745"/>
                    <a:pt x="179496" y="5800"/>
                    <a:pt x="183106" y="1129"/>
                  </a:cubicBezTo>
                  <a:cubicBezTo>
                    <a:pt x="209435" y="-570"/>
                    <a:pt x="235765" y="704"/>
                    <a:pt x="262094" y="704"/>
                  </a:cubicBezTo>
                  <a:cubicBezTo>
                    <a:pt x="262519" y="704"/>
                    <a:pt x="263156" y="1553"/>
                    <a:pt x="263580" y="1978"/>
                  </a:cubicBezTo>
                  <a:cubicBezTo>
                    <a:pt x="264005" y="33191"/>
                    <a:pt x="285239" y="61432"/>
                    <a:pt x="313691" y="69076"/>
                  </a:cubicBezTo>
                  <a:cubicBezTo>
                    <a:pt x="343843" y="76932"/>
                    <a:pt x="376967" y="63555"/>
                    <a:pt x="392680" y="36588"/>
                  </a:cubicBezTo>
                  <a:cubicBezTo>
                    <a:pt x="399050" y="25759"/>
                    <a:pt x="401386" y="13444"/>
                    <a:pt x="403934" y="1129"/>
                  </a:cubicBezTo>
                  <a:cubicBezTo>
                    <a:pt x="417311" y="492"/>
                    <a:pt x="430900" y="-1632"/>
                    <a:pt x="444065" y="2403"/>
                  </a:cubicBezTo>
                  <a:cubicBezTo>
                    <a:pt x="440455" y="49116"/>
                    <a:pt x="419009" y="83727"/>
                    <a:pt x="375481" y="103474"/>
                  </a:cubicBezTo>
                  <a:cubicBezTo>
                    <a:pt x="324096" y="126831"/>
                    <a:pt x="262306" y="104323"/>
                    <a:pt x="236402" y="56336"/>
                  </a:cubicBezTo>
                  <a:cubicBezTo>
                    <a:pt x="230456" y="45507"/>
                    <a:pt x="227696" y="33616"/>
                    <a:pt x="222388" y="22362"/>
                  </a:cubicBezTo>
                  <a:cubicBezTo>
                    <a:pt x="220052" y="24273"/>
                    <a:pt x="219840" y="27033"/>
                    <a:pt x="218990" y="29369"/>
                  </a:cubicBezTo>
                  <a:cubicBezTo>
                    <a:pt x="204764" y="76720"/>
                    <a:pt x="172914" y="104111"/>
                    <a:pt x="124289" y="111330"/>
                  </a:cubicBezTo>
                  <a:cubicBezTo>
                    <a:pt x="70356" y="119399"/>
                    <a:pt x="23430" y="84364"/>
                    <a:pt x="7717" y="39136"/>
                  </a:cubicBezTo>
                  <a:cubicBezTo>
                    <a:pt x="4320" y="29157"/>
                    <a:pt x="3683" y="18752"/>
                    <a:pt x="498" y="8773"/>
                  </a:cubicBezTo>
                  <a:cubicBezTo>
                    <a:pt x="-351" y="6437"/>
                    <a:pt x="-351" y="3040"/>
                    <a:pt x="2409" y="1129"/>
                  </a:cubicBezTo>
                  <a:cubicBezTo>
                    <a:pt x="15998" y="279"/>
                    <a:pt x="29375" y="-995"/>
                    <a:pt x="42753" y="1978"/>
                  </a:cubicBezTo>
                  <a:close/>
                </a:path>
              </a:pathLst>
            </a:custGeom>
            <a:solidFill>
              <a:schemeClr val="accent3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2" name="Freeform: Shape 1251">
              <a:extLst>
                <a:ext uri="{FF2B5EF4-FFF2-40B4-BE49-F238E27FC236}">
                  <a16:creationId xmlns:a16="http://schemas.microsoft.com/office/drawing/2014/main" id="{42562990-3450-4C0A-B80F-7512F6942720}"/>
                </a:ext>
              </a:extLst>
            </p:cNvPr>
            <p:cNvSpPr/>
            <p:nvPr/>
          </p:nvSpPr>
          <p:spPr>
            <a:xfrm>
              <a:off x="7671113" y="4229665"/>
              <a:ext cx="976466" cy="244117"/>
            </a:xfrm>
            <a:custGeom>
              <a:avLst/>
              <a:gdLst>
                <a:gd name="connsiteX0" fmla="*/ 441656 w 441655"/>
                <a:gd name="connsiteY0" fmla="*/ 1755 h 110413"/>
                <a:gd name="connsiteX1" fmla="*/ 346318 w 441655"/>
                <a:gd name="connsiteY1" fmla="*/ 111319 h 110413"/>
                <a:gd name="connsiteX2" fmla="*/ 221677 w 441655"/>
                <a:gd name="connsiteY2" fmla="*/ 20865 h 110413"/>
                <a:gd name="connsiteX3" fmla="*/ 81961 w 441655"/>
                <a:gd name="connsiteY3" fmla="*/ 108347 h 110413"/>
                <a:gd name="connsiteX4" fmla="*/ 0 w 441655"/>
                <a:gd name="connsiteY4" fmla="*/ 4303 h 110413"/>
                <a:gd name="connsiteX5" fmla="*/ 5521 w 441655"/>
                <a:gd name="connsiteY5" fmla="*/ 481 h 110413"/>
                <a:gd name="connsiteX6" fmla="*/ 40131 w 441655"/>
                <a:gd name="connsiteY6" fmla="*/ 1330 h 110413"/>
                <a:gd name="connsiteX7" fmla="*/ 56481 w 441655"/>
                <a:gd name="connsiteY7" fmla="*/ 45071 h 110413"/>
                <a:gd name="connsiteX8" fmla="*/ 151395 w 441655"/>
                <a:gd name="connsiteY8" fmla="*/ 57599 h 110413"/>
                <a:gd name="connsiteX9" fmla="*/ 180484 w 441655"/>
                <a:gd name="connsiteY9" fmla="*/ 2392 h 110413"/>
                <a:gd name="connsiteX10" fmla="*/ 181758 w 441655"/>
                <a:gd name="connsiteY10" fmla="*/ 693 h 110413"/>
                <a:gd name="connsiteX11" fmla="*/ 260959 w 441655"/>
                <a:gd name="connsiteY11" fmla="*/ 1330 h 110413"/>
                <a:gd name="connsiteX12" fmla="*/ 277097 w 441655"/>
                <a:gd name="connsiteY12" fmla="*/ 45071 h 110413"/>
                <a:gd name="connsiteX13" fmla="*/ 372010 w 441655"/>
                <a:gd name="connsiteY13" fmla="*/ 57387 h 110413"/>
                <a:gd name="connsiteX14" fmla="*/ 401100 w 441655"/>
                <a:gd name="connsiteY14" fmla="*/ 2392 h 110413"/>
                <a:gd name="connsiteX15" fmla="*/ 441656 w 441655"/>
                <a:gd name="connsiteY15" fmla="*/ 1755 h 110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1655" h="110413">
                  <a:moveTo>
                    <a:pt x="441656" y="1755"/>
                  </a:moveTo>
                  <a:cubicBezTo>
                    <a:pt x="444416" y="54414"/>
                    <a:pt x="399401" y="103888"/>
                    <a:pt x="346318" y="111319"/>
                  </a:cubicBezTo>
                  <a:cubicBezTo>
                    <a:pt x="292385" y="118964"/>
                    <a:pt x="236753" y="84990"/>
                    <a:pt x="221677" y="20865"/>
                  </a:cubicBezTo>
                  <a:cubicBezTo>
                    <a:pt x="198533" y="88175"/>
                    <a:pt x="154367" y="123635"/>
                    <a:pt x="81961" y="108347"/>
                  </a:cubicBezTo>
                  <a:cubicBezTo>
                    <a:pt x="33337" y="97942"/>
                    <a:pt x="849" y="52078"/>
                    <a:pt x="0" y="4303"/>
                  </a:cubicBezTo>
                  <a:cubicBezTo>
                    <a:pt x="849" y="1542"/>
                    <a:pt x="2760" y="268"/>
                    <a:pt x="5521" y="481"/>
                  </a:cubicBezTo>
                  <a:cubicBezTo>
                    <a:pt x="16987" y="905"/>
                    <a:pt x="28665" y="-793"/>
                    <a:pt x="40131" y="1330"/>
                  </a:cubicBezTo>
                  <a:cubicBezTo>
                    <a:pt x="43104" y="16831"/>
                    <a:pt x="45864" y="31906"/>
                    <a:pt x="56481" y="45071"/>
                  </a:cubicBezTo>
                  <a:cubicBezTo>
                    <a:pt x="78776" y="72462"/>
                    <a:pt x="118695" y="81380"/>
                    <a:pt x="151395" y="57599"/>
                  </a:cubicBezTo>
                  <a:cubicBezTo>
                    <a:pt x="170505" y="43585"/>
                    <a:pt x="178149" y="24687"/>
                    <a:pt x="180484" y="2392"/>
                  </a:cubicBezTo>
                  <a:cubicBezTo>
                    <a:pt x="180909" y="1755"/>
                    <a:pt x="181334" y="693"/>
                    <a:pt x="181758" y="693"/>
                  </a:cubicBezTo>
                  <a:cubicBezTo>
                    <a:pt x="208088" y="905"/>
                    <a:pt x="234630" y="-793"/>
                    <a:pt x="260959" y="1330"/>
                  </a:cubicBezTo>
                  <a:cubicBezTo>
                    <a:pt x="263720" y="16831"/>
                    <a:pt x="266692" y="31906"/>
                    <a:pt x="277097" y="45071"/>
                  </a:cubicBezTo>
                  <a:cubicBezTo>
                    <a:pt x="300453" y="74373"/>
                    <a:pt x="341646" y="79682"/>
                    <a:pt x="372010" y="57387"/>
                  </a:cubicBezTo>
                  <a:cubicBezTo>
                    <a:pt x="390908" y="43372"/>
                    <a:pt x="399401" y="24899"/>
                    <a:pt x="401100" y="2392"/>
                  </a:cubicBezTo>
                  <a:cubicBezTo>
                    <a:pt x="414902" y="-1218"/>
                    <a:pt x="428279" y="-156"/>
                    <a:pt x="441656" y="1755"/>
                  </a:cubicBezTo>
                  <a:close/>
                </a:path>
              </a:pathLst>
            </a:custGeom>
            <a:solidFill>
              <a:schemeClr val="accent3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3" name="Freeform: Shape 1252">
              <a:extLst>
                <a:ext uri="{FF2B5EF4-FFF2-40B4-BE49-F238E27FC236}">
                  <a16:creationId xmlns:a16="http://schemas.microsoft.com/office/drawing/2014/main" id="{62023D81-57AC-411E-A936-AB897AF8057B}"/>
                </a:ext>
              </a:extLst>
            </p:cNvPr>
            <p:cNvSpPr/>
            <p:nvPr/>
          </p:nvSpPr>
          <p:spPr>
            <a:xfrm>
              <a:off x="6651927" y="3190418"/>
              <a:ext cx="1436532" cy="699489"/>
            </a:xfrm>
            <a:custGeom>
              <a:avLst/>
              <a:gdLst>
                <a:gd name="connsiteX0" fmla="*/ 526590 w 649743"/>
                <a:gd name="connsiteY0" fmla="*/ 212 h 316378"/>
                <a:gd name="connsiteX1" fmla="*/ 511089 w 649743"/>
                <a:gd name="connsiteY1" fmla="*/ 2123 h 316378"/>
                <a:gd name="connsiteX2" fmla="*/ 19747 w 649743"/>
                <a:gd name="connsiteY2" fmla="*/ 2123 h 316378"/>
                <a:gd name="connsiteX3" fmla="*/ 2336 w 649743"/>
                <a:gd name="connsiteY3" fmla="*/ 19535 h 316378"/>
                <a:gd name="connsiteX4" fmla="*/ 2336 w 649743"/>
                <a:gd name="connsiteY4" fmla="*/ 299816 h 316378"/>
                <a:gd name="connsiteX5" fmla="*/ 16987 w 649743"/>
                <a:gd name="connsiteY5" fmla="*/ 314680 h 316378"/>
                <a:gd name="connsiteX6" fmla="*/ 633606 w 649743"/>
                <a:gd name="connsiteY6" fmla="*/ 314680 h 316378"/>
                <a:gd name="connsiteX7" fmla="*/ 648682 w 649743"/>
                <a:gd name="connsiteY7" fmla="*/ 299180 h 316378"/>
                <a:gd name="connsiteX8" fmla="*/ 648682 w 649743"/>
                <a:gd name="connsiteY8" fmla="*/ 19959 h 316378"/>
                <a:gd name="connsiteX9" fmla="*/ 649956 w 649743"/>
                <a:gd name="connsiteY9" fmla="*/ 4247 h 316378"/>
                <a:gd name="connsiteX10" fmla="*/ 650168 w 649743"/>
                <a:gd name="connsiteY10" fmla="*/ 303638 h 316378"/>
                <a:gd name="connsiteX11" fmla="*/ 636367 w 649743"/>
                <a:gd name="connsiteY11" fmla="*/ 316803 h 316378"/>
                <a:gd name="connsiteX12" fmla="*/ 13377 w 649743"/>
                <a:gd name="connsiteY12" fmla="*/ 316803 h 316378"/>
                <a:gd name="connsiteX13" fmla="*/ 0 w 649743"/>
                <a:gd name="connsiteY13" fmla="*/ 303002 h 316378"/>
                <a:gd name="connsiteX14" fmla="*/ 212 w 649743"/>
                <a:gd name="connsiteY14" fmla="*/ 14226 h 316378"/>
                <a:gd name="connsiteX15" fmla="*/ 14863 w 649743"/>
                <a:gd name="connsiteY15" fmla="*/ 0 h 316378"/>
                <a:gd name="connsiteX16" fmla="*/ 526590 w 649743"/>
                <a:gd name="connsiteY16" fmla="*/ 212 h 316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49743" h="316378">
                  <a:moveTo>
                    <a:pt x="526590" y="212"/>
                  </a:moveTo>
                  <a:cubicBezTo>
                    <a:pt x="521706" y="3397"/>
                    <a:pt x="516185" y="2123"/>
                    <a:pt x="511089" y="2123"/>
                  </a:cubicBezTo>
                  <a:cubicBezTo>
                    <a:pt x="347379" y="2123"/>
                    <a:pt x="183457" y="2123"/>
                    <a:pt x="19747" y="2123"/>
                  </a:cubicBezTo>
                  <a:cubicBezTo>
                    <a:pt x="2336" y="2123"/>
                    <a:pt x="2336" y="2123"/>
                    <a:pt x="2336" y="19535"/>
                  </a:cubicBezTo>
                  <a:cubicBezTo>
                    <a:pt x="2336" y="112962"/>
                    <a:pt x="2336" y="206389"/>
                    <a:pt x="2336" y="299816"/>
                  </a:cubicBezTo>
                  <a:cubicBezTo>
                    <a:pt x="2336" y="314680"/>
                    <a:pt x="2336" y="314680"/>
                    <a:pt x="16987" y="314680"/>
                  </a:cubicBezTo>
                  <a:cubicBezTo>
                    <a:pt x="222527" y="314680"/>
                    <a:pt x="428066" y="314680"/>
                    <a:pt x="633606" y="314680"/>
                  </a:cubicBezTo>
                  <a:cubicBezTo>
                    <a:pt x="648682" y="314680"/>
                    <a:pt x="648682" y="314680"/>
                    <a:pt x="648682" y="299180"/>
                  </a:cubicBezTo>
                  <a:cubicBezTo>
                    <a:pt x="648682" y="206177"/>
                    <a:pt x="648682" y="113174"/>
                    <a:pt x="648682" y="19959"/>
                  </a:cubicBezTo>
                  <a:cubicBezTo>
                    <a:pt x="648682" y="14651"/>
                    <a:pt x="648045" y="9343"/>
                    <a:pt x="649956" y="4247"/>
                  </a:cubicBezTo>
                  <a:cubicBezTo>
                    <a:pt x="649956" y="104044"/>
                    <a:pt x="649956" y="203841"/>
                    <a:pt x="650168" y="303638"/>
                  </a:cubicBezTo>
                  <a:cubicBezTo>
                    <a:pt x="650168" y="314043"/>
                    <a:pt x="646346" y="316803"/>
                    <a:pt x="636367" y="316803"/>
                  </a:cubicBezTo>
                  <a:cubicBezTo>
                    <a:pt x="428703" y="316591"/>
                    <a:pt x="221040" y="316591"/>
                    <a:pt x="13377" y="316803"/>
                  </a:cubicBezTo>
                  <a:cubicBezTo>
                    <a:pt x="2973" y="316803"/>
                    <a:pt x="0" y="312981"/>
                    <a:pt x="0" y="303002"/>
                  </a:cubicBezTo>
                  <a:cubicBezTo>
                    <a:pt x="212" y="206814"/>
                    <a:pt x="212" y="110626"/>
                    <a:pt x="212" y="14226"/>
                  </a:cubicBezTo>
                  <a:cubicBezTo>
                    <a:pt x="212" y="637"/>
                    <a:pt x="849" y="0"/>
                    <a:pt x="14863" y="0"/>
                  </a:cubicBezTo>
                  <a:cubicBezTo>
                    <a:pt x="185580" y="0"/>
                    <a:pt x="356085" y="0"/>
                    <a:pt x="526590" y="212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4" name="Freeform: Shape 1253">
              <a:extLst>
                <a:ext uri="{FF2B5EF4-FFF2-40B4-BE49-F238E27FC236}">
                  <a16:creationId xmlns:a16="http://schemas.microsoft.com/office/drawing/2014/main" id="{AC24C543-5439-4706-A292-AE7362052BF7}"/>
                </a:ext>
              </a:extLst>
            </p:cNvPr>
            <p:cNvSpPr/>
            <p:nvPr/>
          </p:nvSpPr>
          <p:spPr>
            <a:xfrm>
              <a:off x="7827381" y="4232679"/>
              <a:ext cx="173699" cy="89197"/>
            </a:xfrm>
            <a:custGeom>
              <a:avLst/>
              <a:gdLst>
                <a:gd name="connsiteX0" fmla="*/ 80077 w 78563"/>
                <a:gd name="connsiteY0" fmla="*/ 8036 h 40343"/>
                <a:gd name="connsiteX1" fmla="*/ 71159 w 78563"/>
                <a:gd name="connsiteY1" fmla="*/ 26722 h 40343"/>
                <a:gd name="connsiteX2" fmla="*/ 36549 w 78563"/>
                <a:gd name="connsiteY2" fmla="*/ 41373 h 40343"/>
                <a:gd name="connsiteX3" fmla="*/ 1513 w 78563"/>
                <a:gd name="connsiteY3" fmla="*/ 11858 h 40343"/>
                <a:gd name="connsiteX4" fmla="*/ 3425 w 78563"/>
                <a:gd name="connsiteY4" fmla="*/ 1029 h 40343"/>
                <a:gd name="connsiteX5" fmla="*/ 16165 w 78563"/>
                <a:gd name="connsiteY5" fmla="*/ 6550 h 40343"/>
                <a:gd name="connsiteX6" fmla="*/ 39946 w 78563"/>
                <a:gd name="connsiteY6" fmla="*/ 25448 h 40343"/>
                <a:gd name="connsiteX7" fmla="*/ 65002 w 78563"/>
                <a:gd name="connsiteY7" fmla="*/ 6125 h 40343"/>
                <a:gd name="connsiteX8" fmla="*/ 76043 w 78563"/>
                <a:gd name="connsiteY8" fmla="*/ 604 h 40343"/>
                <a:gd name="connsiteX9" fmla="*/ 80077 w 78563"/>
                <a:gd name="connsiteY9" fmla="*/ 8036 h 4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563" h="40343">
                  <a:moveTo>
                    <a:pt x="80077" y="8036"/>
                  </a:moveTo>
                  <a:cubicBezTo>
                    <a:pt x="79016" y="15043"/>
                    <a:pt x="76255" y="21838"/>
                    <a:pt x="71159" y="26722"/>
                  </a:cubicBezTo>
                  <a:cubicBezTo>
                    <a:pt x="61604" y="36064"/>
                    <a:pt x="50350" y="43496"/>
                    <a:pt x="36549" y="41373"/>
                  </a:cubicBezTo>
                  <a:cubicBezTo>
                    <a:pt x="19350" y="38825"/>
                    <a:pt x="6822" y="29270"/>
                    <a:pt x="1513" y="11858"/>
                  </a:cubicBezTo>
                  <a:cubicBezTo>
                    <a:pt x="240" y="7824"/>
                    <a:pt x="-1884" y="3152"/>
                    <a:pt x="3425" y="1029"/>
                  </a:cubicBezTo>
                  <a:cubicBezTo>
                    <a:pt x="8733" y="-1094"/>
                    <a:pt x="14041" y="-245"/>
                    <a:pt x="16165" y="6550"/>
                  </a:cubicBezTo>
                  <a:cubicBezTo>
                    <a:pt x="19987" y="18016"/>
                    <a:pt x="27206" y="25872"/>
                    <a:pt x="39946" y="25448"/>
                  </a:cubicBezTo>
                  <a:cubicBezTo>
                    <a:pt x="52474" y="25235"/>
                    <a:pt x="60755" y="17804"/>
                    <a:pt x="65002" y="6125"/>
                  </a:cubicBezTo>
                  <a:cubicBezTo>
                    <a:pt x="66913" y="817"/>
                    <a:pt x="70947" y="-457"/>
                    <a:pt x="76043" y="604"/>
                  </a:cubicBezTo>
                  <a:cubicBezTo>
                    <a:pt x="79865" y="1241"/>
                    <a:pt x="79865" y="4639"/>
                    <a:pt x="80077" y="8036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5" name="Freeform: Shape 1254">
              <a:extLst>
                <a:ext uri="{FF2B5EF4-FFF2-40B4-BE49-F238E27FC236}">
                  <a16:creationId xmlns:a16="http://schemas.microsoft.com/office/drawing/2014/main" id="{C619DEAB-D841-40D8-B525-EC8A29FD8D73}"/>
                </a:ext>
              </a:extLst>
            </p:cNvPr>
            <p:cNvSpPr/>
            <p:nvPr/>
          </p:nvSpPr>
          <p:spPr>
            <a:xfrm>
              <a:off x="6837691" y="4232126"/>
              <a:ext cx="178393" cy="89197"/>
            </a:xfrm>
            <a:custGeom>
              <a:avLst/>
              <a:gdLst>
                <a:gd name="connsiteX0" fmla="*/ 40407 w 80687"/>
                <a:gd name="connsiteY0" fmla="*/ 42260 h 40343"/>
                <a:gd name="connsiteX1" fmla="*/ 1337 w 80687"/>
                <a:gd name="connsiteY1" fmla="*/ 9348 h 40343"/>
                <a:gd name="connsiteX2" fmla="*/ 3461 w 80687"/>
                <a:gd name="connsiteY2" fmla="*/ 854 h 40343"/>
                <a:gd name="connsiteX3" fmla="*/ 15988 w 80687"/>
                <a:gd name="connsiteY3" fmla="*/ 4889 h 40343"/>
                <a:gd name="connsiteX4" fmla="*/ 17687 w 80687"/>
                <a:gd name="connsiteY4" fmla="*/ 9772 h 40343"/>
                <a:gd name="connsiteX5" fmla="*/ 40407 w 80687"/>
                <a:gd name="connsiteY5" fmla="*/ 25485 h 40343"/>
                <a:gd name="connsiteX6" fmla="*/ 64188 w 80687"/>
                <a:gd name="connsiteY6" fmla="*/ 9135 h 40343"/>
                <a:gd name="connsiteX7" fmla="*/ 67373 w 80687"/>
                <a:gd name="connsiteY7" fmla="*/ 1491 h 40343"/>
                <a:gd name="connsiteX8" fmla="*/ 78627 w 80687"/>
                <a:gd name="connsiteY8" fmla="*/ 1067 h 40343"/>
                <a:gd name="connsiteX9" fmla="*/ 79901 w 80687"/>
                <a:gd name="connsiteY9" fmla="*/ 9348 h 40343"/>
                <a:gd name="connsiteX10" fmla="*/ 40407 w 80687"/>
                <a:gd name="connsiteY10" fmla="*/ 42260 h 4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687" h="40343">
                  <a:moveTo>
                    <a:pt x="40407" y="42260"/>
                  </a:moveTo>
                  <a:cubicBezTo>
                    <a:pt x="21084" y="40136"/>
                    <a:pt x="5159" y="27609"/>
                    <a:pt x="1337" y="9348"/>
                  </a:cubicBezTo>
                  <a:cubicBezTo>
                    <a:pt x="700" y="6163"/>
                    <a:pt x="-2272" y="1916"/>
                    <a:pt x="3461" y="854"/>
                  </a:cubicBezTo>
                  <a:cubicBezTo>
                    <a:pt x="7920" y="5"/>
                    <a:pt x="13653" y="-1694"/>
                    <a:pt x="15988" y="4889"/>
                  </a:cubicBezTo>
                  <a:cubicBezTo>
                    <a:pt x="16625" y="6587"/>
                    <a:pt x="17050" y="8286"/>
                    <a:pt x="17687" y="9772"/>
                  </a:cubicBezTo>
                  <a:cubicBezTo>
                    <a:pt x="21721" y="20177"/>
                    <a:pt x="29365" y="25697"/>
                    <a:pt x="40407" y="25485"/>
                  </a:cubicBezTo>
                  <a:cubicBezTo>
                    <a:pt x="51448" y="25060"/>
                    <a:pt x="59729" y="19752"/>
                    <a:pt x="64188" y="9135"/>
                  </a:cubicBezTo>
                  <a:cubicBezTo>
                    <a:pt x="65250" y="6587"/>
                    <a:pt x="64401" y="2978"/>
                    <a:pt x="67373" y="1491"/>
                  </a:cubicBezTo>
                  <a:cubicBezTo>
                    <a:pt x="70983" y="-420"/>
                    <a:pt x="75017" y="-420"/>
                    <a:pt x="78627" y="1067"/>
                  </a:cubicBezTo>
                  <a:cubicBezTo>
                    <a:pt x="82874" y="2765"/>
                    <a:pt x="80538" y="6587"/>
                    <a:pt x="79901" y="9348"/>
                  </a:cubicBezTo>
                  <a:cubicBezTo>
                    <a:pt x="76079" y="28882"/>
                    <a:pt x="58455" y="39711"/>
                    <a:pt x="40407" y="4226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6" name="Freeform: Shape 1255">
              <a:extLst>
                <a:ext uri="{FF2B5EF4-FFF2-40B4-BE49-F238E27FC236}">
                  <a16:creationId xmlns:a16="http://schemas.microsoft.com/office/drawing/2014/main" id="{E23DDEC1-7B4C-4C78-937A-97BD3B87A070}"/>
                </a:ext>
              </a:extLst>
            </p:cNvPr>
            <p:cNvSpPr/>
            <p:nvPr/>
          </p:nvSpPr>
          <p:spPr>
            <a:xfrm>
              <a:off x="7325217" y="4232745"/>
              <a:ext cx="178393" cy="89197"/>
            </a:xfrm>
            <a:custGeom>
              <a:avLst/>
              <a:gdLst>
                <a:gd name="connsiteX0" fmla="*/ 8239 w 80687"/>
                <a:gd name="connsiteY0" fmla="*/ 150 h 40343"/>
                <a:gd name="connsiteX1" fmla="*/ 16733 w 80687"/>
                <a:gd name="connsiteY1" fmla="*/ 6733 h 40343"/>
                <a:gd name="connsiteX2" fmla="*/ 40514 w 80687"/>
                <a:gd name="connsiteY2" fmla="*/ 25418 h 40343"/>
                <a:gd name="connsiteX3" fmla="*/ 64933 w 80687"/>
                <a:gd name="connsiteY3" fmla="*/ 5883 h 40343"/>
                <a:gd name="connsiteX4" fmla="*/ 76611 w 80687"/>
                <a:gd name="connsiteY4" fmla="*/ 363 h 40343"/>
                <a:gd name="connsiteX5" fmla="*/ 79796 w 80687"/>
                <a:gd name="connsiteY5" fmla="*/ 10342 h 40343"/>
                <a:gd name="connsiteX6" fmla="*/ 40514 w 80687"/>
                <a:gd name="connsiteY6" fmla="*/ 41768 h 40343"/>
                <a:gd name="connsiteX7" fmla="*/ 171 w 80687"/>
                <a:gd name="connsiteY7" fmla="*/ 7157 h 40343"/>
                <a:gd name="connsiteX8" fmla="*/ 8239 w 80687"/>
                <a:gd name="connsiteY8" fmla="*/ 150 h 4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687" h="40343">
                  <a:moveTo>
                    <a:pt x="8239" y="150"/>
                  </a:moveTo>
                  <a:cubicBezTo>
                    <a:pt x="12699" y="-274"/>
                    <a:pt x="15247" y="1636"/>
                    <a:pt x="16733" y="6733"/>
                  </a:cubicBezTo>
                  <a:cubicBezTo>
                    <a:pt x="20130" y="18411"/>
                    <a:pt x="27987" y="25206"/>
                    <a:pt x="40514" y="25418"/>
                  </a:cubicBezTo>
                  <a:cubicBezTo>
                    <a:pt x="51343" y="25630"/>
                    <a:pt x="60686" y="18623"/>
                    <a:pt x="64933" y="5883"/>
                  </a:cubicBezTo>
                  <a:cubicBezTo>
                    <a:pt x="67268" y="-1336"/>
                    <a:pt x="71940" y="-62"/>
                    <a:pt x="76611" y="363"/>
                  </a:cubicBezTo>
                  <a:cubicBezTo>
                    <a:pt x="83831" y="1212"/>
                    <a:pt x="80646" y="6733"/>
                    <a:pt x="79796" y="10342"/>
                  </a:cubicBezTo>
                  <a:cubicBezTo>
                    <a:pt x="75125" y="30089"/>
                    <a:pt x="57713" y="40706"/>
                    <a:pt x="40514" y="41768"/>
                  </a:cubicBezTo>
                  <a:cubicBezTo>
                    <a:pt x="23103" y="42829"/>
                    <a:pt x="2719" y="23932"/>
                    <a:pt x="171" y="7157"/>
                  </a:cubicBezTo>
                  <a:cubicBezTo>
                    <a:pt x="-891" y="575"/>
                    <a:pt x="3143" y="150"/>
                    <a:pt x="8239" y="15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7" name="Freeform: Shape 1256">
              <a:extLst>
                <a:ext uri="{FF2B5EF4-FFF2-40B4-BE49-F238E27FC236}">
                  <a16:creationId xmlns:a16="http://schemas.microsoft.com/office/drawing/2014/main" id="{831AFA7B-D863-49E1-9628-648FCFC66A83}"/>
                </a:ext>
              </a:extLst>
            </p:cNvPr>
            <p:cNvSpPr/>
            <p:nvPr/>
          </p:nvSpPr>
          <p:spPr>
            <a:xfrm>
              <a:off x="8315853" y="4232745"/>
              <a:ext cx="173699" cy="89197"/>
            </a:xfrm>
            <a:custGeom>
              <a:avLst/>
              <a:gdLst>
                <a:gd name="connsiteX0" fmla="*/ 38777 w 78563"/>
                <a:gd name="connsiteY0" fmla="*/ 41980 h 40343"/>
                <a:gd name="connsiteX1" fmla="*/ 344 w 78563"/>
                <a:gd name="connsiteY1" fmla="*/ 9281 h 40343"/>
                <a:gd name="connsiteX2" fmla="*/ 3954 w 78563"/>
                <a:gd name="connsiteY2" fmla="*/ 575 h 40343"/>
                <a:gd name="connsiteX3" fmla="*/ 14995 w 78563"/>
                <a:gd name="connsiteY3" fmla="*/ 4185 h 40343"/>
                <a:gd name="connsiteX4" fmla="*/ 65318 w 78563"/>
                <a:gd name="connsiteY4" fmla="*/ 4397 h 40343"/>
                <a:gd name="connsiteX5" fmla="*/ 76147 w 78563"/>
                <a:gd name="connsiteY5" fmla="*/ 787 h 40343"/>
                <a:gd name="connsiteX6" fmla="*/ 79332 w 78563"/>
                <a:gd name="connsiteY6" fmla="*/ 10555 h 40343"/>
                <a:gd name="connsiteX7" fmla="*/ 38777 w 78563"/>
                <a:gd name="connsiteY7" fmla="*/ 41980 h 4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563" h="40343">
                  <a:moveTo>
                    <a:pt x="38777" y="41980"/>
                  </a:moveTo>
                  <a:cubicBezTo>
                    <a:pt x="23064" y="41768"/>
                    <a:pt x="3104" y="24781"/>
                    <a:pt x="344" y="9281"/>
                  </a:cubicBezTo>
                  <a:cubicBezTo>
                    <a:pt x="-293" y="5671"/>
                    <a:pt x="-505" y="1637"/>
                    <a:pt x="3954" y="575"/>
                  </a:cubicBezTo>
                  <a:cubicBezTo>
                    <a:pt x="7988" y="-487"/>
                    <a:pt x="12022" y="-487"/>
                    <a:pt x="14995" y="4185"/>
                  </a:cubicBezTo>
                  <a:cubicBezTo>
                    <a:pt x="33256" y="33487"/>
                    <a:pt x="47058" y="33487"/>
                    <a:pt x="65318" y="4397"/>
                  </a:cubicBezTo>
                  <a:cubicBezTo>
                    <a:pt x="68291" y="-274"/>
                    <a:pt x="72113" y="-487"/>
                    <a:pt x="76147" y="787"/>
                  </a:cubicBezTo>
                  <a:cubicBezTo>
                    <a:pt x="81243" y="2273"/>
                    <a:pt x="80182" y="6733"/>
                    <a:pt x="79332" y="10555"/>
                  </a:cubicBezTo>
                  <a:cubicBezTo>
                    <a:pt x="75935" y="26480"/>
                    <a:pt x="55551" y="42192"/>
                    <a:pt x="38777" y="4198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8" name="Freeform: Shape 1257">
              <a:extLst>
                <a:ext uri="{FF2B5EF4-FFF2-40B4-BE49-F238E27FC236}">
                  <a16:creationId xmlns:a16="http://schemas.microsoft.com/office/drawing/2014/main" id="{4F8930C6-5C30-4011-980B-40C3643C197B}"/>
                </a:ext>
              </a:extLst>
            </p:cNvPr>
            <p:cNvSpPr/>
            <p:nvPr/>
          </p:nvSpPr>
          <p:spPr>
            <a:xfrm>
              <a:off x="7084764" y="4226966"/>
              <a:ext cx="173699" cy="4694"/>
            </a:xfrm>
            <a:custGeom>
              <a:avLst/>
              <a:gdLst>
                <a:gd name="connsiteX0" fmla="*/ 80475 w 78563"/>
                <a:gd name="connsiteY0" fmla="*/ 3188 h 2123"/>
                <a:gd name="connsiteX1" fmla="*/ 0 w 78563"/>
                <a:gd name="connsiteY1" fmla="*/ 2339 h 2123"/>
                <a:gd name="connsiteX2" fmla="*/ 56693 w 78563"/>
                <a:gd name="connsiteY2" fmla="*/ 640 h 2123"/>
                <a:gd name="connsiteX3" fmla="*/ 80475 w 78563"/>
                <a:gd name="connsiteY3" fmla="*/ 3188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63" h="2123">
                  <a:moveTo>
                    <a:pt x="80475" y="3188"/>
                  </a:moveTo>
                  <a:cubicBezTo>
                    <a:pt x="53721" y="2976"/>
                    <a:pt x="26754" y="2551"/>
                    <a:pt x="0" y="2339"/>
                  </a:cubicBezTo>
                  <a:cubicBezTo>
                    <a:pt x="18898" y="-1483"/>
                    <a:pt x="37796" y="1065"/>
                    <a:pt x="56693" y="640"/>
                  </a:cubicBezTo>
                  <a:cubicBezTo>
                    <a:pt x="64550" y="428"/>
                    <a:pt x="73043" y="-1695"/>
                    <a:pt x="80475" y="3188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9" name="Freeform: Shape 1258">
              <a:extLst>
                <a:ext uri="{FF2B5EF4-FFF2-40B4-BE49-F238E27FC236}">
                  <a16:creationId xmlns:a16="http://schemas.microsoft.com/office/drawing/2014/main" id="{238B7FAF-1FC9-42E5-9824-944BEA6CA17A}"/>
                </a:ext>
              </a:extLst>
            </p:cNvPr>
            <p:cNvSpPr/>
            <p:nvPr/>
          </p:nvSpPr>
          <p:spPr>
            <a:xfrm>
              <a:off x="8070620" y="4227251"/>
              <a:ext cx="173699" cy="4694"/>
            </a:xfrm>
            <a:custGeom>
              <a:avLst/>
              <a:gdLst>
                <a:gd name="connsiteX0" fmla="*/ 80475 w 78563"/>
                <a:gd name="connsiteY0" fmla="*/ 2422 h 2123"/>
                <a:gd name="connsiteX1" fmla="*/ 0 w 78563"/>
                <a:gd name="connsiteY1" fmla="*/ 3272 h 2123"/>
                <a:gd name="connsiteX2" fmla="*/ 2548 w 78563"/>
                <a:gd name="connsiteY2" fmla="*/ 1573 h 2123"/>
                <a:gd name="connsiteX3" fmla="*/ 80475 w 78563"/>
                <a:gd name="connsiteY3" fmla="*/ 2422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63" h="2123">
                  <a:moveTo>
                    <a:pt x="80475" y="2422"/>
                  </a:moveTo>
                  <a:cubicBezTo>
                    <a:pt x="53721" y="2635"/>
                    <a:pt x="26754" y="3059"/>
                    <a:pt x="0" y="3272"/>
                  </a:cubicBezTo>
                  <a:cubicBezTo>
                    <a:pt x="849" y="2635"/>
                    <a:pt x="1699" y="1573"/>
                    <a:pt x="2548" y="1573"/>
                  </a:cubicBezTo>
                  <a:cubicBezTo>
                    <a:pt x="28665" y="87"/>
                    <a:pt x="54570" y="-1400"/>
                    <a:pt x="80475" y="2422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0" name="Freeform: Shape 1259">
              <a:extLst>
                <a:ext uri="{FF2B5EF4-FFF2-40B4-BE49-F238E27FC236}">
                  <a16:creationId xmlns:a16="http://schemas.microsoft.com/office/drawing/2014/main" id="{626B4616-5434-4EBD-941C-D8B2BC870737}"/>
                </a:ext>
              </a:extLst>
            </p:cNvPr>
            <p:cNvSpPr/>
            <p:nvPr/>
          </p:nvSpPr>
          <p:spPr>
            <a:xfrm>
              <a:off x="7671582" y="4227598"/>
              <a:ext cx="84501" cy="9390"/>
            </a:xfrm>
            <a:custGeom>
              <a:avLst/>
              <a:gdLst>
                <a:gd name="connsiteX0" fmla="*/ 40131 w 38220"/>
                <a:gd name="connsiteY0" fmla="*/ 2265 h 4246"/>
                <a:gd name="connsiteX1" fmla="*/ 10617 w 38220"/>
                <a:gd name="connsiteY1" fmla="*/ 2477 h 4246"/>
                <a:gd name="connsiteX2" fmla="*/ 0 w 38220"/>
                <a:gd name="connsiteY2" fmla="*/ 5238 h 4246"/>
                <a:gd name="connsiteX3" fmla="*/ 5096 w 38220"/>
                <a:gd name="connsiteY3" fmla="*/ 779 h 4246"/>
                <a:gd name="connsiteX4" fmla="*/ 40131 w 38220"/>
                <a:gd name="connsiteY4" fmla="*/ 2265 h 4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220" h="4246">
                  <a:moveTo>
                    <a:pt x="40131" y="2265"/>
                  </a:moveTo>
                  <a:cubicBezTo>
                    <a:pt x="30364" y="2265"/>
                    <a:pt x="20596" y="2265"/>
                    <a:pt x="10617" y="2477"/>
                  </a:cubicBezTo>
                  <a:cubicBezTo>
                    <a:pt x="6795" y="2477"/>
                    <a:pt x="2760" y="1628"/>
                    <a:pt x="0" y="5238"/>
                  </a:cubicBezTo>
                  <a:cubicBezTo>
                    <a:pt x="849" y="2902"/>
                    <a:pt x="2548" y="779"/>
                    <a:pt x="5096" y="779"/>
                  </a:cubicBezTo>
                  <a:cubicBezTo>
                    <a:pt x="16987" y="566"/>
                    <a:pt x="28665" y="-1557"/>
                    <a:pt x="40131" y="2265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1" name="Freeform: Shape 1260">
              <a:extLst>
                <a:ext uri="{FF2B5EF4-FFF2-40B4-BE49-F238E27FC236}">
                  <a16:creationId xmlns:a16="http://schemas.microsoft.com/office/drawing/2014/main" id="{C55D9992-6F4B-4A82-AF71-1811E0F3D948}"/>
                </a:ext>
              </a:extLst>
            </p:cNvPr>
            <p:cNvSpPr/>
            <p:nvPr/>
          </p:nvSpPr>
          <p:spPr>
            <a:xfrm>
              <a:off x="6685728" y="4227264"/>
              <a:ext cx="84501" cy="4694"/>
            </a:xfrm>
            <a:custGeom>
              <a:avLst/>
              <a:gdLst>
                <a:gd name="connsiteX0" fmla="*/ 40131 w 38220"/>
                <a:gd name="connsiteY0" fmla="*/ 3053 h 2123"/>
                <a:gd name="connsiteX1" fmla="*/ 0 w 38220"/>
                <a:gd name="connsiteY1" fmla="*/ 2204 h 2123"/>
                <a:gd name="connsiteX2" fmla="*/ 40131 w 38220"/>
                <a:gd name="connsiteY2" fmla="*/ 3053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220" h="2123">
                  <a:moveTo>
                    <a:pt x="40131" y="3053"/>
                  </a:moveTo>
                  <a:cubicBezTo>
                    <a:pt x="26754" y="2841"/>
                    <a:pt x="13377" y="2628"/>
                    <a:pt x="0" y="2204"/>
                  </a:cubicBezTo>
                  <a:cubicBezTo>
                    <a:pt x="13377" y="-344"/>
                    <a:pt x="26754" y="-1406"/>
                    <a:pt x="40131" y="3053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2" name="Freeform: Shape 1261">
              <a:extLst>
                <a:ext uri="{FF2B5EF4-FFF2-40B4-BE49-F238E27FC236}">
                  <a16:creationId xmlns:a16="http://schemas.microsoft.com/office/drawing/2014/main" id="{78F80242-E0E0-4537-9B31-FD2E561814B9}"/>
                </a:ext>
              </a:extLst>
            </p:cNvPr>
            <p:cNvSpPr/>
            <p:nvPr/>
          </p:nvSpPr>
          <p:spPr>
            <a:xfrm>
              <a:off x="7572997" y="4227021"/>
              <a:ext cx="84501" cy="4694"/>
            </a:xfrm>
            <a:custGeom>
              <a:avLst/>
              <a:gdLst>
                <a:gd name="connsiteX0" fmla="*/ 40131 w 38220"/>
                <a:gd name="connsiteY0" fmla="*/ 3588 h 2123"/>
                <a:gd name="connsiteX1" fmla="*/ 0 w 38220"/>
                <a:gd name="connsiteY1" fmla="*/ 2314 h 2123"/>
                <a:gd name="connsiteX2" fmla="*/ 40131 w 38220"/>
                <a:gd name="connsiteY2" fmla="*/ 3588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220" h="2123">
                  <a:moveTo>
                    <a:pt x="40131" y="3588"/>
                  </a:moveTo>
                  <a:cubicBezTo>
                    <a:pt x="26754" y="3163"/>
                    <a:pt x="13377" y="2739"/>
                    <a:pt x="0" y="2314"/>
                  </a:cubicBezTo>
                  <a:cubicBezTo>
                    <a:pt x="13377" y="-22"/>
                    <a:pt x="26967" y="-1933"/>
                    <a:pt x="40131" y="3588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3" name="Freeform: Shape 1262">
              <a:extLst>
                <a:ext uri="{FF2B5EF4-FFF2-40B4-BE49-F238E27FC236}">
                  <a16:creationId xmlns:a16="http://schemas.microsoft.com/office/drawing/2014/main" id="{BF1D5BA7-39C0-41C4-980D-4D76A423BD4F}"/>
                </a:ext>
              </a:extLst>
            </p:cNvPr>
            <p:cNvSpPr/>
            <p:nvPr/>
          </p:nvSpPr>
          <p:spPr>
            <a:xfrm>
              <a:off x="8558853" y="4226972"/>
              <a:ext cx="84501" cy="4694"/>
            </a:xfrm>
            <a:custGeom>
              <a:avLst/>
              <a:gdLst>
                <a:gd name="connsiteX0" fmla="*/ 40131 w 38220"/>
                <a:gd name="connsiteY0" fmla="*/ 2973 h 2123"/>
                <a:gd name="connsiteX1" fmla="*/ 0 w 38220"/>
                <a:gd name="connsiteY1" fmla="*/ 3397 h 2123"/>
                <a:gd name="connsiteX2" fmla="*/ 40131 w 38220"/>
                <a:gd name="connsiteY2" fmla="*/ 2973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220" h="2123">
                  <a:moveTo>
                    <a:pt x="40131" y="2973"/>
                  </a:moveTo>
                  <a:cubicBezTo>
                    <a:pt x="26754" y="2760"/>
                    <a:pt x="13377" y="1911"/>
                    <a:pt x="0" y="3397"/>
                  </a:cubicBezTo>
                  <a:cubicBezTo>
                    <a:pt x="13377" y="-1274"/>
                    <a:pt x="26754" y="-849"/>
                    <a:pt x="40131" y="2973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4" name="Freeform: Shape 1263">
              <a:extLst>
                <a:ext uri="{FF2B5EF4-FFF2-40B4-BE49-F238E27FC236}">
                  <a16:creationId xmlns:a16="http://schemas.microsoft.com/office/drawing/2014/main" id="{FE6DAF07-8BFC-44E2-BF9F-61A9ACDAFC5F}"/>
                </a:ext>
              </a:extLst>
            </p:cNvPr>
            <p:cNvSpPr/>
            <p:nvPr/>
          </p:nvSpPr>
          <p:spPr>
            <a:xfrm>
              <a:off x="8577162" y="3885210"/>
              <a:ext cx="75114" cy="4694"/>
            </a:xfrm>
            <a:custGeom>
              <a:avLst/>
              <a:gdLst>
                <a:gd name="connsiteX0" fmla="*/ 0 w 33973"/>
                <a:gd name="connsiteY0" fmla="*/ 0 h 2123"/>
                <a:gd name="connsiteX1" fmla="*/ 33974 w 33973"/>
                <a:gd name="connsiteY1" fmla="*/ 212 h 2123"/>
                <a:gd name="connsiteX2" fmla="*/ 0 w 33973"/>
                <a:gd name="connsiteY2" fmla="*/ 0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973" h="2123">
                  <a:moveTo>
                    <a:pt x="0" y="0"/>
                  </a:moveTo>
                  <a:cubicBezTo>
                    <a:pt x="11254" y="0"/>
                    <a:pt x="22720" y="212"/>
                    <a:pt x="33974" y="212"/>
                  </a:cubicBezTo>
                  <a:cubicBezTo>
                    <a:pt x="22720" y="3397"/>
                    <a:pt x="11466" y="3610"/>
                    <a:pt x="0" y="0"/>
                  </a:cubicBezTo>
                  <a:close/>
                </a:path>
              </a:pathLst>
            </a:custGeom>
            <a:solidFill>
              <a:srgbClr val="FBFBFB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5" name="Freeform: Shape 1264">
              <a:extLst>
                <a:ext uri="{FF2B5EF4-FFF2-40B4-BE49-F238E27FC236}">
                  <a16:creationId xmlns:a16="http://schemas.microsoft.com/office/drawing/2014/main" id="{5E87A751-70EE-4A66-B40E-6B7F40F9DF39}"/>
                </a:ext>
              </a:extLst>
            </p:cNvPr>
            <p:cNvSpPr/>
            <p:nvPr/>
          </p:nvSpPr>
          <p:spPr>
            <a:xfrm>
              <a:off x="8802499" y="2899823"/>
              <a:ext cx="192476" cy="4694"/>
            </a:xfrm>
            <a:custGeom>
              <a:avLst/>
              <a:gdLst>
                <a:gd name="connsiteX0" fmla="*/ 0 w 87057"/>
                <a:gd name="connsiteY0" fmla="*/ 0 h 2123"/>
                <a:gd name="connsiteX1" fmla="*/ 87270 w 87057"/>
                <a:gd name="connsiteY1" fmla="*/ 212 h 2123"/>
                <a:gd name="connsiteX2" fmla="*/ 34611 w 87057"/>
                <a:gd name="connsiteY2" fmla="*/ 1699 h 2123"/>
                <a:gd name="connsiteX3" fmla="*/ 0 w 87057"/>
                <a:gd name="connsiteY3" fmla="*/ 0 h 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057" h="2123">
                  <a:moveTo>
                    <a:pt x="0" y="0"/>
                  </a:moveTo>
                  <a:cubicBezTo>
                    <a:pt x="29090" y="0"/>
                    <a:pt x="58180" y="212"/>
                    <a:pt x="87270" y="212"/>
                  </a:cubicBezTo>
                  <a:cubicBezTo>
                    <a:pt x="69858" y="4034"/>
                    <a:pt x="52234" y="1486"/>
                    <a:pt x="34611" y="1699"/>
                  </a:cubicBezTo>
                  <a:cubicBezTo>
                    <a:pt x="23145" y="1911"/>
                    <a:pt x="11466" y="4034"/>
                    <a:pt x="0" y="0"/>
                  </a:cubicBezTo>
                  <a:close/>
                </a:path>
              </a:pathLst>
            </a:custGeom>
            <a:solidFill>
              <a:srgbClr val="B6B6B6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6" name="Freeform: Shape 1265">
              <a:extLst>
                <a:ext uri="{FF2B5EF4-FFF2-40B4-BE49-F238E27FC236}">
                  <a16:creationId xmlns:a16="http://schemas.microsoft.com/office/drawing/2014/main" id="{13F8C0FB-CCA9-4F71-9C8A-6D164DA920D6}"/>
                </a:ext>
              </a:extLst>
            </p:cNvPr>
            <p:cNvSpPr/>
            <p:nvPr/>
          </p:nvSpPr>
          <p:spPr>
            <a:xfrm>
              <a:off x="8802499" y="2448990"/>
              <a:ext cx="192476" cy="4694"/>
            </a:xfrm>
            <a:custGeom>
              <a:avLst/>
              <a:gdLst>
                <a:gd name="connsiteX0" fmla="*/ 87270 w 87057"/>
                <a:gd name="connsiteY0" fmla="*/ 1769 h 0"/>
                <a:gd name="connsiteX1" fmla="*/ 0 w 87057"/>
                <a:gd name="connsiteY1" fmla="*/ 1982 h 0"/>
                <a:gd name="connsiteX2" fmla="*/ 13377 w 87057"/>
                <a:gd name="connsiteY2" fmla="*/ 71 h 0"/>
                <a:gd name="connsiteX3" fmla="*/ 75803 w 87057"/>
                <a:gd name="connsiteY3" fmla="*/ 71 h 0"/>
                <a:gd name="connsiteX4" fmla="*/ 87270 w 87057"/>
                <a:gd name="connsiteY4" fmla="*/ 1769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057">
                  <a:moveTo>
                    <a:pt x="87270" y="1769"/>
                  </a:moveTo>
                  <a:cubicBezTo>
                    <a:pt x="58180" y="1769"/>
                    <a:pt x="29090" y="1982"/>
                    <a:pt x="0" y="1982"/>
                  </a:cubicBezTo>
                  <a:cubicBezTo>
                    <a:pt x="4247" y="-566"/>
                    <a:pt x="8918" y="71"/>
                    <a:pt x="13377" y="71"/>
                  </a:cubicBezTo>
                  <a:cubicBezTo>
                    <a:pt x="34186" y="71"/>
                    <a:pt x="54995" y="71"/>
                    <a:pt x="75803" y="71"/>
                  </a:cubicBezTo>
                  <a:cubicBezTo>
                    <a:pt x="79838" y="71"/>
                    <a:pt x="83660" y="-142"/>
                    <a:pt x="87270" y="1769"/>
                  </a:cubicBezTo>
                  <a:close/>
                </a:path>
              </a:pathLst>
            </a:custGeom>
            <a:solidFill>
              <a:srgbClr val="B8B8B8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7" name="Freeform: Shape 1266">
              <a:extLst>
                <a:ext uri="{FF2B5EF4-FFF2-40B4-BE49-F238E27FC236}">
                  <a16:creationId xmlns:a16="http://schemas.microsoft.com/office/drawing/2014/main" id="{F413A7A3-E133-4238-BBA3-763C376EEDB7}"/>
                </a:ext>
              </a:extLst>
            </p:cNvPr>
            <p:cNvSpPr/>
            <p:nvPr/>
          </p:nvSpPr>
          <p:spPr>
            <a:xfrm>
              <a:off x="10544176" y="2999073"/>
              <a:ext cx="1032801" cy="647848"/>
            </a:xfrm>
            <a:custGeom>
              <a:avLst/>
              <a:gdLst>
                <a:gd name="connsiteX0" fmla="*/ 328482 w 467135"/>
                <a:gd name="connsiteY0" fmla="*/ 5220 h 293021"/>
                <a:gd name="connsiteX1" fmla="*/ 210211 w 467135"/>
                <a:gd name="connsiteY1" fmla="*/ 7131 h 293021"/>
                <a:gd name="connsiteX2" fmla="*/ 1062 w 467135"/>
                <a:gd name="connsiteY2" fmla="*/ 110963 h 293021"/>
                <a:gd name="connsiteX3" fmla="*/ 0 w 467135"/>
                <a:gd name="connsiteY3" fmla="*/ 113936 h 293021"/>
                <a:gd name="connsiteX4" fmla="*/ 68796 w 467135"/>
                <a:gd name="connsiteY4" fmla="*/ 109477 h 293021"/>
                <a:gd name="connsiteX5" fmla="*/ 131010 w 467135"/>
                <a:gd name="connsiteY5" fmla="*/ 135806 h 293021"/>
                <a:gd name="connsiteX6" fmla="*/ 186430 w 467135"/>
                <a:gd name="connsiteY6" fmla="*/ 215644 h 293021"/>
                <a:gd name="connsiteX7" fmla="*/ 351201 w 467135"/>
                <a:gd name="connsiteY7" fmla="*/ 291872 h 293021"/>
                <a:gd name="connsiteX8" fmla="*/ 420635 w 467135"/>
                <a:gd name="connsiteY8" fmla="*/ 260234 h 293021"/>
                <a:gd name="connsiteX9" fmla="*/ 467348 w 467135"/>
                <a:gd name="connsiteY9" fmla="*/ 169567 h 293021"/>
                <a:gd name="connsiteX10" fmla="*/ 328482 w 467135"/>
                <a:gd name="connsiteY10" fmla="*/ 5220 h 293021"/>
                <a:gd name="connsiteX11" fmla="*/ 447813 w 467135"/>
                <a:gd name="connsiteY11" fmla="*/ 178061 h 293021"/>
                <a:gd name="connsiteX12" fmla="*/ 425094 w 467135"/>
                <a:gd name="connsiteY12" fmla="*/ 206089 h 293021"/>
                <a:gd name="connsiteX13" fmla="*/ 365428 w 467135"/>
                <a:gd name="connsiteY13" fmla="*/ 165533 h 293021"/>
                <a:gd name="connsiteX14" fmla="*/ 365216 w 467135"/>
                <a:gd name="connsiteY14" fmla="*/ 145361 h 293021"/>
                <a:gd name="connsiteX15" fmla="*/ 343345 w 467135"/>
                <a:gd name="connsiteY15" fmla="*/ 86545 h 293021"/>
                <a:gd name="connsiteX16" fmla="*/ 447813 w 467135"/>
                <a:gd name="connsiteY16" fmla="*/ 178061 h 293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67135" h="293021">
                  <a:moveTo>
                    <a:pt x="328482" y="5220"/>
                  </a:moveTo>
                  <a:cubicBezTo>
                    <a:pt x="294296" y="-3273"/>
                    <a:pt x="244185" y="-513"/>
                    <a:pt x="210211" y="7131"/>
                  </a:cubicBezTo>
                  <a:cubicBezTo>
                    <a:pt x="132072" y="24543"/>
                    <a:pt x="64974" y="64462"/>
                    <a:pt x="1062" y="110963"/>
                  </a:cubicBezTo>
                  <a:cubicBezTo>
                    <a:pt x="425" y="111388"/>
                    <a:pt x="425" y="112449"/>
                    <a:pt x="0" y="113936"/>
                  </a:cubicBezTo>
                  <a:cubicBezTo>
                    <a:pt x="23145" y="109477"/>
                    <a:pt x="45440" y="106292"/>
                    <a:pt x="68796" y="109477"/>
                  </a:cubicBezTo>
                  <a:cubicBezTo>
                    <a:pt x="92366" y="112662"/>
                    <a:pt x="112962" y="120518"/>
                    <a:pt x="131010" y="135806"/>
                  </a:cubicBezTo>
                  <a:cubicBezTo>
                    <a:pt x="156703" y="157464"/>
                    <a:pt x="171354" y="186767"/>
                    <a:pt x="186430" y="215644"/>
                  </a:cubicBezTo>
                  <a:cubicBezTo>
                    <a:pt x="215732" y="257686"/>
                    <a:pt x="275398" y="308222"/>
                    <a:pt x="351201" y="291872"/>
                  </a:cubicBezTo>
                  <a:cubicBezTo>
                    <a:pt x="379017" y="287413"/>
                    <a:pt x="398340" y="278495"/>
                    <a:pt x="420635" y="260234"/>
                  </a:cubicBezTo>
                  <a:cubicBezTo>
                    <a:pt x="442081" y="242611"/>
                    <a:pt x="464376" y="204178"/>
                    <a:pt x="467348" y="169567"/>
                  </a:cubicBezTo>
                  <a:cubicBezTo>
                    <a:pt x="472232" y="61914"/>
                    <a:pt x="396429" y="20084"/>
                    <a:pt x="328482" y="5220"/>
                  </a:cubicBezTo>
                  <a:close/>
                  <a:moveTo>
                    <a:pt x="447813" y="178061"/>
                  </a:moveTo>
                  <a:cubicBezTo>
                    <a:pt x="446540" y="186767"/>
                    <a:pt x="432738" y="203116"/>
                    <a:pt x="425094" y="206089"/>
                  </a:cubicBezTo>
                  <a:cubicBezTo>
                    <a:pt x="396853" y="216493"/>
                    <a:pt x="366065" y="195685"/>
                    <a:pt x="365428" y="165533"/>
                  </a:cubicBezTo>
                  <a:cubicBezTo>
                    <a:pt x="365216" y="158738"/>
                    <a:pt x="365428" y="152156"/>
                    <a:pt x="365216" y="145361"/>
                  </a:cubicBezTo>
                  <a:cubicBezTo>
                    <a:pt x="363941" y="123703"/>
                    <a:pt x="361818" y="102257"/>
                    <a:pt x="343345" y="86545"/>
                  </a:cubicBezTo>
                  <a:cubicBezTo>
                    <a:pt x="408532" y="83360"/>
                    <a:pt x="461615" y="117970"/>
                    <a:pt x="447813" y="178061"/>
                  </a:cubicBezTo>
                  <a:close/>
                </a:path>
              </a:pathLst>
            </a:custGeom>
            <a:solidFill>
              <a:schemeClr val="accent4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8" name="Freeform: Shape 1267">
              <a:extLst>
                <a:ext uri="{FF2B5EF4-FFF2-40B4-BE49-F238E27FC236}">
                  <a16:creationId xmlns:a16="http://schemas.microsoft.com/office/drawing/2014/main" id="{31BBA21A-5E46-4448-BEB7-A0A7A8834D21}"/>
                </a:ext>
              </a:extLst>
            </p:cNvPr>
            <p:cNvSpPr/>
            <p:nvPr/>
          </p:nvSpPr>
          <p:spPr>
            <a:xfrm>
              <a:off x="8726586" y="3071375"/>
              <a:ext cx="1967016" cy="1999877"/>
            </a:xfrm>
            <a:custGeom>
              <a:avLst/>
              <a:gdLst>
                <a:gd name="connsiteX0" fmla="*/ 855720 w 889681"/>
                <a:gd name="connsiteY0" fmla="*/ 515995 h 904545"/>
                <a:gd name="connsiteX1" fmla="*/ 708360 w 889681"/>
                <a:gd name="connsiteY1" fmla="*/ 476076 h 904545"/>
                <a:gd name="connsiteX2" fmla="*/ 694771 w 889681"/>
                <a:gd name="connsiteY2" fmla="*/ 470343 h 904545"/>
                <a:gd name="connsiteX3" fmla="*/ 688188 w 889681"/>
                <a:gd name="connsiteY3" fmla="*/ 458452 h 904545"/>
                <a:gd name="connsiteX4" fmla="*/ 686914 w 889681"/>
                <a:gd name="connsiteY4" fmla="*/ 427876 h 904545"/>
                <a:gd name="connsiteX5" fmla="*/ 697531 w 889681"/>
                <a:gd name="connsiteY5" fmla="*/ 410464 h 904545"/>
                <a:gd name="connsiteX6" fmla="*/ 846165 w 889681"/>
                <a:gd name="connsiteY6" fmla="*/ 356744 h 904545"/>
                <a:gd name="connsiteX7" fmla="*/ 878228 w 889681"/>
                <a:gd name="connsiteY7" fmla="*/ 309818 h 904545"/>
                <a:gd name="connsiteX8" fmla="*/ 815802 w 889681"/>
                <a:gd name="connsiteY8" fmla="*/ 272234 h 904545"/>
                <a:gd name="connsiteX9" fmla="*/ 664407 w 889681"/>
                <a:gd name="connsiteY9" fmla="*/ 327441 h 904545"/>
                <a:gd name="connsiteX10" fmla="*/ 649544 w 889681"/>
                <a:gd name="connsiteY10" fmla="*/ 322982 h 904545"/>
                <a:gd name="connsiteX11" fmla="*/ 631071 w 889681"/>
                <a:gd name="connsiteY11" fmla="*/ 298564 h 904545"/>
                <a:gd name="connsiteX12" fmla="*/ 630433 w 889681"/>
                <a:gd name="connsiteY12" fmla="*/ 273508 h 904545"/>
                <a:gd name="connsiteX13" fmla="*/ 719826 w 889681"/>
                <a:gd name="connsiteY13" fmla="*/ 145683 h 904545"/>
                <a:gd name="connsiteX14" fmla="*/ 721737 w 889681"/>
                <a:gd name="connsiteY14" fmla="*/ 94935 h 904545"/>
                <a:gd name="connsiteX15" fmla="*/ 677147 w 889681"/>
                <a:gd name="connsiteY15" fmla="*/ 74763 h 904545"/>
                <a:gd name="connsiteX16" fmla="*/ 645085 w 889681"/>
                <a:gd name="connsiteY16" fmla="*/ 95147 h 904545"/>
                <a:gd name="connsiteX17" fmla="*/ 553356 w 889681"/>
                <a:gd name="connsiteY17" fmla="*/ 226583 h 904545"/>
                <a:gd name="connsiteX18" fmla="*/ 537006 w 889681"/>
                <a:gd name="connsiteY18" fmla="*/ 231466 h 904545"/>
                <a:gd name="connsiteX19" fmla="*/ 504731 w 889681"/>
                <a:gd name="connsiteY19" fmla="*/ 221274 h 904545"/>
                <a:gd name="connsiteX20" fmla="*/ 494327 w 889681"/>
                <a:gd name="connsiteY20" fmla="*/ 207685 h 904545"/>
                <a:gd name="connsiteX21" fmla="*/ 494539 w 889681"/>
                <a:gd name="connsiteY21" fmla="*/ 53742 h 904545"/>
                <a:gd name="connsiteX22" fmla="*/ 493265 w 889681"/>
                <a:gd name="connsiteY22" fmla="*/ 40153 h 904545"/>
                <a:gd name="connsiteX23" fmla="*/ 491567 w 889681"/>
                <a:gd name="connsiteY23" fmla="*/ 43975 h 904545"/>
                <a:gd name="connsiteX24" fmla="*/ 492416 w 889681"/>
                <a:gd name="connsiteY24" fmla="*/ 34632 h 904545"/>
                <a:gd name="connsiteX25" fmla="*/ 447826 w 889681"/>
                <a:gd name="connsiteY25" fmla="*/ 21 h 904545"/>
                <a:gd name="connsiteX26" fmla="*/ 403873 w 889681"/>
                <a:gd name="connsiteY26" fmla="*/ 47584 h 904545"/>
                <a:gd name="connsiteX27" fmla="*/ 403873 w 889681"/>
                <a:gd name="connsiteY27" fmla="*/ 208959 h 904545"/>
                <a:gd name="connsiteX28" fmla="*/ 394742 w 889681"/>
                <a:gd name="connsiteY28" fmla="*/ 221274 h 904545"/>
                <a:gd name="connsiteX29" fmla="*/ 322761 w 889681"/>
                <a:gd name="connsiteY29" fmla="*/ 251213 h 904545"/>
                <a:gd name="connsiteX30" fmla="*/ 307897 w 889681"/>
                <a:gd name="connsiteY30" fmla="*/ 248878 h 904545"/>
                <a:gd name="connsiteX31" fmla="*/ 249293 w 889681"/>
                <a:gd name="connsiteY31" fmla="*/ 190273 h 904545"/>
                <a:gd name="connsiteX32" fmla="*/ 191326 w 889681"/>
                <a:gd name="connsiteY32" fmla="*/ 132518 h 904545"/>
                <a:gd name="connsiteX33" fmla="*/ 128899 w 889681"/>
                <a:gd name="connsiteY33" fmla="*/ 131032 h 904545"/>
                <a:gd name="connsiteX34" fmla="*/ 121680 w 889681"/>
                <a:gd name="connsiteY34" fmla="*/ 188787 h 904545"/>
                <a:gd name="connsiteX35" fmla="*/ 131447 w 889681"/>
                <a:gd name="connsiteY35" fmla="*/ 201102 h 904545"/>
                <a:gd name="connsiteX36" fmla="*/ 244622 w 889681"/>
                <a:gd name="connsiteY36" fmla="*/ 314489 h 904545"/>
                <a:gd name="connsiteX37" fmla="*/ 248019 w 889681"/>
                <a:gd name="connsiteY37" fmla="*/ 323407 h 904545"/>
                <a:gd name="connsiteX38" fmla="*/ 227635 w 889681"/>
                <a:gd name="connsiteY38" fmla="*/ 362477 h 904545"/>
                <a:gd name="connsiteX39" fmla="*/ 217655 w 889681"/>
                <a:gd name="connsiteY39" fmla="*/ 367360 h 904545"/>
                <a:gd name="connsiteX40" fmla="*/ 69233 w 889681"/>
                <a:gd name="connsiteY40" fmla="*/ 340819 h 904545"/>
                <a:gd name="connsiteX41" fmla="*/ 12115 w 889681"/>
                <a:gd name="connsiteY41" fmla="*/ 353134 h 904545"/>
                <a:gd name="connsiteX42" fmla="*/ 1074 w 889681"/>
                <a:gd name="connsiteY42" fmla="*/ 389868 h 904545"/>
                <a:gd name="connsiteX43" fmla="*/ 35684 w 889681"/>
                <a:gd name="connsiteY43" fmla="*/ 426814 h 904545"/>
                <a:gd name="connsiteX44" fmla="*/ 194935 w 889681"/>
                <a:gd name="connsiteY44" fmla="*/ 454418 h 904545"/>
                <a:gd name="connsiteX45" fmla="*/ 211073 w 889681"/>
                <a:gd name="connsiteY45" fmla="*/ 471617 h 904545"/>
                <a:gd name="connsiteX46" fmla="*/ 213408 w 889681"/>
                <a:gd name="connsiteY46" fmla="*/ 494124 h 904545"/>
                <a:gd name="connsiteX47" fmla="*/ 198545 w 889681"/>
                <a:gd name="connsiteY47" fmla="*/ 519604 h 904545"/>
                <a:gd name="connsiteX48" fmla="*/ 189202 w 889681"/>
                <a:gd name="connsiteY48" fmla="*/ 524063 h 904545"/>
                <a:gd name="connsiteX49" fmla="*/ 69021 w 889681"/>
                <a:gd name="connsiteY49" fmla="*/ 580120 h 904545"/>
                <a:gd name="connsiteX50" fmla="*/ 42904 w 889681"/>
                <a:gd name="connsiteY50" fmla="*/ 598593 h 904545"/>
                <a:gd name="connsiteX51" fmla="*/ 49911 w 889681"/>
                <a:gd name="connsiteY51" fmla="*/ 661019 h 904545"/>
                <a:gd name="connsiteX52" fmla="*/ 104268 w 889681"/>
                <a:gd name="connsiteY52" fmla="*/ 663992 h 904545"/>
                <a:gd name="connsiteX53" fmla="*/ 245896 w 889681"/>
                <a:gd name="connsiteY53" fmla="*/ 597319 h 904545"/>
                <a:gd name="connsiteX54" fmla="*/ 259485 w 889681"/>
                <a:gd name="connsiteY54" fmla="*/ 599867 h 904545"/>
                <a:gd name="connsiteX55" fmla="*/ 288150 w 889681"/>
                <a:gd name="connsiteY55" fmla="*/ 630655 h 904545"/>
                <a:gd name="connsiteX56" fmla="*/ 289212 w 889681"/>
                <a:gd name="connsiteY56" fmla="*/ 640847 h 904545"/>
                <a:gd name="connsiteX57" fmla="*/ 254814 w 889681"/>
                <a:gd name="connsiteY57" fmla="*/ 699664 h 904545"/>
                <a:gd name="connsiteX58" fmla="*/ 206614 w 889681"/>
                <a:gd name="connsiteY58" fmla="*/ 783324 h 904545"/>
                <a:gd name="connsiteX59" fmla="*/ 214682 w 889681"/>
                <a:gd name="connsiteY59" fmla="*/ 841716 h 904545"/>
                <a:gd name="connsiteX60" fmla="*/ 284965 w 889681"/>
                <a:gd name="connsiteY60" fmla="*/ 828976 h 904545"/>
                <a:gd name="connsiteX61" fmla="*/ 365652 w 889681"/>
                <a:gd name="connsiteY61" fmla="*/ 688835 h 904545"/>
                <a:gd name="connsiteX62" fmla="*/ 380516 w 889681"/>
                <a:gd name="connsiteY62" fmla="*/ 682677 h 904545"/>
                <a:gd name="connsiteX63" fmla="*/ 416188 w 889681"/>
                <a:gd name="connsiteY63" fmla="*/ 690321 h 904545"/>
                <a:gd name="connsiteX64" fmla="*/ 426168 w 889681"/>
                <a:gd name="connsiteY64" fmla="*/ 701150 h 904545"/>
                <a:gd name="connsiteX65" fmla="*/ 427866 w 889681"/>
                <a:gd name="connsiteY65" fmla="*/ 721534 h 904545"/>
                <a:gd name="connsiteX66" fmla="*/ 434661 w 889681"/>
                <a:gd name="connsiteY66" fmla="*/ 797126 h 904545"/>
                <a:gd name="connsiteX67" fmla="*/ 440819 w 889681"/>
                <a:gd name="connsiteY67" fmla="*/ 867196 h 904545"/>
                <a:gd name="connsiteX68" fmla="*/ 478827 w 889681"/>
                <a:gd name="connsiteY68" fmla="*/ 906053 h 904545"/>
                <a:gd name="connsiteX69" fmla="*/ 521294 w 889681"/>
                <a:gd name="connsiteY69" fmla="*/ 888005 h 904545"/>
                <a:gd name="connsiteX70" fmla="*/ 529150 w 889681"/>
                <a:gd name="connsiteY70" fmla="*/ 842353 h 904545"/>
                <a:gd name="connsiteX71" fmla="*/ 515136 w 889681"/>
                <a:gd name="connsiteY71" fmla="*/ 689684 h 904545"/>
                <a:gd name="connsiteX72" fmla="*/ 521506 w 889681"/>
                <a:gd name="connsiteY72" fmla="*/ 681828 h 904545"/>
                <a:gd name="connsiteX73" fmla="*/ 559514 w 889681"/>
                <a:gd name="connsiteY73" fmla="*/ 665903 h 904545"/>
                <a:gd name="connsiteX74" fmla="*/ 570555 w 889681"/>
                <a:gd name="connsiteY74" fmla="*/ 668451 h 904545"/>
                <a:gd name="connsiteX75" fmla="*/ 582446 w 889681"/>
                <a:gd name="connsiteY75" fmla="*/ 683102 h 904545"/>
                <a:gd name="connsiteX76" fmla="*/ 632769 w 889681"/>
                <a:gd name="connsiteY76" fmla="*/ 741919 h 904545"/>
                <a:gd name="connsiteX77" fmla="*/ 680120 w 889681"/>
                <a:gd name="connsiteY77" fmla="*/ 797763 h 904545"/>
                <a:gd name="connsiteX78" fmla="*/ 741060 w 889681"/>
                <a:gd name="connsiteY78" fmla="*/ 801585 h 904545"/>
                <a:gd name="connsiteX79" fmla="*/ 747217 w 889681"/>
                <a:gd name="connsiteY79" fmla="*/ 738097 h 904545"/>
                <a:gd name="connsiteX80" fmla="*/ 719826 w 889681"/>
                <a:gd name="connsiteY80" fmla="*/ 705822 h 904545"/>
                <a:gd name="connsiteX81" fmla="*/ 640838 w 889681"/>
                <a:gd name="connsiteY81" fmla="*/ 611757 h 904545"/>
                <a:gd name="connsiteX82" fmla="*/ 640201 w 889681"/>
                <a:gd name="connsiteY82" fmla="*/ 598168 h 904545"/>
                <a:gd name="connsiteX83" fmla="*/ 661859 w 889681"/>
                <a:gd name="connsiteY83" fmla="*/ 564407 h 904545"/>
                <a:gd name="connsiteX84" fmla="*/ 671626 w 889681"/>
                <a:gd name="connsiteY84" fmla="*/ 560797 h 904545"/>
                <a:gd name="connsiteX85" fmla="*/ 828966 w 889681"/>
                <a:gd name="connsiteY85" fmla="*/ 602839 h 904545"/>
                <a:gd name="connsiteX86" fmla="*/ 849138 w 889681"/>
                <a:gd name="connsiteY86" fmla="*/ 604326 h 904545"/>
                <a:gd name="connsiteX87" fmla="*/ 889694 w 889681"/>
                <a:gd name="connsiteY87" fmla="*/ 562071 h 904545"/>
                <a:gd name="connsiteX88" fmla="*/ 855720 w 889681"/>
                <a:gd name="connsiteY88" fmla="*/ 515995 h 904545"/>
                <a:gd name="connsiteX89" fmla="*/ 491991 w 889681"/>
                <a:gd name="connsiteY89" fmla="*/ 51194 h 904545"/>
                <a:gd name="connsiteX90" fmla="*/ 491991 w 889681"/>
                <a:gd name="connsiteY90" fmla="*/ 201739 h 904545"/>
                <a:gd name="connsiteX91" fmla="*/ 491991 w 889681"/>
                <a:gd name="connsiteY91" fmla="*/ 51194 h 904545"/>
                <a:gd name="connsiteX92" fmla="*/ 491991 w 889681"/>
                <a:gd name="connsiteY92" fmla="*/ 49920 h 904545"/>
                <a:gd name="connsiteX93" fmla="*/ 491991 w 889681"/>
                <a:gd name="connsiteY93" fmla="*/ 51194 h 904545"/>
                <a:gd name="connsiteX94" fmla="*/ 449737 w 889681"/>
                <a:gd name="connsiteY94" fmla="*/ 638087 h 904545"/>
                <a:gd name="connsiteX95" fmla="*/ 263944 w 889681"/>
                <a:gd name="connsiteY95" fmla="*/ 453780 h 904545"/>
                <a:gd name="connsiteX96" fmla="*/ 447613 w 889681"/>
                <a:gd name="connsiteY96" fmla="*/ 268200 h 904545"/>
                <a:gd name="connsiteX97" fmla="*/ 634468 w 889681"/>
                <a:gd name="connsiteY97" fmla="*/ 452719 h 904545"/>
                <a:gd name="connsiteX98" fmla="*/ 449737 w 889681"/>
                <a:gd name="connsiteY98" fmla="*/ 638087 h 904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889681" h="904545">
                  <a:moveTo>
                    <a:pt x="855720" y="515995"/>
                  </a:moveTo>
                  <a:cubicBezTo>
                    <a:pt x="806459" y="503042"/>
                    <a:pt x="757622" y="489453"/>
                    <a:pt x="708360" y="476076"/>
                  </a:cubicBezTo>
                  <a:cubicBezTo>
                    <a:pt x="703477" y="474802"/>
                    <a:pt x="699230" y="472678"/>
                    <a:pt x="694771" y="470343"/>
                  </a:cubicBezTo>
                  <a:cubicBezTo>
                    <a:pt x="689675" y="467795"/>
                    <a:pt x="688188" y="463973"/>
                    <a:pt x="688188" y="458452"/>
                  </a:cubicBezTo>
                  <a:cubicBezTo>
                    <a:pt x="688401" y="448260"/>
                    <a:pt x="688613" y="437855"/>
                    <a:pt x="686914" y="427876"/>
                  </a:cubicBezTo>
                  <a:cubicBezTo>
                    <a:pt x="685216" y="417896"/>
                    <a:pt x="688188" y="413862"/>
                    <a:pt x="697531" y="410464"/>
                  </a:cubicBezTo>
                  <a:cubicBezTo>
                    <a:pt x="747217" y="393053"/>
                    <a:pt x="796691" y="374792"/>
                    <a:pt x="846165" y="356744"/>
                  </a:cubicBezTo>
                  <a:cubicBezTo>
                    <a:pt x="867611" y="348887"/>
                    <a:pt x="880988" y="328928"/>
                    <a:pt x="878228" y="309818"/>
                  </a:cubicBezTo>
                  <a:cubicBezTo>
                    <a:pt x="873769" y="278392"/>
                    <a:pt x="845953" y="261405"/>
                    <a:pt x="815802" y="272234"/>
                  </a:cubicBezTo>
                  <a:cubicBezTo>
                    <a:pt x="765266" y="290283"/>
                    <a:pt x="714730" y="308756"/>
                    <a:pt x="664407" y="327441"/>
                  </a:cubicBezTo>
                  <a:cubicBezTo>
                    <a:pt x="657825" y="329989"/>
                    <a:pt x="653790" y="329565"/>
                    <a:pt x="649544" y="322982"/>
                  </a:cubicBezTo>
                  <a:cubicBezTo>
                    <a:pt x="644235" y="314277"/>
                    <a:pt x="637441" y="306420"/>
                    <a:pt x="631071" y="298564"/>
                  </a:cubicBezTo>
                  <a:cubicBezTo>
                    <a:pt x="621303" y="286461"/>
                    <a:pt x="621091" y="286673"/>
                    <a:pt x="630433" y="273508"/>
                  </a:cubicBezTo>
                  <a:cubicBezTo>
                    <a:pt x="660373" y="230829"/>
                    <a:pt x="690100" y="188362"/>
                    <a:pt x="719826" y="145683"/>
                  </a:cubicBezTo>
                  <a:cubicBezTo>
                    <a:pt x="731292" y="129333"/>
                    <a:pt x="732354" y="111922"/>
                    <a:pt x="721737" y="94935"/>
                  </a:cubicBezTo>
                  <a:cubicBezTo>
                    <a:pt x="711545" y="78373"/>
                    <a:pt x="696045" y="72428"/>
                    <a:pt x="677147" y="74763"/>
                  </a:cubicBezTo>
                  <a:cubicBezTo>
                    <a:pt x="663345" y="76462"/>
                    <a:pt x="653153" y="83894"/>
                    <a:pt x="645085" y="95147"/>
                  </a:cubicBezTo>
                  <a:cubicBezTo>
                    <a:pt x="614508" y="138888"/>
                    <a:pt x="583720" y="182629"/>
                    <a:pt x="553356" y="226583"/>
                  </a:cubicBezTo>
                  <a:cubicBezTo>
                    <a:pt x="548472" y="233590"/>
                    <a:pt x="544226" y="234864"/>
                    <a:pt x="537006" y="231466"/>
                  </a:cubicBezTo>
                  <a:cubicBezTo>
                    <a:pt x="526814" y="226583"/>
                    <a:pt x="515773" y="223397"/>
                    <a:pt x="504731" y="221274"/>
                  </a:cubicBezTo>
                  <a:cubicBezTo>
                    <a:pt x="496450" y="219788"/>
                    <a:pt x="494327" y="215966"/>
                    <a:pt x="494327" y="207685"/>
                  </a:cubicBezTo>
                  <a:cubicBezTo>
                    <a:pt x="494752" y="156300"/>
                    <a:pt x="494539" y="105127"/>
                    <a:pt x="494539" y="53742"/>
                  </a:cubicBezTo>
                  <a:cubicBezTo>
                    <a:pt x="494539" y="49283"/>
                    <a:pt x="495176" y="44612"/>
                    <a:pt x="493265" y="40153"/>
                  </a:cubicBezTo>
                  <a:cubicBezTo>
                    <a:pt x="492204" y="41427"/>
                    <a:pt x="491779" y="42701"/>
                    <a:pt x="491567" y="43975"/>
                  </a:cubicBezTo>
                  <a:cubicBezTo>
                    <a:pt x="491567" y="40790"/>
                    <a:pt x="491567" y="37605"/>
                    <a:pt x="492416" y="34632"/>
                  </a:cubicBezTo>
                  <a:cubicBezTo>
                    <a:pt x="486895" y="12974"/>
                    <a:pt x="469696" y="-616"/>
                    <a:pt x="447826" y="21"/>
                  </a:cubicBezTo>
                  <a:cubicBezTo>
                    <a:pt x="422558" y="659"/>
                    <a:pt x="403873" y="20406"/>
                    <a:pt x="403873" y="47584"/>
                  </a:cubicBezTo>
                  <a:cubicBezTo>
                    <a:pt x="403660" y="101305"/>
                    <a:pt x="403660" y="155238"/>
                    <a:pt x="403873" y="208959"/>
                  </a:cubicBezTo>
                  <a:cubicBezTo>
                    <a:pt x="403873" y="216178"/>
                    <a:pt x="401961" y="219575"/>
                    <a:pt x="394742" y="221274"/>
                  </a:cubicBezTo>
                  <a:cubicBezTo>
                    <a:pt x="368837" y="226795"/>
                    <a:pt x="344843" y="236987"/>
                    <a:pt x="322761" y="251213"/>
                  </a:cubicBezTo>
                  <a:cubicBezTo>
                    <a:pt x="316178" y="255460"/>
                    <a:pt x="312781" y="253974"/>
                    <a:pt x="307897" y="248878"/>
                  </a:cubicBezTo>
                  <a:cubicBezTo>
                    <a:pt x="288575" y="229130"/>
                    <a:pt x="268828" y="209808"/>
                    <a:pt x="249293" y="190273"/>
                  </a:cubicBezTo>
                  <a:cubicBezTo>
                    <a:pt x="229971" y="170951"/>
                    <a:pt x="211073" y="151416"/>
                    <a:pt x="191326" y="132518"/>
                  </a:cubicBezTo>
                  <a:cubicBezTo>
                    <a:pt x="174339" y="115956"/>
                    <a:pt x="146311" y="114894"/>
                    <a:pt x="128899" y="131032"/>
                  </a:cubicBezTo>
                  <a:cubicBezTo>
                    <a:pt x="114673" y="144197"/>
                    <a:pt x="108728" y="167766"/>
                    <a:pt x="121680" y="188787"/>
                  </a:cubicBezTo>
                  <a:cubicBezTo>
                    <a:pt x="124440" y="193458"/>
                    <a:pt x="127838" y="197280"/>
                    <a:pt x="131447" y="201102"/>
                  </a:cubicBezTo>
                  <a:cubicBezTo>
                    <a:pt x="169243" y="238898"/>
                    <a:pt x="207038" y="276693"/>
                    <a:pt x="244622" y="314489"/>
                  </a:cubicBezTo>
                  <a:cubicBezTo>
                    <a:pt x="246745" y="316612"/>
                    <a:pt x="252053" y="317886"/>
                    <a:pt x="248019" y="323407"/>
                  </a:cubicBezTo>
                  <a:cubicBezTo>
                    <a:pt x="239526" y="335510"/>
                    <a:pt x="233368" y="348887"/>
                    <a:pt x="227635" y="362477"/>
                  </a:cubicBezTo>
                  <a:cubicBezTo>
                    <a:pt x="225512" y="367360"/>
                    <a:pt x="222327" y="368210"/>
                    <a:pt x="217655" y="367360"/>
                  </a:cubicBezTo>
                  <a:cubicBezTo>
                    <a:pt x="168181" y="358442"/>
                    <a:pt x="118707" y="349312"/>
                    <a:pt x="69233" y="340819"/>
                  </a:cubicBezTo>
                  <a:cubicBezTo>
                    <a:pt x="48637" y="337209"/>
                    <a:pt x="28040" y="333174"/>
                    <a:pt x="12115" y="353134"/>
                  </a:cubicBezTo>
                  <a:cubicBezTo>
                    <a:pt x="3410" y="364175"/>
                    <a:pt x="-2536" y="376066"/>
                    <a:pt x="1074" y="389868"/>
                  </a:cubicBezTo>
                  <a:cubicBezTo>
                    <a:pt x="5958" y="407704"/>
                    <a:pt x="15725" y="423204"/>
                    <a:pt x="35684" y="426814"/>
                  </a:cubicBezTo>
                  <a:cubicBezTo>
                    <a:pt x="88768" y="436581"/>
                    <a:pt x="141852" y="445712"/>
                    <a:pt x="194935" y="454418"/>
                  </a:cubicBezTo>
                  <a:cubicBezTo>
                    <a:pt x="205552" y="456116"/>
                    <a:pt x="210860" y="460575"/>
                    <a:pt x="211073" y="471617"/>
                  </a:cubicBezTo>
                  <a:cubicBezTo>
                    <a:pt x="211285" y="479048"/>
                    <a:pt x="211710" y="486480"/>
                    <a:pt x="213408" y="494124"/>
                  </a:cubicBezTo>
                  <a:cubicBezTo>
                    <a:pt x="217230" y="512172"/>
                    <a:pt x="216593" y="512385"/>
                    <a:pt x="198545" y="519604"/>
                  </a:cubicBezTo>
                  <a:cubicBezTo>
                    <a:pt x="195360" y="520878"/>
                    <a:pt x="192387" y="522577"/>
                    <a:pt x="189202" y="524063"/>
                  </a:cubicBezTo>
                  <a:cubicBezTo>
                    <a:pt x="149071" y="542749"/>
                    <a:pt x="109152" y="561647"/>
                    <a:pt x="69021" y="580120"/>
                  </a:cubicBezTo>
                  <a:cubicBezTo>
                    <a:pt x="59041" y="584791"/>
                    <a:pt x="50123" y="590524"/>
                    <a:pt x="42904" y="598593"/>
                  </a:cubicBezTo>
                  <a:cubicBezTo>
                    <a:pt x="27828" y="615155"/>
                    <a:pt x="32075" y="648067"/>
                    <a:pt x="49911" y="661019"/>
                  </a:cubicBezTo>
                  <a:cubicBezTo>
                    <a:pt x="67747" y="673971"/>
                    <a:pt x="85371" y="672910"/>
                    <a:pt x="104268" y="663992"/>
                  </a:cubicBezTo>
                  <a:cubicBezTo>
                    <a:pt x="151407" y="641697"/>
                    <a:pt x="198757" y="619826"/>
                    <a:pt x="245896" y="597319"/>
                  </a:cubicBezTo>
                  <a:cubicBezTo>
                    <a:pt x="251416" y="594558"/>
                    <a:pt x="255026" y="594558"/>
                    <a:pt x="259485" y="599867"/>
                  </a:cubicBezTo>
                  <a:cubicBezTo>
                    <a:pt x="268615" y="610484"/>
                    <a:pt x="278170" y="620888"/>
                    <a:pt x="288150" y="630655"/>
                  </a:cubicBezTo>
                  <a:cubicBezTo>
                    <a:pt x="291760" y="634265"/>
                    <a:pt x="291335" y="637238"/>
                    <a:pt x="289212" y="640847"/>
                  </a:cubicBezTo>
                  <a:cubicBezTo>
                    <a:pt x="277746" y="660382"/>
                    <a:pt x="266067" y="680129"/>
                    <a:pt x="254814" y="699664"/>
                  </a:cubicBezTo>
                  <a:cubicBezTo>
                    <a:pt x="238676" y="727480"/>
                    <a:pt x="222751" y="755508"/>
                    <a:pt x="206614" y="783324"/>
                  </a:cubicBezTo>
                  <a:cubicBezTo>
                    <a:pt x="194723" y="803708"/>
                    <a:pt x="200881" y="829825"/>
                    <a:pt x="214682" y="841716"/>
                  </a:cubicBezTo>
                  <a:cubicBezTo>
                    <a:pt x="238676" y="862100"/>
                    <a:pt x="272013" y="851271"/>
                    <a:pt x="284965" y="828976"/>
                  </a:cubicBezTo>
                  <a:cubicBezTo>
                    <a:pt x="311932" y="782262"/>
                    <a:pt x="339111" y="735761"/>
                    <a:pt x="365652" y="688835"/>
                  </a:cubicBezTo>
                  <a:cubicBezTo>
                    <a:pt x="369687" y="681616"/>
                    <a:pt x="373933" y="680342"/>
                    <a:pt x="380516" y="682677"/>
                  </a:cubicBezTo>
                  <a:cubicBezTo>
                    <a:pt x="392194" y="686712"/>
                    <a:pt x="404085" y="689047"/>
                    <a:pt x="416188" y="690321"/>
                  </a:cubicBezTo>
                  <a:cubicBezTo>
                    <a:pt x="422558" y="690958"/>
                    <a:pt x="427229" y="694143"/>
                    <a:pt x="426168" y="701150"/>
                  </a:cubicBezTo>
                  <a:cubicBezTo>
                    <a:pt x="425318" y="708157"/>
                    <a:pt x="427229" y="714740"/>
                    <a:pt x="427866" y="721534"/>
                  </a:cubicBezTo>
                  <a:cubicBezTo>
                    <a:pt x="430202" y="746802"/>
                    <a:pt x="432325" y="771858"/>
                    <a:pt x="434661" y="797126"/>
                  </a:cubicBezTo>
                  <a:cubicBezTo>
                    <a:pt x="436784" y="820482"/>
                    <a:pt x="438483" y="843839"/>
                    <a:pt x="440819" y="867196"/>
                  </a:cubicBezTo>
                  <a:cubicBezTo>
                    <a:pt x="442730" y="887155"/>
                    <a:pt x="456107" y="901382"/>
                    <a:pt x="478827" y="906053"/>
                  </a:cubicBezTo>
                  <a:cubicBezTo>
                    <a:pt x="489868" y="908389"/>
                    <a:pt x="510464" y="902656"/>
                    <a:pt x="521294" y="888005"/>
                  </a:cubicBezTo>
                  <a:cubicBezTo>
                    <a:pt x="531910" y="873778"/>
                    <a:pt x="530636" y="858066"/>
                    <a:pt x="529150" y="842353"/>
                  </a:cubicBezTo>
                  <a:cubicBezTo>
                    <a:pt x="524691" y="791392"/>
                    <a:pt x="519807" y="740645"/>
                    <a:pt x="515136" y="689684"/>
                  </a:cubicBezTo>
                  <a:cubicBezTo>
                    <a:pt x="514711" y="684588"/>
                    <a:pt x="517047" y="683102"/>
                    <a:pt x="521506" y="681828"/>
                  </a:cubicBezTo>
                  <a:cubicBezTo>
                    <a:pt x="534671" y="677793"/>
                    <a:pt x="547411" y="672485"/>
                    <a:pt x="559514" y="665903"/>
                  </a:cubicBezTo>
                  <a:cubicBezTo>
                    <a:pt x="564397" y="663355"/>
                    <a:pt x="566733" y="663992"/>
                    <a:pt x="570555" y="668451"/>
                  </a:cubicBezTo>
                  <a:cubicBezTo>
                    <a:pt x="574589" y="673122"/>
                    <a:pt x="578411" y="678218"/>
                    <a:pt x="582446" y="683102"/>
                  </a:cubicBezTo>
                  <a:cubicBezTo>
                    <a:pt x="599220" y="702637"/>
                    <a:pt x="616419" y="721959"/>
                    <a:pt x="632769" y="741919"/>
                  </a:cubicBezTo>
                  <a:cubicBezTo>
                    <a:pt x="648270" y="760816"/>
                    <a:pt x="663345" y="780139"/>
                    <a:pt x="680120" y="797763"/>
                  </a:cubicBezTo>
                  <a:cubicBezTo>
                    <a:pt x="696682" y="814962"/>
                    <a:pt x="724073" y="816448"/>
                    <a:pt x="741060" y="801585"/>
                  </a:cubicBezTo>
                  <a:cubicBezTo>
                    <a:pt x="760382" y="784385"/>
                    <a:pt x="763143" y="757419"/>
                    <a:pt x="747217" y="738097"/>
                  </a:cubicBezTo>
                  <a:cubicBezTo>
                    <a:pt x="738299" y="727268"/>
                    <a:pt x="728744" y="716651"/>
                    <a:pt x="719826" y="705822"/>
                  </a:cubicBezTo>
                  <a:cubicBezTo>
                    <a:pt x="693497" y="674608"/>
                    <a:pt x="667167" y="643183"/>
                    <a:pt x="640838" y="611757"/>
                  </a:cubicBezTo>
                  <a:cubicBezTo>
                    <a:pt x="637016" y="607299"/>
                    <a:pt x="635954" y="603689"/>
                    <a:pt x="640201" y="598168"/>
                  </a:cubicBezTo>
                  <a:cubicBezTo>
                    <a:pt x="648694" y="587764"/>
                    <a:pt x="655914" y="576510"/>
                    <a:pt x="661859" y="564407"/>
                  </a:cubicBezTo>
                  <a:cubicBezTo>
                    <a:pt x="664195" y="559523"/>
                    <a:pt x="666530" y="559523"/>
                    <a:pt x="671626" y="560797"/>
                  </a:cubicBezTo>
                  <a:cubicBezTo>
                    <a:pt x="724073" y="575236"/>
                    <a:pt x="776520" y="589038"/>
                    <a:pt x="828966" y="602839"/>
                  </a:cubicBezTo>
                  <a:cubicBezTo>
                    <a:pt x="835549" y="604538"/>
                    <a:pt x="841919" y="605600"/>
                    <a:pt x="849138" y="604326"/>
                  </a:cubicBezTo>
                  <a:cubicBezTo>
                    <a:pt x="872070" y="600291"/>
                    <a:pt x="888420" y="585003"/>
                    <a:pt x="889694" y="562071"/>
                  </a:cubicBezTo>
                  <a:cubicBezTo>
                    <a:pt x="890119" y="542536"/>
                    <a:pt x="878440" y="521940"/>
                    <a:pt x="855720" y="515995"/>
                  </a:cubicBezTo>
                  <a:close/>
                  <a:moveTo>
                    <a:pt x="491991" y="51194"/>
                  </a:moveTo>
                  <a:cubicBezTo>
                    <a:pt x="491779" y="101305"/>
                    <a:pt x="491991" y="151628"/>
                    <a:pt x="491991" y="201739"/>
                  </a:cubicBezTo>
                  <a:cubicBezTo>
                    <a:pt x="491991" y="151628"/>
                    <a:pt x="491779" y="101517"/>
                    <a:pt x="491991" y="51194"/>
                  </a:cubicBezTo>
                  <a:cubicBezTo>
                    <a:pt x="491991" y="50769"/>
                    <a:pt x="491991" y="50345"/>
                    <a:pt x="491991" y="49920"/>
                  </a:cubicBezTo>
                  <a:cubicBezTo>
                    <a:pt x="491991" y="50345"/>
                    <a:pt x="491991" y="50769"/>
                    <a:pt x="491991" y="51194"/>
                  </a:cubicBezTo>
                  <a:close/>
                  <a:moveTo>
                    <a:pt x="449737" y="638087"/>
                  </a:moveTo>
                  <a:cubicBezTo>
                    <a:pt x="347816" y="638512"/>
                    <a:pt x="264369" y="555914"/>
                    <a:pt x="263944" y="453780"/>
                  </a:cubicBezTo>
                  <a:cubicBezTo>
                    <a:pt x="263519" y="352497"/>
                    <a:pt x="346542" y="268625"/>
                    <a:pt x="447613" y="268200"/>
                  </a:cubicBezTo>
                  <a:cubicBezTo>
                    <a:pt x="550383" y="267775"/>
                    <a:pt x="633831" y="350161"/>
                    <a:pt x="634468" y="452719"/>
                  </a:cubicBezTo>
                  <a:cubicBezTo>
                    <a:pt x="635105" y="554427"/>
                    <a:pt x="552294" y="637662"/>
                    <a:pt x="449737" y="638087"/>
                  </a:cubicBezTo>
                  <a:close/>
                </a:path>
              </a:pathLst>
            </a:custGeom>
            <a:solidFill>
              <a:schemeClr val="accent3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9" name="Freeform: Shape 1268">
              <a:extLst>
                <a:ext uri="{FF2B5EF4-FFF2-40B4-BE49-F238E27FC236}">
                  <a16:creationId xmlns:a16="http://schemas.microsoft.com/office/drawing/2014/main" id="{35DAE4AF-F135-4BB3-9DBA-49761439285A}"/>
                </a:ext>
              </a:extLst>
            </p:cNvPr>
            <p:cNvSpPr/>
            <p:nvPr/>
          </p:nvSpPr>
          <p:spPr>
            <a:xfrm>
              <a:off x="9449407" y="3813851"/>
              <a:ext cx="530484" cy="530484"/>
            </a:xfrm>
            <a:custGeom>
              <a:avLst/>
              <a:gdLst>
                <a:gd name="connsiteX0" fmla="*/ 121031 w 239938"/>
                <a:gd name="connsiteY0" fmla="*/ 1 h 239938"/>
                <a:gd name="connsiteX1" fmla="*/ 1 w 239938"/>
                <a:gd name="connsiteY1" fmla="*/ 119757 h 239938"/>
                <a:gd name="connsiteX2" fmla="*/ 119120 w 239938"/>
                <a:gd name="connsiteY2" fmla="*/ 240576 h 239938"/>
                <a:gd name="connsiteX3" fmla="*/ 240576 w 239938"/>
                <a:gd name="connsiteY3" fmla="*/ 121031 h 239938"/>
                <a:gd name="connsiteX4" fmla="*/ 121031 w 239938"/>
                <a:gd name="connsiteY4" fmla="*/ 1 h 239938"/>
                <a:gd name="connsiteX5" fmla="*/ 120182 w 239938"/>
                <a:gd name="connsiteY5" fmla="*/ 167957 h 239938"/>
                <a:gd name="connsiteX6" fmla="*/ 72619 w 239938"/>
                <a:gd name="connsiteY6" fmla="*/ 120607 h 239938"/>
                <a:gd name="connsiteX7" fmla="*/ 120394 w 239938"/>
                <a:gd name="connsiteY7" fmla="*/ 72831 h 239938"/>
                <a:gd name="connsiteX8" fmla="*/ 167957 w 239938"/>
                <a:gd name="connsiteY8" fmla="*/ 121031 h 239938"/>
                <a:gd name="connsiteX9" fmla="*/ 120182 w 239938"/>
                <a:gd name="connsiteY9" fmla="*/ 167957 h 239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938" h="239938">
                  <a:moveTo>
                    <a:pt x="121031" y="1"/>
                  </a:moveTo>
                  <a:cubicBezTo>
                    <a:pt x="53297" y="-212"/>
                    <a:pt x="213" y="52447"/>
                    <a:pt x="1" y="119757"/>
                  </a:cubicBezTo>
                  <a:cubicBezTo>
                    <a:pt x="-212" y="186855"/>
                    <a:pt x="52660" y="240363"/>
                    <a:pt x="119120" y="240576"/>
                  </a:cubicBezTo>
                  <a:cubicBezTo>
                    <a:pt x="186855" y="240788"/>
                    <a:pt x="240363" y="188129"/>
                    <a:pt x="240576" y="121031"/>
                  </a:cubicBezTo>
                  <a:cubicBezTo>
                    <a:pt x="241000" y="53297"/>
                    <a:pt x="188341" y="213"/>
                    <a:pt x="121031" y="1"/>
                  </a:cubicBezTo>
                  <a:close/>
                  <a:moveTo>
                    <a:pt x="120182" y="167957"/>
                  </a:moveTo>
                  <a:cubicBezTo>
                    <a:pt x="94277" y="167957"/>
                    <a:pt x="72831" y="146299"/>
                    <a:pt x="72619" y="120607"/>
                  </a:cubicBezTo>
                  <a:cubicBezTo>
                    <a:pt x="72407" y="94065"/>
                    <a:pt x="93640" y="72619"/>
                    <a:pt x="120394" y="72831"/>
                  </a:cubicBezTo>
                  <a:cubicBezTo>
                    <a:pt x="146936" y="72831"/>
                    <a:pt x="168382" y="94490"/>
                    <a:pt x="167957" y="121031"/>
                  </a:cubicBezTo>
                  <a:cubicBezTo>
                    <a:pt x="167745" y="146299"/>
                    <a:pt x="145874" y="167957"/>
                    <a:pt x="120182" y="167957"/>
                  </a:cubicBezTo>
                  <a:close/>
                </a:path>
              </a:pathLst>
            </a:custGeom>
            <a:solidFill>
              <a:schemeClr val="accent3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0" name="Freeform: Shape 1269">
              <a:extLst>
                <a:ext uri="{FF2B5EF4-FFF2-40B4-BE49-F238E27FC236}">
                  <a16:creationId xmlns:a16="http://schemas.microsoft.com/office/drawing/2014/main" id="{464F0C8A-B522-42F2-9059-AF8E840A431E}"/>
                </a:ext>
              </a:extLst>
            </p:cNvPr>
            <p:cNvSpPr/>
            <p:nvPr/>
          </p:nvSpPr>
          <p:spPr>
            <a:xfrm>
              <a:off x="6507335" y="3040192"/>
              <a:ext cx="1309778" cy="122058"/>
            </a:xfrm>
            <a:custGeom>
              <a:avLst/>
              <a:gdLst>
                <a:gd name="connsiteX0" fmla="*/ 105955 w 592413"/>
                <a:gd name="connsiteY0" fmla="*/ 0 h 55206"/>
                <a:gd name="connsiteX1" fmla="*/ 573728 w 592413"/>
                <a:gd name="connsiteY1" fmla="*/ 0 h 55206"/>
                <a:gd name="connsiteX2" fmla="*/ 592413 w 592413"/>
                <a:gd name="connsiteY2" fmla="*/ 19322 h 55206"/>
                <a:gd name="connsiteX3" fmla="*/ 592413 w 592413"/>
                <a:gd name="connsiteY3" fmla="*/ 45864 h 55206"/>
                <a:gd name="connsiteX4" fmla="*/ 583071 w 592413"/>
                <a:gd name="connsiteY4" fmla="*/ 55419 h 55206"/>
                <a:gd name="connsiteX5" fmla="*/ 15500 w 592413"/>
                <a:gd name="connsiteY5" fmla="*/ 55419 h 55206"/>
                <a:gd name="connsiteX6" fmla="*/ 0 w 592413"/>
                <a:gd name="connsiteY6" fmla="*/ 53508 h 55206"/>
                <a:gd name="connsiteX7" fmla="*/ 105955 w 592413"/>
                <a:gd name="connsiteY7" fmla="*/ 0 h 55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2413" h="55206">
                  <a:moveTo>
                    <a:pt x="105955" y="0"/>
                  </a:moveTo>
                  <a:cubicBezTo>
                    <a:pt x="261808" y="0"/>
                    <a:pt x="417874" y="0"/>
                    <a:pt x="573728" y="0"/>
                  </a:cubicBezTo>
                  <a:cubicBezTo>
                    <a:pt x="592413" y="0"/>
                    <a:pt x="592413" y="0"/>
                    <a:pt x="592413" y="19322"/>
                  </a:cubicBezTo>
                  <a:cubicBezTo>
                    <a:pt x="592413" y="28240"/>
                    <a:pt x="592201" y="36946"/>
                    <a:pt x="592413" y="45864"/>
                  </a:cubicBezTo>
                  <a:cubicBezTo>
                    <a:pt x="592626" y="52447"/>
                    <a:pt x="589865" y="55844"/>
                    <a:pt x="583071" y="55419"/>
                  </a:cubicBezTo>
                  <a:cubicBezTo>
                    <a:pt x="580523" y="55207"/>
                    <a:pt x="202355" y="55419"/>
                    <a:pt x="15500" y="55419"/>
                  </a:cubicBezTo>
                  <a:cubicBezTo>
                    <a:pt x="10192" y="55419"/>
                    <a:pt x="4884" y="56481"/>
                    <a:pt x="0" y="53508"/>
                  </a:cubicBezTo>
                  <a:cubicBezTo>
                    <a:pt x="35035" y="35035"/>
                    <a:pt x="70070" y="16562"/>
                    <a:pt x="105955" y="0"/>
                  </a:cubicBezTo>
                  <a:close/>
                </a:path>
              </a:pathLst>
            </a:custGeom>
            <a:solidFill>
              <a:schemeClr val="accent2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71" name="Group 1270">
              <a:extLst>
                <a:ext uri="{FF2B5EF4-FFF2-40B4-BE49-F238E27FC236}">
                  <a16:creationId xmlns:a16="http://schemas.microsoft.com/office/drawing/2014/main" id="{7BD0D182-EEED-4C41-A115-8877F83AD181}"/>
                </a:ext>
              </a:extLst>
            </p:cNvPr>
            <p:cNvGrpSpPr/>
            <p:nvPr/>
          </p:nvGrpSpPr>
          <p:grpSpPr>
            <a:xfrm>
              <a:off x="6655213" y="1745066"/>
              <a:ext cx="3741015" cy="2140715"/>
              <a:chOff x="6655213" y="1745066"/>
              <a:chExt cx="3741015" cy="2140715"/>
            </a:xfrm>
          </p:grpSpPr>
          <p:sp>
            <p:nvSpPr>
              <p:cNvPr id="1273" name="Freeform: Shape 1272">
                <a:extLst>
                  <a:ext uri="{FF2B5EF4-FFF2-40B4-BE49-F238E27FC236}">
                    <a16:creationId xmlns:a16="http://schemas.microsoft.com/office/drawing/2014/main" id="{93D3481E-D371-464E-9342-7A4EBA02858B}"/>
                  </a:ext>
                </a:extLst>
              </p:cNvPr>
              <p:cNvSpPr/>
              <p:nvPr/>
            </p:nvSpPr>
            <p:spPr>
              <a:xfrm>
                <a:off x="10194362" y="3412469"/>
                <a:ext cx="201866" cy="300451"/>
              </a:xfrm>
              <a:custGeom>
                <a:avLst/>
                <a:gdLst>
                  <a:gd name="connsiteX0" fmla="*/ 91336 w 91303"/>
                  <a:gd name="connsiteY0" fmla="*/ 0 h 135894"/>
                  <a:gd name="connsiteX1" fmla="*/ 91548 w 91303"/>
                  <a:gd name="connsiteY1" fmla="*/ 97249 h 135894"/>
                  <a:gd name="connsiteX2" fmla="*/ 84541 w 91303"/>
                  <a:gd name="connsiteY2" fmla="*/ 107441 h 135894"/>
                  <a:gd name="connsiteX3" fmla="*/ 8950 w 91303"/>
                  <a:gd name="connsiteY3" fmla="*/ 135045 h 135894"/>
                  <a:gd name="connsiteX4" fmla="*/ 1094 w 91303"/>
                  <a:gd name="connsiteY4" fmla="*/ 134832 h 135894"/>
                  <a:gd name="connsiteX5" fmla="*/ 3854 w 91303"/>
                  <a:gd name="connsiteY5" fmla="*/ 125702 h 135894"/>
                  <a:gd name="connsiteX6" fmla="*/ 78596 w 91303"/>
                  <a:gd name="connsiteY6" fmla="*/ 18898 h 135894"/>
                  <a:gd name="connsiteX7" fmla="*/ 91336 w 91303"/>
                  <a:gd name="connsiteY7" fmla="*/ 0 h 135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303" h="135894">
                    <a:moveTo>
                      <a:pt x="91336" y="0"/>
                    </a:moveTo>
                    <a:cubicBezTo>
                      <a:pt x="91336" y="34398"/>
                      <a:pt x="91124" y="65824"/>
                      <a:pt x="91548" y="97249"/>
                    </a:cubicBezTo>
                    <a:cubicBezTo>
                      <a:pt x="91548" y="102982"/>
                      <a:pt x="89425" y="105743"/>
                      <a:pt x="84541" y="107441"/>
                    </a:cubicBezTo>
                    <a:cubicBezTo>
                      <a:pt x="59274" y="116572"/>
                      <a:pt x="34218" y="125914"/>
                      <a:pt x="8950" y="135045"/>
                    </a:cubicBezTo>
                    <a:cubicBezTo>
                      <a:pt x="6402" y="135894"/>
                      <a:pt x="3430" y="137805"/>
                      <a:pt x="1094" y="134832"/>
                    </a:cubicBezTo>
                    <a:cubicBezTo>
                      <a:pt x="-1879" y="130798"/>
                      <a:pt x="1943" y="128250"/>
                      <a:pt x="3854" y="125702"/>
                    </a:cubicBezTo>
                    <a:cubicBezTo>
                      <a:pt x="28697" y="90030"/>
                      <a:pt x="53540" y="54570"/>
                      <a:pt x="78596" y="18898"/>
                    </a:cubicBezTo>
                    <a:cubicBezTo>
                      <a:pt x="82206" y="13589"/>
                      <a:pt x="86028" y="8069"/>
                      <a:pt x="913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1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4" name="Freeform: Shape 1273">
                <a:extLst>
                  <a:ext uri="{FF2B5EF4-FFF2-40B4-BE49-F238E27FC236}">
                    <a16:creationId xmlns:a16="http://schemas.microsoft.com/office/drawing/2014/main" id="{0FBABA98-E577-46C8-AEBC-2B283EDA817F}"/>
                  </a:ext>
                </a:extLst>
              </p:cNvPr>
              <p:cNvSpPr/>
              <p:nvPr/>
            </p:nvSpPr>
            <p:spPr>
              <a:xfrm>
                <a:off x="6655213" y="1745066"/>
                <a:ext cx="3736861" cy="2140715"/>
              </a:xfrm>
              <a:custGeom>
                <a:avLst/>
                <a:gdLst>
                  <a:gd name="connsiteX0" fmla="*/ 1691882 w 1690182"/>
                  <a:gd name="connsiteY0" fmla="*/ 429932 h 968245"/>
                  <a:gd name="connsiteX1" fmla="*/ 1680840 w 1690182"/>
                  <a:gd name="connsiteY1" fmla="*/ 409123 h 968245"/>
                  <a:gd name="connsiteX2" fmla="*/ 1553440 w 1690182"/>
                  <a:gd name="connsiteY2" fmla="*/ 317182 h 968245"/>
                  <a:gd name="connsiteX3" fmla="*/ 1119852 w 1690182"/>
                  <a:gd name="connsiteY3" fmla="*/ 3564 h 968245"/>
                  <a:gd name="connsiteX4" fmla="*/ 1103290 w 1690182"/>
                  <a:gd name="connsiteY4" fmla="*/ 3140 h 968245"/>
                  <a:gd name="connsiteX5" fmla="*/ 535295 w 1690182"/>
                  <a:gd name="connsiteY5" fmla="*/ 413795 h 968245"/>
                  <a:gd name="connsiteX6" fmla="*/ 525740 w 1690182"/>
                  <a:gd name="connsiteY6" fmla="*/ 433329 h 968245"/>
                  <a:gd name="connsiteX7" fmla="*/ 525740 w 1690182"/>
                  <a:gd name="connsiteY7" fmla="*/ 651185 h 968245"/>
                  <a:gd name="connsiteX8" fmla="*/ 525740 w 1690182"/>
                  <a:gd name="connsiteY8" fmla="*/ 651397 h 968245"/>
                  <a:gd name="connsiteX9" fmla="*/ 525316 w 1690182"/>
                  <a:gd name="connsiteY9" fmla="*/ 653945 h 968245"/>
                  <a:gd name="connsiteX10" fmla="*/ 11891 w 1690182"/>
                  <a:gd name="connsiteY10" fmla="*/ 655007 h 968245"/>
                  <a:gd name="connsiteX11" fmla="*/ 212 w 1690182"/>
                  <a:gd name="connsiteY11" fmla="*/ 666260 h 968245"/>
                  <a:gd name="connsiteX12" fmla="*/ 0 w 1690182"/>
                  <a:gd name="connsiteY12" fmla="*/ 958221 h 968245"/>
                  <a:gd name="connsiteX13" fmla="*/ 10829 w 1690182"/>
                  <a:gd name="connsiteY13" fmla="*/ 969687 h 968245"/>
                  <a:gd name="connsiteX14" fmla="*/ 637004 w 1690182"/>
                  <a:gd name="connsiteY14" fmla="*/ 969687 h 968245"/>
                  <a:gd name="connsiteX15" fmla="*/ 647833 w 1690182"/>
                  <a:gd name="connsiteY15" fmla="*/ 958433 h 968245"/>
                  <a:gd name="connsiteX16" fmla="*/ 647620 w 1690182"/>
                  <a:gd name="connsiteY16" fmla="*/ 669658 h 968245"/>
                  <a:gd name="connsiteX17" fmla="*/ 648470 w 1690182"/>
                  <a:gd name="connsiteY17" fmla="*/ 658192 h 968245"/>
                  <a:gd name="connsiteX18" fmla="*/ 649531 w 1690182"/>
                  <a:gd name="connsiteY18" fmla="*/ 643541 h 968245"/>
                  <a:gd name="connsiteX19" fmla="*/ 819187 w 1690182"/>
                  <a:gd name="connsiteY19" fmla="*/ 573683 h 968245"/>
                  <a:gd name="connsiteX20" fmla="*/ 869298 w 1690182"/>
                  <a:gd name="connsiteY20" fmla="*/ 670295 h 968245"/>
                  <a:gd name="connsiteX21" fmla="*/ 869298 w 1690182"/>
                  <a:gd name="connsiteY21" fmla="*/ 968200 h 968245"/>
                  <a:gd name="connsiteX22" fmla="*/ 903271 w 1690182"/>
                  <a:gd name="connsiteY22" fmla="*/ 968413 h 968245"/>
                  <a:gd name="connsiteX23" fmla="*/ 993089 w 1690182"/>
                  <a:gd name="connsiteY23" fmla="*/ 907260 h 968245"/>
                  <a:gd name="connsiteX24" fmla="*/ 1128133 w 1690182"/>
                  <a:gd name="connsiteY24" fmla="*/ 931042 h 968245"/>
                  <a:gd name="connsiteX25" fmla="*/ 1140661 w 1690182"/>
                  <a:gd name="connsiteY25" fmla="*/ 929343 h 968245"/>
                  <a:gd name="connsiteX26" fmla="*/ 1134928 w 1690182"/>
                  <a:gd name="connsiteY26" fmla="*/ 919151 h 968245"/>
                  <a:gd name="connsiteX27" fmla="*/ 1038104 w 1690182"/>
                  <a:gd name="connsiteY27" fmla="*/ 822114 h 968245"/>
                  <a:gd name="connsiteX28" fmla="*/ 1017082 w 1690182"/>
                  <a:gd name="connsiteY28" fmla="*/ 750982 h 968245"/>
                  <a:gd name="connsiteX29" fmla="*/ 1068467 w 1690182"/>
                  <a:gd name="connsiteY29" fmla="*/ 693015 h 968245"/>
                  <a:gd name="connsiteX30" fmla="*/ 1152127 w 1690182"/>
                  <a:gd name="connsiteY30" fmla="*/ 711912 h 968245"/>
                  <a:gd name="connsiteX31" fmla="*/ 1247678 w 1690182"/>
                  <a:gd name="connsiteY31" fmla="*/ 807038 h 968245"/>
                  <a:gd name="connsiteX32" fmla="*/ 1265089 w 1690182"/>
                  <a:gd name="connsiteY32" fmla="*/ 810011 h 968245"/>
                  <a:gd name="connsiteX33" fmla="*/ 1293542 w 1690182"/>
                  <a:gd name="connsiteY33" fmla="*/ 798333 h 968245"/>
                  <a:gd name="connsiteX34" fmla="*/ 1305008 w 1690182"/>
                  <a:gd name="connsiteY34" fmla="*/ 782408 h 968245"/>
                  <a:gd name="connsiteX35" fmla="*/ 1305008 w 1690182"/>
                  <a:gd name="connsiteY35" fmla="*/ 645452 h 968245"/>
                  <a:gd name="connsiteX36" fmla="*/ 1393764 w 1690182"/>
                  <a:gd name="connsiteY36" fmla="*/ 568374 h 968245"/>
                  <a:gd name="connsiteX37" fmla="*/ 1463834 w 1690182"/>
                  <a:gd name="connsiteY37" fmla="*/ 647363 h 968245"/>
                  <a:gd name="connsiteX38" fmla="*/ 1464047 w 1690182"/>
                  <a:gd name="connsiteY38" fmla="*/ 780072 h 968245"/>
                  <a:gd name="connsiteX39" fmla="*/ 1464259 w 1690182"/>
                  <a:gd name="connsiteY39" fmla="*/ 789627 h 968245"/>
                  <a:gd name="connsiteX40" fmla="*/ 1467444 w 1690182"/>
                  <a:gd name="connsiteY40" fmla="*/ 794511 h 968245"/>
                  <a:gd name="connsiteX41" fmla="*/ 1471903 w 1690182"/>
                  <a:gd name="connsiteY41" fmla="*/ 792175 h 968245"/>
                  <a:gd name="connsiteX42" fmla="*/ 1479335 w 1690182"/>
                  <a:gd name="connsiteY42" fmla="*/ 781770 h 968245"/>
                  <a:gd name="connsiteX43" fmla="*/ 1554289 w 1690182"/>
                  <a:gd name="connsiteY43" fmla="*/ 674966 h 968245"/>
                  <a:gd name="connsiteX44" fmla="*/ 1668525 w 1690182"/>
                  <a:gd name="connsiteY44" fmla="*/ 659041 h 968245"/>
                  <a:gd name="connsiteX45" fmla="*/ 1691669 w 1690182"/>
                  <a:gd name="connsiteY45" fmla="*/ 686645 h 968245"/>
                  <a:gd name="connsiteX46" fmla="*/ 1691882 w 1690182"/>
                  <a:gd name="connsiteY46" fmla="*/ 429932 h 968245"/>
                  <a:gd name="connsiteX47" fmla="*/ 1059762 w 1690182"/>
                  <a:gd name="connsiteY47" fmla="*/ 519537 h 968245"/>
                  <a:gd name="connsiteX48" fmla="*/ 1058488 w 1690182"/>
                  <a:gd name="connsiteY48" fmla="*/ 522510 h 968245"/>
                  <a:gd name="connsiteX49" fmla="*/ 971218 w 1690182"/>
                  <a:gd name="connsiteY49" fmla="*/ 522298 h 968245"/>
                  <a:gd name="connsiteX50" fmla="*/ 970794 w 1690182"/>
                  <a:gd name="connsiteY50" fmla="*/ 446070 h 968245"/>
                  <a:gd name="connsiteX51" fmla="*/ 981835 w 1690182"/>
                  <a:gd name="connsiteY51" fmla="*/ 434816 h 968245"/>
                  <a:gd name="connsiteX52" fmla="*/ 1049570 w 1690182"/>
                  <a:gd name="connsiteY52" fmla="*/ 435028 h 968245"/>
                  <a:gd name="connsiteX53" fmla="*/ 1059974 w 1690182"/>
                  <a:gd name="connsiteY53" fmla="*/ 442460 h 968245"/>
                  <a:gd name="connsiteX54" fmla="*/ 1059762 w 1690182"/>
                  <a:gd name="connsiteY54" fmla="*/ 519537 h 968245"/>
                  <a:gd name="connsiteX55" fmla="*/ 1060399 w 1690182"/>
                  <a:gd name="connsiteY55" fmla="*/ 354766 h 968245"/>
                  <a:gd name="connsiteX56" fmla="*/ 1060399 w 1690182"/>
                  <a:gd name="connsiteY56" fmla="*/ 398294 h 968245"/>
                  <a:gd name="connsiteX57" fmla="*/ 1050844 w 1690182"/>
                  <a:gd name="connsiteY57" fmla="*/ 407849 h 968245"/>
                  <a:gd name="connsiteX58" fmla="*/ 980986 w 1690182"/>
                  <a:gd name="connsiteY58" fmla="*/ 407849 h 968245"/>
                  <a:gd name="connsiteX59" fmla="*/ 971006 w 1690182"/>
                  <a:gd name="connsiteY59" fmla="*/ 396596 h 968245"/>
                  <a:gd name="connsiteX60" fmla="*/ 971218 w 1690182"/>
                  <a:gd name="connsiteY60" fmla="*/ 320367 h 968245"/>
                  <a:gd name="connsiteX61" fmla="*/ 1021754 w 1690182"/>
                  <a:gd name="connsiteY61" fmla="*/ 319518 h 968245"/>
                  <a:gd name="connsiteX62" fmla="*/ 1058488 w 1690182"/>
                  <a:gd name="connsiteY62" fmla="*/ 320155 h 968245"/>
                  <a:gd name="connsiteX63" fmla="*/ 1060399 w 1690182"/>
                  <a:gd name="connsiteY63" fmla="*/ 354766 h 968245"/>
                  <a:gd name="connsiteX64" fmla="*/ 1113907 w 1690182"/>
                  <a:gd name="connsiteY64" fmla="*/ 362834 h 968245"/>
                  <a:gd name="connsiteX65" fmla="*/ 1113907 w 1690182"/>
                  <a:gd name="connsiteY65" fmla="*/ 328861 h 968245"/>
                  <a:gd name="connsiteX66" fmla="*/ 1122613 w 1690182"/>
                  <a:gd name="connsiteY66" fmla="*/ 319943 h 968245"/>
                  <a:gd name="connsiteX67" fmla="*/ 1193532 w 1690182"/>
                  <a:gd name="connsiteY67" fmla="*/ 319943 h 968245"/>
                  <a:gd name="connsiteX68" fmla="*/ 1202451 w 1690182"/>
                  <a:gd name="connsiteY68" fmla="*/ 328648 h 968245"/>
                  <a:gd name="connsiteX69" fmla="*/ 1202451 w 1690182"/>
                  <a:gd name="connsiteY69" fmla="*/ 398507 h 968245"/>
                  <a:gd name="connsiteX70" fmla="*/ 1193745 w 1690182"/>
                  <a:gd name="connsiteY70" fmla="*/ 407425 h 968245"/>
                  <a:gd name="connsiteX71" fmla="*/ 1122825 w 1690182"/>
                  <a:gd name="connsiteY71" fmla="*/ 407425 h 968245"/>
                  <a:gd name="connsiteX72" fmla="*/ 1113907 w 1690182"/>
                  <a:gd name="connsiteY72" fmla="*/ 398719 h 968245"/>
                  <a:gd name="connsiteX73" fmla="*/ 1113907 w 1690182"/>
                  <a:gd name="connsiteY73" fmla="*/ 362834 h 968245"/>
                  <a:gd name="connsiteX74" fmla="*/ 1202238 w 1690182"/>
                  <a:gd name="connsiteY74" fmla="*/ 514017 h 968245"/>
                  <a:gd name="connsiteX75" fmla="*/ 1193108 w 1690182"/>
                  <a:gd name="connsiteY75" fmla="*/ 522510 h 968245"/>
                  <a:gd name="connsiteX76" fmla="*/ 1123037 w 1690182"/>
                  <a:gd name="connsiteY76" fmla="*/ 522510 h 968245"/>
                  <a:gd name="connsiteX77" fmla="*/ 1113695 w 1690182"/>
                  <a:gd name="connsiteY77" fmla="*/ 512955 h 968245"/>
                  <a:gd name="connsiteX78" fmla="*/ 1113695 w 1690182"/>
                  <a:gd name="connsiteY78" fmla="*/ 443946 h 968245"/>
                  <a:gd name="connsiteX79" fmla="*/ 1123462 w 1690182"/>
                  <a:gd name="connsiteY79" fmla="*/ 435028 h 968245"/>
                  <a:gd name="connsiteX80" fmla="*/ 1158497 w 1690182"/>
                  <a:gd name="connsiteY80" fmla="*/ 435028 h 968245"/>
                  <a:gd name="connsiteX81" fmla="*/ 1193532 w 1690182"/>
                  <a:gd name="connsiteY81" fmla="*/ 435028 h 968245"/>
                  <a:gd name="connsiteX82" fmla="*/ 1202238 w 1690182"/>
                  <a:gd name="connsiteY82" fmla="*/ 443734 h 968245"/>
                  <a:gd name="connsiteX83" fmla="*/ 1202238 w 1690182"/>
                  <a:gd name="connsiteY83" fmla="*/ 514017 h 968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</a:cxnLst>
                <a:rect l="l" t="t" r="r" b="b"/>
                <a:pathLst>
                  <a:path w="1690182" h="968245">
                    <a:moveTo>
                      <a:pt x="1691882" y="429932"/>
                    </a:moveTo>
                    <a:cubicBezTo>
                      <a:pt x="1691882" y="420165"/>
                      <a:pt x="1688484" y="414432"/>
                      <a:pt x="1680840" y="409123"/>
                    </a:cubicBezTo>
                    <a:cubicBezTo>
                      <a:pt x="1638161" y="378759"/>
                      <a:pt x="1595906" y="347971"/>
                      <a:pt x="1553440" y="317182"/>
                    </a:cubicBezTo>
                    <a:cubicBezTo>
                      <a:pt x="1408840" y="212714"/>
                      <a:pt x="1264240" y="108245"/>
                      <a:pt x="1119852" y="3564"/>
                    </a:cubicBezTo>
                    <a:cubicBezTo>
                      <a:pt x="1113695" y="-895"/>
                      <a:pt x="1109660" y="-1320"/>
                      <a:pt x="1103290" y="3140"/>
                    </a:cubicBezTo>
                    <a:cubicBezTo>
                      <a:pt x="913888" y="140308"/>
                      <a:pt x="724698" y="277263"/>
                      <a:pt x="535295" y="413795"/>
                    </a:cubicBezTo>
                    <a:cubicBezTo>
                      <a:pt x="528076" y="418891"/>
                      <a:pt x="525528" y="424624"/>
                      <a:pt x="525740" y="433329"/>
                    </a:cubicBezTo>
                    <a:cubicBezTo>
                      <a:pt x="526165" y="478344"/>
                      <a:pt x="525740" y="650335"/>
                      <a:pt x="525740" y="651185"/>
                    </a:cubicBezTo>
                    <a:lnTo>
                      <a:pt x="525740" y="651397"/>
                    </a:lnTo>
                    <a:cubicBezTo>
                      <a:pt x="525740" y="651397"/>
                      <a:pt x="525528" y="653096"/>
                      <a:pt x="525316" y="653945"/>
                    </a:cubicBezTo>
                    <a:cubicBezTo>
                      <a:pt x="521281" y="656068"/>
                      <a:pt x="178786" y="655007"/>
                      <a:pt x="11891" y="655007"/>
                    </a:cubicBezTo>
                    <a:cubicBezTo>
                      <a:pt x="212" y="655007"/>
                      <a:pt x="212" y="655007"/>
                      <a:pt x="212" y="666260"/>
                    </a:cubicBezTo>
                    <a:cubicBezTo>
                      <a:pt x="212" y="763510"/>
                      <a:pt x="212" y="860759"/>
                      <a:pt x="0" y="958221"/>
                    </a:cubicBezTo>
                    <a:cubicBezTo>
                      <a:pt x="0" y="966714"/>
                      <a:pt x="1699" y="969687"/>
                      <a:pt x="10829" y="969687"/>
                    </a:cubicBezTo>
                    <a:cubicBezTo>
                      <a:pt x="219554" y="969474"/>
                      <a:pt x="428279" y="969474"/>
                      <a:pt x="637004" y="969687"/>
                    </a:cubicBezTo>
                    <a:cubicBezTo>
                      <a:pt x="646134" y="969687"/>
                      <a:pt x="647833" y="966926"/>
                      <a:pt x="647833" y="958433"/>
                    </a:cubicBezTo>
                    <a:cubicBezTo>
                      <a:pt x="647620" y="862245"/>
                      <a:pt x="647620" y="766058"/>
                      <a:pt x="647620" y="669658"/>
                    </a:cubicBezTo>
                    <a:cubicBezTo>
                      <a:pt x="647620" y="665836"/>
                      <a:pt x="646771" y="661801"/>
                      <a:pt x="648470" y="658192"/>
                    </a:cubicBezTo>
                    <a:cubicBezTo>
                      <a:pt x="648894" y="653308"/>
                      <a:pt x="648470" y="648212"/>
                      <a:pt x="649531" y="643541"/>
                    </a:cubicBezTo>
                    <a:cubicBezTo>
                      <a:pt x="666093" y="567525"/>
                      <a:pt x="749116" y="528880"/>
                      <a:pt x="819187" y="573683"/>
                    </a:cubicBezTo>
                    <a:cubicBezTo>
                      <a:pt x="853373" y="595553"/>
                      <a:pt x="869510" y="629314"/>
                      <a:pt x="869298" y="670295"/>
                    </a:cubicBezTo>
                    <a:cubicBezTo>
                      <a:pt x="869298" y="769667"/>
                      <a:pt x="869298" y="869040"/>
                      <a:pt x="869298" y="968200"/>
                    </a:cubicBezTo>
                    <a:cubicBezTo>
                      <a:pt x="880551" y="970536"/>
                      <a:pt x="892017" y="969899"/>
                      <a:pt x="903271" y="968413"/>
                    </a:cubicBezTo>
                    <a:cubicBezTo>
                      <a:pt x="915587" y="922336"/>
                      <a:pt x="952320" y="901315"/>
                      <a:pt x="993089" y="907260"/>
                    </a:cubicBezTo>
                    <a:cubicBezTo>
                      <a:pt x="1038316" y="914055"/>
                      <a:pt x="1083119" y="923185"/>
                      <a:pt x="1128133" y="931042"/>
                    </a:cubicBezTo>
                    <a:cubicBezTo>
                      <a:pt x="1132380" y="931679"/>
                      <a:pt x="1137901" y="934439"/>
                      <a:pt x="1140661" y="929343"/>
                    </a:cubicBezTo>
                    <a:cubicBezTo>
                      <a:pt x="1143422" y="924459"/>
                      <a:pt x="1137689" y="921911"/>
                      <a:pt x="1134928" y="919151"/>
                    </a:cubicBezTo>
                    <a:cubicBezTo>
                      <a:pt x="1102653" y="886664"/>
                      <a:pt x="1070378" y="854601"/>
                      <a:pt x="1038104" y="822114"/>
                    </a:cubicBezTo>
                    <a:cubicBezTo>
                      <a:pt x="1018356" y="802155"/>
                      <a:pt x="1011774" y="777736"/>
                      <a:pt x="1017082" y="750982"/>
                    </a:cubicBezTo>
                    <a:cubicBezTo>
                      <a:pt x="1022815" y="722105"/>
                      <a:pt x="1039590" y="700446"/>
                      <a:pt x="1068467" y="693015"/>
                    </a:cubicBezTo>
                    <a:cubicBezTo>
                      <a:pt x="1098619" y="685371"/>
                      <a:pt x="1127921" y="687282"/>
                      <a:pt x="1152127" y="711912"/>
                    </a:cubicBezTo>
                    <a:cubicBezTo>
                      <a:pt x="1183553" y="743975"/>
                      <a:pt x="1216040" y="775188"/>
                      <a:pt x="1247678" y="807038"/>
                    </a:cubicBezTo>
                    <a:cubicBezTo>
                      <a:pt x="1253411" y="812771"/>
                      <a:pt x="1257870" y="813833"/>
                      <a:pt x="1265089" y="810011"/>
                    </a:cubicBezTo>
                    <a:cubicBezTo>
                      <a:pt x="1274220" y="805340"/>
                      <a:pt x="1283775" y="801305"/>
                      <a:pt x="1293542" y="798333"/>
                    </a:cubicBezTo>
                    <a:cubicBezTo>
                      <a:pt x="1302035" y="795785"/>
                      <a:pt x="1305008" y="791538"/>
                      <a:pt x="1305008" y="782408"/>
                    </a:cubicBezTo>
                    <a:cubicBezTo>
                      <a:pt x="1304583" y="736756"/>
                      <a:pt x="1304371" y="691104"/>
                      <a:pt x="1305008" y="645452"/>
                    </a:cubicBezTo>
                    <a:cubicBezTo>
                      <a:pt x="1305433" y="598526"/>
                      <a:pt x="1347475" y="562429"/>
                      <a:pt x="1393764" y="568374"/>
                    </a:cubicBezTo>
                    <a:cubicBezTo>
                      <a:pt x="1434532" y="573683"/>
                      <a:pt x="1463622" y="605957"/>
                      <a:pt x="1463834" y="647363"/>
                    </a:cubicBezTo>
                    <a:cubicBezTo>
                      <a:pt x="1464259" y="691528"/>
                      <a:pt x="1463834" y="735906"/>
                      <a:pt x="1464047" y="780072"/>
                    </a:cubicBezTo>
                    <a:cubicBezTo>
                      <a:pt x="1464047" y="783257"/>
                      <a:pt x="1464047" y="786442"/>
                      <a:pt x="1464259" y="789627"/>
                    </a:cubicBezTo>
                    <a:cubicBezTo>
                      <a:pt x="1464259" y="791750"/>
                      <a:pt x="1464896" y="793874"/>
                      <a:pt x="1467444" y="794511"/>
                    </a:cubicBezTo>
                    <a:cubicBezTo>
                      <a:pt x="1469567" y="794935"/>
                      <a:pt x="1470841" y="793449"/>
                      <a:pt x="1471903" y="792175"/>
                    </a:cubicBezTo>
                    <a:cubicBezTo>
                      <a:pt x="1474451" y="788778"/>
                      <a:pt x="1476999" y="785380"/>
                      <a:pt x="1479335" y="781770"/>
                    </a:cubicBezTo>
                    <a:cubicBezTo>
                      <a:pt x="1504390" y="746098"/>
                      <a:pt x="1529021" y="710214"/>
                      <a:pt x="1554289" y="674966"/>
                    </a:cubicBezTo>
                    <a:cubicBezTo>
                      <a:pt x="1580194" y="638869"/>
                      <a:pt x="1633490" y="631650"/>
                      <a:pt x="1668525" y="659041"/>
                    </a:cubicBezTo>
                    <a:cubicBezTo>
                      <a:pt x="1677868" y="666260"/>
                      <a:pt x="1684238" y="675816"/>
                      <a:pt x="1691669" y="686645"/>
                    </a:cubicBezTo>
                    <a:cubicBezTo>
                      <a:pt x="1691669" y="599800"/>
                      <a:pt x="1691457" y="514866"/>
                      <a:pt x="1691882" y="429932"/>
                    </a:cubicBezTo>
                    <a:close/>
                    <a:moveTo>
                      <a:pt x="1059762" y="519537"/>
                    </a:moveTo>
                    <a:cubicBezTo>
                      <a:pt x="1059762" y="520599"/>
                      <a:pt x="1058912" y="521448"/>
                      <a:pt x="1058488" y="522510"/>
                    </a:cubicBezTo>
                    <a:cubicBezTo>
                      <a:pt x="1029398" y="523572"/>
                      <a:pt x="1000308" y="523996"/>
                      <a:pt x="971218" y="522298"/>
                    </a:cubicBezTo>
                    <a:cubicBezTo>
                      <a:pt x="971218" y="496817"/>
                      <a:pt x="971218" y="471337"/>
                      <a:pt x="970794" y="446070"/>
                    </a:cubicBezTo>
                    <a:cubicBezTo>
                      <a:pt x="970581" y="437788"/>
                      <a:pt x="973766" y="434816"/>
                      <a:pt x="981835" y="434816"/>
                    </a:cubicBezTo>
                    <a:cubicBezTo>
                      <a:pt x="1004342" y="435240"/>
                      <a:pt x="1027062" y="435028"/>
                      <a:pt x="1049570" y="435028"/>
                    </a:cubicBezTo>
                    <a:cubicBezTo>
                      <a:pt x="1054878" y="435028"/>
                      <a:pt x="1059974" y="435453"/>
                      <a:pt x="1059974" y="442460"/>
                    </a:cubicBezTo>
                    <a:cubicBezTo>
                      <a:pt x="1060186" y="468152"/>
                      <a:pt x="1059974" y="493845"/>
                      <a:pt x="1059762" y="519537"/>
                    </a:cubicBezTo>
                    <a:close/>
                    <a:moveTo>
                      <a:pt x="1060399" y="354766"/>
                    </a:moveTo>
                    <a:cubicBezTo>
                      <a:pt x="1060823" y="369204"/>
                      <a:pt x="1060399" y="383643"/>
                      <a:pt x="1060399" y="398294"/>
                    </a:cubicBezTo>
                    <a:cubicBezTo>
                      <a:pt x="1060399" y="404877"/>
                      <a:pt x="1057851" y="407849"/>
                      <a:pt x="1050844" y="407849"/>
                    </a:cubicBezTo>
                    <a:cubicBezTo>
                      <a:pt x="1027487" y="407637"/>
                      <a:pt x="1004130" y="407637"/>
                      <a:pt x="980986" y="407849"/>
                    </a:cubicBezTo>
                    <a:cubicBezTo>
                      <a:pt x="972705" y="407849"/>
                      <a:pt x="970794" y="403815"/>
                      <a:pt x="971006" y="396596"/>
                    </a:cubicBezTo>
                    <a:cubicBezTo>
                      <a:pt x="971218" y="371115"/>
                      <a:pt x="971218" y="345635"/>
                      <a:pt x="971218" y="320367"/>
                    </a:cubicBezTo>
                    <a:cubicBezTo>
                      <a:pt x="987993" y="318032"/>
                      <a:pt x="1004767" y="319518"/>
                      <a:pt x="1021754" y="319518"/>
                    </a:cubicBezTo>
                    <a:cubicBezTo>
                      <a:pt x="1034069" y="319306"/>
                      <a:pt x="1046385" y="318456"/>
                      <a:pt x="1058488" y="320155"/>
                    </a:cubicBezTo>
                    <a:cubicBezTo>
                      <a:pt x="1062310" y="331621"/>
                      <a:pt x="1059974" y="343300"/>
                      <a:pt x="1060399" y="354766"/>
                    </a:cubicBezTo>
                    <a:close/>
                    <a:moveTo>
                      <a:pt x="1113907" y="362834"/>
                    </a:moveTo>
                    <a:cubicBezTo>
                      <a:pt x="1113907" y="351581"/>
                      <a:pt x="1114119" y="340327"/>
                      <a:pt x="1113907" y="328861"/>
                    </a:cubicBezTo>
                    <a:cubicBezTo>
                      <a:pt x="1113695" y="322703"/>
                      <a:pt x="1116243" y="319943"/>
                      <a:pt x="1122613" y="319943"/>
                    </a:cubicBezTo>
                    <a:cubicBezTo>
                      <a:pt x="1146182" y="320155"/>
                      <a:pt x="1169963" y="320155"/>
                      <a:pt x="1193532" y="319943"/>
                    </a:cubicBezTo>
                    <a:cubicBezTo>
                      <a:pt x="1199903" y="319943"/>
                      <a:pt x="1202451" y="322491"/>
                      <a:pt x="1202451" y="328648"/>
                    </a:cubicBezTo>
                    <a:cubicBezTo>
                      <a:pt x="1202238" y="352005"/>
                      <a:pt x="1202238" y="375150"/>
                      <a:pt x="1202451" y="398507"/>
                    </a:cubicBezTo>
                    <a:cubicBezTo>
                      <a:pt x="1202451" y="404664"/>
                      <a:pt x="1200115" y="407425"/>
                      <a:pt x="1193745" y="407425"/>
                    </a:cubicBezTo>
                    <a:cubicBezTo>
                      <a:pt x="1170176" y="407212"/>
                      <a:pt x="1146394" y="407212"/>
                      <a:pt x="1122825" y="407425"/>
                    </a:cubicBezTo>
                    <a:cubicBezTo>
                      <a:pt x="1116455" y="407425"/>
                      <a:pt x="1113907" y="405089"/>
                      <a:pt x="1113907" y="398719"/>
                    </a:cubicBezTo>
                    <a:cubicBezTo>
                      <a:pt x="1114119" y="386828"/>
                      <a:pt x="1113907" y="374937"/>
                      <a:pt x="1113907" y="362834"/>
                    </a:cubicBezTo>
                    <a:close/>
                    <a:moveTo>
                      <a:pt x="1202238" y="514017"/>
                    </a:moveTo>
                    <a:cubicBezTo>
                      <a:pt x="1202238" y="520599"/>
                      <a:pt x="1199266" y="522510"/>
                      <a:pt x="1193108" y="522510"/>
                    </a:cubicBezTo>
                    <a:cubicBezTo>
                      <a:pt x="1169751" y="522298"/>
                      <a:pt x="1146394" y="522298"/>
                      <a:pt x="1123037" y="522510"/>
                    </a:cubicBezTo>
                    <a:cubicBezTo>
                      <a:pt x="1116243" y="522510"/>
                      <a:pt x="1113695" y="519750"/>
                      <a:pt x="1113695" y="512955"/>
                    </a:cubicBezTo>
                    <a:cubicBezTo>
                      <a:pt x="1113907" y="490023"/>
                      <a:pt x="1113907" y="466878"/>
                      <a:pt x="1113695" y="443946"/>
                    </a:cubicBezTo>
                    <a:cubicBezTo>
                      <a:pt x="1113695" y="436727"/>
                      <a:pt x="1116880" y="434816"/>
                      <a:pt x="1123462" y="435028"/>
                    </a:cubicBezTo>
                    <a:cubicBezTo>
                      <a:pt x="1135140" y="435240"/>
                      <a:pt x="1146819" y="435028"/>
                      <a:pt x="1158497" y="435028"/>
                    </a:cubicBezTo>
                    <a:cubicBezTo>
                      <a:pt x="1170176" y="435028"/>
                      <a:pt x="1181854" y="435240"/>
                      <a:pt x="1193532" y="435028"/>
                    </a:cubicBezTo>
                    <a:cubicBezTo>
                      <a:pt x="1199903" y="434816"/>
                      <a:pt x="1202451" y="437576"/>
                      <a:pt x="1202238" y="443734"/>
                    </a:cubicBezTo>
                    <a:cubicBezTo>
                      <a:pt x="1202238" y="467303"/>
                      <a:pt x="1202238" y="490660"/>
                      <a:pt x="1202238" y="51401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1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72" name="Freeform: Shape 1271">
              <a:extLst>
                <a:ext uri="{FF2B5EF4-FFF2-40B4-BE49-F238E27FC236}">
                  <a16:creationId xmlns:a16="http://schemas.microsoft.com/office/drawing/2014/main" id="{239E1068-6341-474E-96EA-DC543B48B6E4}"/>
                </a:ext>
              </a:extLst>
            </p:cNvPr>
            <p:cNvSpPr/>
            <p:nvPr/>
          </p:nvSpPr>
          <p:spPr>
            <a:xfrm rot="19903871">
              <a:off x="11055071" y="2573085"/>
              <a:ext cx="479293" cy="300647"/>
            </a:xfrm>
            <a:custGeom>
              <a:avLst/>
              <a:gdLst>
                <a:gd name="connsiteX0" fmla="*/ 328482 w 467135"/>
                <a:gd name="connsiteY0" fmla="*/ 5220 h 293021"/>
                <a:gd name="connsiteX1" fmla="*/ 210211 w 467135"/>
                <a:gd name="connsiteY1" fmla="*/ 7131 h 293021"/>
                <a:gd name="connsiteX2" fmla="*/ 1062 w 467135"/>
                <a:gd name="connsiteY2" fmla="*/ 110963 h 293021"/>
                <a:gd name="connsiteX3" fmla="*/ 0 w 467135"/>
                <a:gd name="connsiteY3" fmla="*/ 113936 h 293021"/>
                <a:gd name="connsiteX4" fmla="*/ 68796 w 467135"/>
                <a:gd name="connsiteY4" fmla="*/ 109477 h 293021"/>
                <a:gd name="connsiteX5" fmla="*/ 131010 w 467135"/>
                <a:gd name="connsiteY5" fmla="*/ 135806 h 293021"/>
                <a:gd name="connsiteX6" fmla="*/ 186430 w 467135"/>
                <a:gd name="connsiteY6" fmla="*/ 215644 h 293021"/>
                <a:gd name="connsiteX7" fmla="*/ 351201 w 467135"/>
                <a:gd name="connsiteY7" fmla="*/ 291872 h 293021"/>
                <a:gd name="connsiteX8" fmla="*/ 420635 w 467135"/>
                <a:gd name="connsiteY8" fmla="*/ 260234 h 293021"/>
                <a:gd name="connsiteX9" fmla="*/ 467348 w 467135"/>
                <a:gd name="connsiteY9" fmla="*/ 169567 h 293021"/>
                <a:gd name="connsiteX10" fmla="*/ 328482 w 467135"/>
                <a:gd name="connsiteY10" fmla="*/ 5220 h 293021"/>
                <a:gd name="connsiteX11" fmla="*/ 447813 w 467135"/>
                <a:gd name="connsiteY11" fmla="*/ 178061 h 293021"/>
                <a:gd name="connsiteX12" fmla="*/ 425094 w 467135"/>
                <a:gd name="connsiteY12" fmla="*/ 206089 h 293021"/>
                <a:gd name="connsiteX13" fmla="*/ 365428 w 467135"/>
                <a:gd name="connsiteY13" fmla="*/ 165533 h 293021"/>
                <a:gd name="connsiteX14" fmla="*/ 365216 w 467135"/>
                <a:gd name="connsiteY14" fmla="*/ 145361 h 293021"/>
                <a:gd name="connsiteX15" fmla="*/ 343345 w 467135"/>
                <a:gd name="connsiteY15" fmla="*/ 86545 h 293021"/>
                <a:gd name="connsiteX16" fmla="*/ 447813 w 467135"/>
                <a:gd name="connsiteY16" fmla="*/ 178061 h 293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67135" h="293021">
                  <a:moveTo>
                    <a:pt x="328482" y="5220"/>
                  </a:moveTo>
                  <a:cubicBezTo>
                    <a:pt x="294296" y="-3273"/>
                    <a:pt x="244185" y="-513"/>
                    <a:pt x="210211" y="7131"/>
                  </a:cubicBezTo>
                  <a:cubicBezTo>
                    <a:pt x="132072" y="24543"/>
                    <a:pt x="64974" y="64462"/>
                    <a:pt x="1062" y="110963"/>
                  </a:cubicBezTo>
                  <a:cubicBezTo>
                    <a:pt x="425" y="111388"/>
                    <a:pt x="425" y="112449"/>
                    <a:pt x="0" y="113936"/>
                  </a:cubicBezTo>
                  <a:cubicBezTo>
                    <a:pt x="23145" y="109477"/>
                    <a:pt x="45440" y="106292"/>
                    <a:pt x="68796" y="109477"/>
                  </a:cubicBezTo>
                  <a:cubicBezTo>
                    <a:pt x="92366" y="112662"/>
                    <a:pt x="112962" y="120518"/>
                    <a:pt x="131010" y="135806"/>
                  </a:cubicBezTo>
                  <a:cubicBezTo>
                    <a:pt x="156703" y="157464"/>
                    <a:pt x="171354" y="186767"/>
                    <a:pt x="186430" y="215644"/>
                  </a:cubicBezTo>
                  <a:cubicBezTo>
                    <a:pt x="215732" y="257686"/>
                    <a:pt x="275398" y="308222"/>
                    <a:pt x="351201" y="291872"/>
                  </a:cubicBezTo>
                  <a:cubicBezTo>
                    <a:pt x="379017" y="287413"/>
                    <a:pt x="398340" y="278495"/>
                    <a:pt x="420635" y="260234"/>
                  </a:cubicBezTo>
                  <a:cubicBezTo>
                    <a:pt x="442081" y="242611"/>
                    <a:pt x="464376" y="204178"/>
                    <a:pt x="467348" y="169567"/>
                  </a:cubicBezTo>
                  <a:cubicBezTo>
                    <a:pt x="472232" y="61914"/>
                    <a:pt x="396429" y="20084"/>
                    <a:pt x="328482" y="5220"/>
                  </a:cubicBezTo>
                  <a:close/>
                  <a:moveTo>
                    <a:pt x="447813" y="178061"/>
                  </a:moveTo>
                  <a:cubicBezTo>
                    <a:pt x="446540" y="186767"/>
                    <a:pt x="432738" y="203116"/>
                    <a:pt x="425094" y="206089"/>
                  </a:cubicBezTo>
                  <a:cubicBezTo>
                    <a:pt x="396853" y="216493"/>
                    <a:pt x="366065" y="195685"/>
                    <a:pt x="365428" y="165533"/>
                  </a:cubicBezTo>
                  <a:cubicBezTo>
                    <a:pt x="365216" y="158738"/>
                    <a:pt x="365428" y="152156"/>
                    <a:pt x="365216" y="145361"/>
                  </a:cubicBezTo>
                  <a:cubicBezTo>
                    <a:pt x="363941" y="123703"/>
                    <a:pt x="361818" y="102257"/>
                    <a:pt x="343345" y="86545"/>
                  </a:cubicBezTo>
                  <a:cubicBezTo>
                    <a:pt x="408532" y="83360"/>
                    <a:pt x="461615" y="117970"/>
                    <a:pt x="447813" y="178061"/>
                  </a:cubicBezTo>
                  <a:close/>
                </a:path>
              </a:pathLst>
            </a:custGeom>
            <a:solidFill>
              <a:schemeClr val="accent4"/>
            </a:solidFill>
            <a:ln w="21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75" name="TextBox 1274">
            <a:extLst>
              <a:ext uri="{FF2B5EF4-FFF2-40B4-BE49-F238E27FC236}">
                <a16:creationId xmlns:a16="http://schemas.microsoft.com/office/drawing/2014/main" id="{83B2F25F-2080-4886-AA91-F9DABA58C188}"/>
              </a:ext>
            </a:extLst>
          </p:cNvPr>
          <p:cNvSpPr txBox="1"/>
          <p:nvPr/>
        </p:nvSpPr>
        <p:spPr>
          <a:xfrm>
            <a:off x="408719" y="2454696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76" name="TextBox 1275">
            <a:extLst>
              <a:ext uri="{FF2B5EF4-FFF2-40B4-BE49-F238E27FC236}">
                <a16:creationId xmlns:a16="http://schemas.microsoft.com/office/drawing/2014/main" id="{196BF3DC-E03F-49EB-9A16-9953AD938C19}"/>
              </a:ext>
            </a:extLst>
          </p:cNvPr>
          <p:cNvSpPr txBox="1"/>
          <p:nvPr/>
        </p:nvSpPr>
        <p:spPr>
          <a:xfrm>
            <a:off x="3066795" y="2254642"/>
            <a:ext cx="30443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1277" name="Group 1276">
            <a:extLst>
              <a:ext uri="{FF2B5EF4-FFF2-40B4-BE49-F238E27FC236}">
                <a16:creationId xmlns:a16="http://schemas.microsoft.com/office/drawing/2014/main" id="{5533929E-F466-4BBC-A6FE-5C6568E1917B}"/>
              </a:ext>
            </a:extLst>
          </p:cNvPr>
          <p:cNvGrpSpPr/>
          <p:nvPr/>
        </p:nvGrpSpPr>
        <p:grpSpPr>
          <a:xfrm>
            <a:off x="871156" y="5145594"/>
            <a:ext cx="2715078" cy="1107996"/>
            <a:chOff x="5889060" y="3872747"/>
            <a:chExt cx="2527679" cy="1107996"/>
          </a:xfrm>
        </p:grpSpPr>
        <p:sp>
          <p:nvSpPr>
            <p:cNvPr id="1278" name="TextBox 1277">
              <a:extLst>
                <a:ext uri="{FF2B5EF4-FFF2-40B4-BE49-F238E27FC236}">
                  <a16:creationId xmlns:a16="http://schemas.microsoft.com/office/drawing/2014/main" id="{B8512B8D-D0EC-4C9B-B1DA-CEF244042BC6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79" name="TextBox 1278">
              <a:extLst>
                <a:ext uri="{FF2B5EF4-FFF2-40B4-BE49-F238E27FC236}">
                  <a16:creationId xmlns:a16="http://schemas.microsoft.com/office/drawing/2014/main" id="{E51B55C6-2A09-4FB1-9CFF-946A7146CAAD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280" name="Group 1279">
            <a:extLst>
              <a:ext uri="{FF2B5EF4-FFF2-40B4-BE49-F238E27FC236}">
                <a16:creationId xmlns:a16="http://schemas.microsoft.com/office/drawing/2014/main" id="{29F947E1-AC4E-4210-A082-E5DE2C4348EA}"/>
              </a:ext>
            </a:extLst>
          </p:cNvPr>
          <p:cNvGrpSpPr/>
          <p:nvPr/>
        </p:nvGrpSpPr>
        <p:grpSpPr>
          <a:xfrm>
            <a:off x="4746004" y="5145594"/>
            <a:ext cx="2715078" cy="1107996"/>
            <a:chOff x="5889060" y="3872747"/>
            <a:chExt cx="2527679" cy="1107996"/>
          </a:xfrm>
        </p:grpSpPr>
        <p:sp>
          <p:nvSpPr>
            <p:cNvPr id="1281" name="TextBox 1280">
              <a:extLst>
                <a:ext uri="{FF2B5EF4-FFF2-40B4-BE49-F238E27FC236}">
                  <a16:creationId xmlns:a16="http://schemas.microsoft.com/office/drawing/2014/main" id="{72E4E499-10EF-491D-BEBC-0285B8AB90E4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82" name="TextBox 1281">
              <a:extLst>
                <a:ext uri="{FF2B5EF4-FFF2-40B4-BE49-F238E27FC236}">
                  <a16:creationId xmlns:a16="http://schemas.microsoft.com/office/drawing/2014/main" id="{F3B633B1-8F55-4FB7-B641-CB004FFCEB7E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283" name="Group 1282">
            <a:extLst>
              <a:ext uri="{FF2B5EF4-FFF2-40B4-BE49-F238E27FC236}">
                <a16:creationId xmlns:a16="http://schemas.microsoft.com/office/drawing/2014/main" id="{B31FFBFF-7F63-4FF4-B718-8214588DFA3F}"/>
              </a:ext>
            </a:extLst>
          </p:cNvPr>
          <p:cNvGrpSpPr/>
          <p:nvPr/>
        </p:nvGrpSpPr>
        <p:grpSpPr>
          <a:xfrm>
            <a:off x="8620852" y="5145594"/>
            <a:ext cx="2715078" cy="1107996"/>
            <a:chOff x="5889060" y="3872747"/>
            <a:chExt cx="2527679" cy="1107996"/>
          </a:xfrm>
        </p:grpSpPr>
        <p:sp>
          <p:nvSpPr>
            <p:cNvPr id="1284" name="TextBox 1283">
              <a:extLst>
                <a:ext uri="{FF2B5EF4-FFF2-40B4-BE49-F238E27FC236}">
                  <a16:creationId xmlns:a16="http://schemas.microsoft.com/office/drawing/2014/main" id="{0D834586-0928-4E23-803C-342EECD2DB77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85" name="TextBox 1284">
              <a:extLst>
                <a:ext uri="{FF2B5EF4-FFF2-40B4-BE49-F238E27FC236}">
                  <a16:creationId xmlns:a16="http://schemas.microsoft.com/office/drawing/2014/main" id="{C236D958-51EB-4D87-8A15-DCACADE44034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158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2019-04-24T06:44:52Z</dcterms:modified>
</cp:coreProperties>
</file>