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FC591CE5-C24E-4BDE-BA02-1CE2CA88EA47}"/>
              </a:ext>
            </a:extLst>
          </p:cNvPr>
          <p:cNvGrpSpPr/>
          <p:nvPr/>
        </p:nvGrpSpPr>
        <p:grpSpPr>
          <a:xfrm>
            <a:off x="4724659" y="4028298"/>
            <a:ext cx="1295404" cy="1295403"/>
            <a:chOff x="955451" y="2067273"/>
            <a:chExt cx="1295404" cy="1295403"/>
          </a:xfrm>
        </p:grpSpPr>
        <p:sp>
          <p:nvSpPr>
            <p:cNvPr id="192" name="Teardrop 191">
              <a:extLst>
                <a:ext uri="{FF2B5EF4-FFF2-40B4-BE49-F238E27FC236}">
                  <a16:creationId xmlns:a16="http://schemas.microsoft.com/office/drawing/2014/main" id="{D997FA8B-AE1E-4405-9B80-699BFBC5BA29}"/>
                </a:ext>
              </a:extLst>
            </p:cNvPr>
            <p:cNvSpPr/>
            <p:nvPr/>
          </p:nvSpPr>
          <p:spPr>
            <a:xfrm>
              <a:off x="955451" y="2067273"/>
              <a:ext cx="1295404" cy="1295403"/>
            </a:xfrm>
            <a:prstGeom prst="teardrop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Teardrop 192">
              <a:extLst>
                <a:ext uri="{FF2B5EF4-FFF2-40B4-BE49-F238E27FC236}">
                  <a16:creationId xmlns:a16="http://schemas.microsoft.com/office/drawing/2014/main" id="{E0F762B0-AAE4-463B-9E3B-5D755604333D}"/>
                </a:ext>
              </a:extLst>
            </p:cNvPr>
            <p:cNvSpPr/>
            <p:nvPr/>
          </p:nvSpPr>
          <p:spPr>
            <a:xfrm>
              <a:off x="1060744" y="2172565"/>
              <a:ext cx="1084819" cy="1084818"/>
            </a:xfrm>
            <a:prstGeom prst="teardrop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C6640A0A-2C09-4F4C-8858-B6EA4DBF3AA9}"/>
              </a:ext>
            </a:extLst>
          </p:cNvPr>
          <p:cNvGrpSpPr/>
          <p:nvPr/>
        </p:nvGrpSpPr>
        <p:grpSpPr>
          <a:xfrm rot="5400000">
            <a:off x="4724659" y="2587029"/>
            <a:ext cx="1295404" cy="1295403"/>
            <a:chOff x="955451" y="2067273"/>
            <a:chExt cx="1295404" cy="1295403"/>
          </a:xfrm>
        </p:grpSpPr>
        <p:sp>
          <p:nvSpPr>
            <p:cNvPr id="195" name="Teardrop 194">
              <a:extLst>
                <a:ext uri="{FF2B5EF4-FFF2-40B4-BE49-F238E27FC236}">
                  <a16:creationId xmlns:a16="http://schemas.microsoft.com/office/drawing/2014/main" id="{99EF761F-8E57-423F-B76C-CC5707B116CF}"/>
                </a:ext>
              </a:extLst>
            </p:cNvPr>
            <p:cNvSpPr/>
            <p:nvPr/>
          </p:nvSpPr>
          <p:spPr>
            <a:xfrm>
              <a:off x="955451" y="2067273"/>
              <a:ext cx="1295404" cy="1295403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Teardrop 195">
              <a:extLst>
                <a:ext uri="{FF2B5EF4-FFF2-40B4-BE49-F238E27FC236}">
                  <a16:creationId xmlns:a16="http://schemas.microsoft.com/office/drawing/2014/main" id="{B932FA61-7C05-4BC7-969B-677AB3FBCC7A}"/>
                </a:ext>
              </a:extLst>
            </p:cNvPr>
            <p:cNvSpPr/>
            <p:nvPr/>
          </p:nvSpPr>
          <p:spPr>
            <a:xfrm>
              <a:off x="1060744" y="2172565"/>
              <a:ext cx="1084819" cy="1084818"/>
            </a:xfrm>
            <a:prstGeom prst="teardrop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B5E9DD0F-F13A-4612-AEA8-559D1721ABE1}"/>
              </a:ext>
            </a:extLst>
          </p:cNvPr>
          <p:cNvGrpSpPr/>
          <p:nvPr/>
        </p:nvGrpSpPr>
        <p:grpSpPr>
          <a:xfrm flipH="1">
            <a:off x="6187889" y="4028298"/>
            <a:ext cx="1295404" cy="1295403"/>
            <a:chOff x="955451" y="2067273"/>
            <a:chExt cx="1295404" cy="1295403"/>
          </a:xfrm>
        </p:grpSpPr>
        <p:sp>
          <p:nvSpPr>
            <p:cNvPr id="198" name="Teardrop 197">
              <a:extLst>
                <a:ext uri="{FF2B5EF4-FFF2-40B4-BE49-F238E27FC236}">
                  <a16:creationId xmlns:a16="http://schemas.microsoft.com/office/drawing/2014/main" id="{32C6DBB6-2C83-46B1-83A6-6AF7C27A88B4}"/>
                </a:ext>
              </a:extLst>
            </p:cNvPr>
            <p:cNvSpPr/>
            <p:nvPr/>
          </p:nvSpPr>
          <p:spPr>
            <a:xfrm>
              <a:off x="955451" y="2067273"/>
              <a:ext cx="1295404" cy="1295403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Teardrop 198">
              <a:extLst>
                <a:ext uri="{FF2B5EF4-FFF2-40B4-BE49-F238E27FC236}">
                  <a16:creationId xmlns:a16="http://schemas.microsoft.com/office/drawing/2014/main" id="{846D6CD7-2304-47A5-BC68-FC149C53A126}"/>
                </a:ext>
              </a:extLst>
            </p:cNvPr>
            <p:cNvSpPr/>
            <p:nvPr/>
          </p:nvSpPr>
          <p:spPr>
            <a:xfrm>
              <a:off x="1060744" y="2172565"/>
              <a:ext cx="1084819" cy="1084818"/>
            </a:xfrm>
            <a:prstGeom prst="teardrop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A8AD58A0-10CF-47C1-BB81-920866F8CF3F}"/>
              </a:ext>
            </a:extLst>
          </p:cNvPr>
          <p:cNvGrpSpPr/>
          <p:nvPr/>
        </p:nvGrpSpPr>
        <p:grpSpPr>
          <a:xfrm rot="16200000" flipH="1">
            <a:off x="6187889" y="2587029"/>
            <a:ext cx="1295404" cy="1295403"/>
            <a:chOff x="955451" y="2067273"/>
            <a:chExt cx="1295404" cy="1295403"/>
          </a:xfrm>
        </p:grpSpPr>
        <p:sp>
          <p:nvSpPr>
            <p:cNvPr id="201" name="Teardrop 200">
              <a:extLst>
                <a:ext uri="{FF2B5EF4-FFF2-40B4-BE49-F238E27FC236}">
                  <a16:creationId xmlns:a16="http://schemas.microsoft.com/office/drawing/2014/main" id="{226897D3-E0E7-49D3-BBE7-91B323C7FFB7}"/>
                </a:ext>
              </a:extLst>
            </p:cNvPr>
            <p:cNvSpPr/>
            <p:nvPr/>
          </p:nvSpPr>
          <p:spPr>
            <a:xfrm>
              <a:off x="955451" y="2067273"/>
              <a:ext cx="1295404" cy="1295403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2" name="Teardrop 201">
              <a:extLst>
                <a:ext uri="{FF2B5EF4-FFF2-40B4-BE49-F238E27FC236}">
                  <a16:creationId xmlns:a16="http://schemas.microsoft.com/office/drawing/2014/main" id="{3CBE29FF-A3F2-4A51-ABC2-E9408F9DC1C5}"/>
                </a:ext>
              </a:extLst>
            </p:cNvPr>
            <p:cNvSpPr/>
            <p:nvPr/>
          </p:nvSpPr>
          <p:spPr>
            <a:xfrm>
              <a:off x="1060744" y="2172565"/>
              <a:ext cx="1084819" cy="1084818"/>
            </a:xfrm>
            <a:prstGeom prst="teardrop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3" name="TextBox 202">
            <a:extLst>
              <a:ext uri="{FF2B5EF4-FFF2-40B4-BE49-F238E27FC236}">
                <a16:creationId xmlns:a16="http://schemas.microsoft.com/office/drawing/2014/main" id="{9CE70C53-59D4-4488-BC04-33D3D44161D3}"/>
              </a:ext>
            </a:extLst>
          </p:cNvPr>
          <p:cNvSpPr txBox="1"/>
          <p:nvPr/>
        </p:nvSpPr>
        <p:spPr>
          <a:xfrm>
            <a:off x="4881808" y="2845975"/>
            <a:ext cx="981106" cy="7775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BAF23C58-5C3E-48E4-9F08-7DE40034D6CF}"/>
              </a:ext>
            </a:extLst>
          </p:cNvPr>
          <p:cNvSpPr txBox="1"/>
          <p:nvPr/>
        </p:nvSpPr>
        <p:spPr>
          <a:xfrm>
            <a:off x="6345038" y="2845975"/>
            <a:ext cx="981106" cy="7775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98138AA6-B98B-453D-87C3-7D827CB855E1}"/>
              </a:ext>
            </a:extLst>
          </p:cNvPr>
          <p:cNvSpPr txBox="1"/>
          <p:nvPr/>
        </p:nvSpPr>
        <p:spPr>
          <a:xfrm>
            <a:off x="4881808" y="4300975"/>
            <a:ext cx="981106" cy="7775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D70BEC25-19DB-445C-901A-E88797E281AA}"/>
              </a:ext>
            </a:extLst>
          </p:cNvPr>
          <p:cNvSpPr txBox="1"/>
          <p:nvPr/>
        </p:nvSpPr>
        <p:spPr>
          <a:xfrm>
            <a:off x="6345038" y="4300975"/>
            <a:ext cx="981106" cy="7775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4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0" name="Oval 21">
            <a:extLst>
              <a:ext uri="{FF2B5EF4-FFF2-40B4-BE49-F238E27FC236}">
                <a16:creationId xmlns:a16="http://schemas.microsoft.com/office/drawing/2014/main" id="{9C05D96C-23AE-4CF7-B8D8-069A26F285D0}"/>
              </a:ext>
            </a:extLst>
          </p:cNvPr>
          <p:cNvSpPr>
            <a:spLocks noChangeAspect="1"/>
          </p:cNvSpPr>
          <p:nvPr/>
        </p:nvSpPr>
        <p:spPr>
          <a:xfrm>
            <a:off x="828969" y="2102396"/>
            <a:ext cx="540834" cy="545351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211" name="Group 5">
            <a:extLst>
              <a:ext uri="{FF2B5EF4-FFF2-40B4-BE49-F238E27FC236}">
                <a16:creationId xmlns:a16="http://schemas.microsoft.com/office/drawing/2014/main" id="{5C9EC3E8-3868-4D35-ACF7-D53FEE9487B1}"/>
              </a:ext>
            </a:extLst>
          </p:cNvPr>
          <p:cNvGrpSpPr/>
          <p:nvPr/>
        </p:nvGrpSpPr>
        <p:grpSpPr>
          <a:xfrm>
            <a:off x="1740421" y="2134111"/>
            <a:ext cx="1961545" cy="1237412"/>
            <a:chOff x="2676933" y="3301949"/>
            <a:chExt cx="1550267" cy="1237412"/>
          </a:xfrm>
        </p:grpSpPr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BCF9B382-C71E-469F-A7F4-5F32603B909A}"/>
                </a:ext>
              </a:extLst>
            </p:cNvPr>
            <p:cNvSpPr txBox="1"/>
            <p:nvPr/>
          </p:nvSpPr>
          <p:spPr>
            <a:xfrm>
              <a:off x="2676933" y="3301949"/>
              <a:ext cx="1550267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2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F4CCEB79-363C-4FF2-9FA2-EC769A207D22}"/>
                </a:ext>
              </a:extLst>
            </p:cNvPr>
            <p:cNvSpPr txBox="1"/>
            <p:nvPr/>
          </p:nvSpPr>
          <p:spPr>
            <a:xfrm>
              <a:off x="2676933" y="3708364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9" name="Rounded Rectangle 7">
            <a:extLst>
              <a:ext uri="{FF2B5EF4-FFF2-40B4-BE49-F238E27FC236}">
                <a16:creationId xmlns:a16="http://schemas.microsoft.com/office/drawing/2014/main" id="{A35CA5FA-738C-4DBD-A8C7-EA995816D30F}"/>
              </a:ext>
            </a:extLst>
          </p:cNvPr>
          <p:cNvSpPr/>
          <p:nvPr/>
        </p:nvSpPr>
        <p:spPr>
          <a:xfrm>
            <a:off x="10838487" y="2102396"/>
            <a:ext cx="524545" cy="452676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ko-KR" altLang="en-US" sz="2700"/>
          </a:p>
        </p:txBody>
      </p:sp>
      <p:grpSp>
        <p:nvGrpSpPr>
          <p:cNvPr id="214" name="Group 5">
            <a:extLst>
              <a:ext uri="{FF2B5EF4-FFF2-40B4-BE49-F238E27FC236}">
                <a16:creationId xmlns:a16="http://schemas.microsoft.com/office/drawing/2014/main" id="{5A1F2A8E-FEDF-4B0D-8D8D-7E7E6002E789}"/>
              </a:ext>
            </a:extLst>
          </p:cNvPr>
          <p:cNvGrpSpPr/>
          <p:nvPr/>
        </p:nvGrpSpPr>
        <p:grpSpPr>
          <a:xfrm flipH="1">
            <a:off x="8425665" y="2134111"/>
            <a:ext cx="1961545" cy="1237412"/>
            <a:chOff x="2676933" y="3301949"/>
            <a:chExt cx="1550267" cy="1237412"/>
          </a:xfrm>
        </p:grpSpPr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5F94B87F-3E66-4781-8F3F-1611CAF8A5A2}"/>
                </a:ext>
              </a:extLst>
            </p:cNvPr>
            <p:cNvSpPr txBox="1"/>
            <p:nvPr/>
          </p:nvSpPr>
          <p:spPr>
            <a:xfrm>
              <a:off x="2676933" y="3301949"/>
              <a:ext cx="1550267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4710AFD8-D7AF-4D86-8D5F-37F28DDDDD66}"/>
                </a:ext>
              </a:extLst>
            </p:cNvPr>
            <p:cNvSpPr txBox="1"/>
            <p:nvPr/>
          </p:nvSpPr>
          <p:spPr>
            <a:xfrm>
              <a:off x="2676933" y="3708364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7" name="Round Same Side Corner Rectangle 11">
            <a:extLst>
              <a:ext uri="{FF2B5EF4-FFF2-40B4-BE49-F238E27FC236}">
                <a16:creationId xmlns:a16="http://schemas.microsoft.com/office/drawing/2014/main" id="{E9BDC89C-866D-420B-89D3-A8B0DDA867E3}"/>
              </a:ext>
            </a:extLst>
          </p:cNvPr>
          <p:cNvSpPr/>
          <p:nvPr/>
        </p:nvSpPr>
        <p:spPr>
          <a:xfrm rot="9900000">
            <a:off x="10857697" y="4644166"/>
            <a:ext cx="505335" cy="4291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ko-KR" altLang="en-US" sz="2700"/>
          </a:p>
        </p:txBody>
      </p:sp>
      <p:grpSp>
        <p:nvGrpSpPr>
          <p:cNvPr id="217" name="Group 5">
            <a:extLst>
              <a:ext uri="{FF2B5EF4-FFF2-40B4-BE49-F238E27FC236}">
                <a16:creationId xmlns:a16="http://schemas.microsoft.com/office/drawing/2014/main" id="{92BABD7D-A5BE-455E-9CFE-59D49BD63EA1}"/>
              </a:ext>
            </a:extLst>
          </p:cNvPr>
          <p:cNvGrpSpPr/>
          <p:nvPr/>
        </p:nvGrpSpPr>
        <p:grpSpPr>
          <a:xfrm flipH="1">
            <a:off x="8435271" y="4607461"/>
            <a:ext cx="1961545" cy="1237412"/>
            <a:chOff x="2676933" y="3301949"/>
            <a:chExt cx="1550267" cy="1237412"/>
          </a:xfrm>
        </p:grpSpPr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DF60E7E5-3420-4204-AED3-72D19F237EFF}"/>
                </a:ext>
              </a:extLst>
            </p:cNvPr>
            <p:cNvSpPr txBox="1"/>
            <p:nvPr/>
          </p:nvSpPr>
          <p:spPr>
            <a:xfrm>
              <a:off x="2676933" y="3301949"/>
              <a:ext cx="1550267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0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2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DE4F4A9A-7B10-49D2-8E24-CE2B88262A92}"/>
                </a:ext>
              </a:extLst>
            </p:cNvPr>
            <p:cNvSpPr txBox="1"/>
            <p:nvPr/>
          </p:nvSpPr>
          <p:spPr>
            <a:xfrm>
              <a:off x="2676933" y="3708364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8" name="Rounded Rectangle 27">
            <a:extLst>
              <a:ext uri="{FF2B5EF4-FFF2-40B4-BE49-F238E27FC236}">
                <a16:creationId xmlns:a16="http://schemas.microsoft.com/office/drawing/2014/main" id="{C64674A2-69C5-44FB-A19D-7C52974BF4C6}"/>
              </a:ext>
            </a:extLst>
          </p:cNvPr>
          <p:cNvSpPr/>
          <p:nvPr/>
        </p:nvSpPr>
        <p:spPr>
          <a:xfrm>
            <a:off x="841419" y="4586082"/>
            <a:ext cx="515935" cy="39630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220" name="Group 5">
            <a:extLst>
              <a:ext uri="{FF2B5EF4-FFF2-40B4-BE49-F238E27FC236}">
                <a16:creationId xmlns:a16="http://schemas.microsoft.com/office/drawing/2014/main" id="{33C9F3F9-83DF-43BB-A0DA-D2FF8695223D}"/>
              </a:ext>
            </a:extLst>
          </p:cNvPr>
          <p:cNvGrpSpPr/>
          <p:nvPr/>
        </p:nvGrpSpPr>
        <p:grpSpPr>
          <a:xfrm>
            <a:off x="1730938" y="4607461"/>
            <a:ext cx="1961545" cy="1237412"/>
            <a:chOff x="2676933" y="3301949"/>
            <a:chExt cx="1550267" cy="1237412"/>
          </a:xfrm>
        </p:grpSpPr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9366EC11-BA2A-440B-A626-F3FD01F04160}"/>
                </a:ext>
              </a:extLst>
            </p:cNvPr>
            <p:cNvSpPr txBox="1"/>
            <p:nvPr/>
          </p:nvSpPr>
          <p:spPr>
            <a:xfrm>
              <a:off x="2676933" y="3301949"/>
              <a:ext cx="1550267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C538AD4A-0CD6-4375-9274-A134EB77D67F}"/>
                </a:ext>
              </a:extLst>
            </p:cNvPr>
            <p:cNvSpPr txBox="1"/>
            <p:nvPr/>
          </p:nvSpPr>
          <p:spPr>
            <a:xfrm>
              <a:off x="2676933" y="3708364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92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2019-04-24T05:58:07Z</dcterms:modified>
</cp:coreProperties>
</file>