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496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144" y="198"/>
      </p:cViewPr>
      <p:guideLst>
        <p:guide orient="horz" pos="2496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>
          <a:xfrm>
            <a:off x="0" y="1005381"/>
            <a:ext cx="12192000" cy="419379"/>
          </a:xfrm>
        </p:spPr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1438" name="Group 1437">
            <a:extLst>
              <a:ext uri="{FF2B5EF4-FFF2-40B4-BE49-F238E27FC236}">
                <a16:creationId xmlns:a16="http://schemas.microsoft.com/office/drawing/2014/main" id="{DAC1BAA2-2B2E-4697-8035-C956BE6B0B30}"/>
              </a:ext>
            </a:extLst>
          </p:cNvPr>
          <p:cNvGrpSpPr/>
          <p:nvPr/>
        </p:nvGrpSpPr>
        <p:grpSpPr>
          <a:xfrm>
            <a:off x="987552" y="1794927"/>
            <a:ext cx="3713641" cy="4325284"/>
            <a:chOff x="4743450" y="1335205"/>
            <a:chExt cx="3240592" cy="3774323"/>
          </a:xfrm>
        </p:grpSpPr>
        <p:sp>
          <p:nvSpPr>
            <p:cNvPr id="1439" name="Freeform: Shape 1438">
              <a:extLst>
                <a:ext uri="{FF2B5EF4-FFF2-40B4-BE49-F238E27FC236}">
                  <a16:creationId xmlns:a16="http://schemas.microsoft.com/office/drawing/2014/main" id="{58AEEE0F-FBC3-45D3-B47C-7B59A6B1E9EB}"/>
                </a:ext>
              </a:extLst>
            </p:cNvPr>
            <p:cNvSpPr/>
            <p:nvPr/>
          </p:nvSpPr>
          <p:spPr>
            <a:xfrm>
              <a:off x="4743450" y="1335205"/>
              <a:ext cx="2365084" cy="3774323"/>
            </a:xfrm>
            <a:custGeom>
              <a:avLst/>
              <a:gdLst>
                <a:gd name="connsiteX0" fmla="*/ 817516 w 1645921"/>
                <a:gd name="connsiteY0" fmla="*/ 1935988 h 2169949"/>
                <a:gd name="connsiteX1" fmla="*/ 513238 w 1645921"/>
                <a:gd name="connsiteY1" fmla="*/ 2124229 h 2169949"/>
                <a:gd name="connsiteX2" fmla="*/ 820226 w 1645921"/>
                <a:gd name="connsiteY2" fmla="*/ 2124229 h 2169949"/>
                <a:gd name="connsiteX3" fmla="*/ 848006 w 1645921"/>
                <a:gd name="connsiteY3" fmla="*/ 1933084 h 2169949"/>
                <a:gd name="connsiteX4" fmla="*/ 851058 w 1645921"/>
                <a:gd name="connsiteY4" fmla="*/ 2124229 h 2169949"/>
                <a:gd name="connsiteX5" fmla="*/ 1165501 w 1645921"/>
                <a:gd name="connsiteY5" fmla="*/ 2124229 h 2169949"/>
                <a:gd name="connsiteX6" fmla="*/ 483030 w 1645921"/>
                <a:gd name="connsiteY6" fmla="*/ 1713663 h 2169949"/>
                <a:gd name="connsiteX7" fmla="*/ 441567 w 1645921"/>
                <a:gd name="connsiteY7" fmla="*/ 2124229 h 2169949"/>
                <a:gd name="connsiteX8" fmla="*/ 456637 w 1645921"/>
                <a:gd name="connsiteY8" fmla="*/ 2124229 h 2169949"/>
                <a:gd name="connsiteX9" fmla="*/ 806082 w 1645921"/>
                <a:gd name="connsiteY9" fmla="*/ 1908038 h 2169949"/>
                <a:gd name="connsiteX10" fmla="*/ 483030 w 1645921"/>
                <a:gd name="connsiteY10" fmla="*/ 1713663 h 2169949"/>
                <a:gd name="connsiteX11" fmla="*/ 1192837 w 1645921"/>
                <a:gd name="connsiteY11" fmla="*/ 1703681 h 2169949"/>
                <a:gd name="connsiteX12" fmla="*/ 863251 w 1645921"/>
                <a:gd name="connsiteY12" fmla="*/ 1907494 h 2169949"/>
                <a:gd name="connsiteX13" fmla="*/ 1223376 w 1645921"/>
                <a:gd name="connsiteY13" fmla="*/ 2124229 h 2169949"/>
                <a:gd name="connsiteX14" fmla="*/ 1255703 w 1645921"/>
                <a:gd name="connsiteY14" fmla="*/ 2124229 h 2169949"/>
                <a:gd name="connsiteX15" fmla="*/ 813705 w 1645921"/>
                <a:gd name="connsiteY15" fmla="*/ 1701321 h 2169949"/>
                <a:gd name="connsiteX16" fmla="*/ 529673 w 1645921"/>
                <a:gd name="connsiteY16" fmla="*/ 1704407 h 2169949"/>
                <a:gd name="connsiteX17" fmla="*/ 529129 w 1645921"/>
                <a:gd name="connsiteY17" fmla="*/ 1706584 h 2169949"/>
                <a:gd name="connsiteX18" fmla="*/ 816608 w 1645921"/>
                <a:gd name="connsiteY18" fmla="*/ 1879544 h 2169949"/>
                <a:gd name="connsiteX19" fmla="*/ 813705 w 1645921"/>
                <a:gd name="connsiteY19" fmla="*/ 1701321 h 2169949"/>
                <a:gd name="connsiteX20" fmla="*/ 1143109 w 1645921"/>
                <a:gd name="connsiteY20" fmla="*/ 1697147 h 2169949"/>
                <a:gd name="connsiteX21" fmla="*/ 844376 w 1645921"/>
                <a:gd name="connsiteY21" fmla="*/ 1700595 h 2169949"/>
                <a:gd name="connsiteX22" fmla="*/ 847280 w 1645921"/>
                <a:gd name="connsiteY22" fmla="*/ 1882630 h 2169949"/>
                <a:gd name="connsiteX23" fmla="*/ 1143835 w 1645921"/>
                <a:gd name="connsiteY23" fmla="*/ 1699143 h 2169949"/>
                <a:gd name="connsiteX24" fmla="*/ 1143109 w 1645921"/>
                <a:gd name="connsiteY24" fmla="*/ 1697147 h 2169949"/>
                <a:gd name="connsiteX25" fmla="*/ 840565 w 1645921"/>
                <a:gd name="connsiteY25" fmla="*/ 1456129 h 2169949"/>
                <a:gd name="connsiteX26" fmla="*/ 844195 w 1645921"/>
                <a:gd name="connsiteY26" fmla="*/ 1670287 h 2169949"/>
                <a:gd name="connsiteX27" fmla="*/ 1144923 w 1645921"/>
                <a:gd name="connsiteY27" fmla="*/ 1666838 h 2169949"/>
                <a:gd name="connsiteX28" fmla="*/ 1145649 w 1645921"/>
                <a:gd name="connsiteY28" fmla="*/ 1665205 h 2169949"/>
                <a:gd name="connsiteX29" fmla="*/ 840565 w 1645921"/>
                <a:gd name="connsiteY29" fmla="*/ 1456129 h 2169949"/>
                <a:gd name="connsiteX30" fmla="*/ 810075 w 1645921"/>
                <a:gd name="connsiteY30" fmla="*/ 1455403 h 2169949"/>
                <a:gd name="connsiteX31" fmla="*/ 517695 w 1645921"/>
                <a:gd name="connsiteY31" fmla="*/ 1674098 h 2169949"/>
                <a:gd name="connsiteX32" fmla="*/ 813342 w 1645921"/>
                <a:gd name="connsiteY32" fmla="*/ 1670650 h 2169949"/>
                <a:gd name="connsiteX33" fmla="*/ 810075 w 1645921"/>
                <a:gd name="connsiteY33" fmla="*/ 1455403 h 2169949"/>
                <a:gd name="connsiteX34" fmla="*/ 530580 w 1645921"/>
                <a:gd name="connsiteY34" fmla="*/ 1243604 h 2169949"/>
                <a:gd name="connsiteX35" fmla="*/ 488656 w 1645921"/>
                <a:gd name="connsiteY35" fmla="*/ 1658308 h 2169949"/>
                <a:gd name="connsiteX36" fmla="*/ 797915 w 1645921"/>
                <a:gd name="connsiteY36" fmla="*/ 1426909 h 2169949"/>
                <a:gd name="connsiteX37" fmla="*/ 530580 w 1645921"/>
                <a:gd name="connsiteY37" fmla="*/ 1243604 h 2169949"/>
                <a:gd name="connsiteX38" fmla="*/ 836935 w 1645921"/>
                <a:gd name="connsiteY38" fmla="*/ 1223277 h 2169949"/>
                <a:gd name="connsiteX39" fmla="*/ 839658 w 1645921"/>
                <a:gd name="connsiteY39" fmla="*/ 1395693 h 2169949"/>
                <a:gd name="connsiteX40" fmla="*/ 1070150 w 1645921"/>
                <a:gd name="connsiteY40" fmla="*/ 1223277 h 2169949"/>
                <a:gd name="connsiteX41" fmla="*/ 836935 w 1645921"/>
                <a:gd name="connsiteY41" fmla="*/ 1223277 h 2169949"/>
                <a:gd name="connsiteX42" fmla="*/ 553085 w 1645921"/>
                <a:gd name="connsiteY42" fmla="*/ 1223277 h 2169949"/>
                <a:gd name="connsiteX43" fmla="*/ 809167 w 1645921"/>
                <a:gd name="connsiteY43" fmla="*/ 1398778 h 2169949"/>
                <a:gd name="connsiteX44" fmla="*/ 806445 w 1645921"/>
                <a:gd name="connsiteY44" fmla="*/ 1223277 h 2169949"/>
                <a:gd name="connsiteX45" fmla="*/ 553085 w 1645921"/>
                <a:gd name="connsiteY45" fmla="*/ 1223277 h 2169949"/>
                <a:gd name="connsiteX46" fmla="*/ 1121148 w 1645921"/>
                <a:gd name="connsiteY46" fmla="*/ 1222551 h 2169949"/>
                <a:gd name="connsiteX47" fmla="*/ 849095 w 1645921"/>
                <a:gd name="connsiteY47" fmla="*/ 1426001 h 2169949"/>
                <a:gd name="connsiteX48" fmla="*/ 1185940 w 1645921"/>
                <a:gd name="connsiteY48" fmla="*/ 1656856 h 2169949"/>
                <a:gd name="connsiteX49" fmla="*/ 1121148 w 1645921"/>
                <a:gd name="connsiteY49" fmla="*/ 1222551 h 2169949"/>
                <a:gd name="connsiteX50" fmla="*/ 803178 w 1645921"/>
                <a:gd name="connsiteY50" fmla="*/ 1009119 h 2169949"/>
                <a:gd name="connsiteX51" fmla="*/ 570690 w 1645921"/>
                <a:gd name="connsiteY51" fmla="*/ 1191335 h 2169949"/>
                <a:gd name="connsiteX52" fmla="*/ 805901 w 1645921"/>
                <a:gd name="connsiteY52" fmla="*/ 1191335 h 2169949"/>
                <a:gd name="connsiteX53" fmla="*/ 803178 w 1645921"/>
                <a:gd name="connsiteY53" fmla="*/ 1009119 h 2169949"/>
                <a:gd name="connsiteX54" fmla="*/ 833305 w 1645921"/>
                <a:gd name="connsiteY54" fmla="*/ 992422 h 2169949"/>
                <a:gd name="connsiteX55" fmla="*/ 836572 w 1645921"/>
                <a:gd name="connsiteY55" fmla="*/ 1191154 h 2169949"/>
                <a:gd name="connsiteX56" fmla="*/ 1087391 w 1645921"/>
                <a:gd name="connsiteY56" fmla="*/ 1191154 h 2169949"/>
                <a:gd name="connsiteX57" fmla="*/ 833305 w 1645921"/>
                <a:gd name="connsiteY57" fmla="*/ 992422 h 2169949"/>
                <a:gd name="connsiteX58" fmla="*/ 1055404 w 1645921"/>
                <a:gd name="connsiteY58" fmla="*/ 817761 h 2169949"/>
                <a:gd name="connsiteX59" fmla="*/ 1042745 w 1645921"/>
                <a:gd name="connsiteY59" fmla="*/ 821277 h 2169949"/>
                <a:gd name="connsiteX60" fmla="*/ 985031 w 1645921"/>
                <a:gd name="connsiteY60" fmla="*/ 866468 h 2169949"/>
                <a:gd name="connsiteX61" fmla="*/ 853269 w 1645921"/>
                <a:gd name="connsiteY61" fmla="*/ 969918 h 2169949"/>
                <a:gd name="connsiteX62" fmla="*/ 1113707 w 1645921"/>
                <a:gd name="connsiteY62" fmla="*/ 1173549 h 2169949"/>
                <a:gd name="connsiteX63" fmla="*/ 1099007 w 1645921"/>
                <a:gd name="connsiteY63" fmla="*/ 1072459 h 2169949"/>
                <a:gd name="connsiteX64" fmla="*/ 1079587 w 1645921"/>
                <a:gd name="connsiteY64" fmla="*/ 943783 h 2169949"/>
                <a:gd name="connsiteX65" fmla="*/ 1062346 w 1645921"/>
                <a:gd name="connsiteY65" fmla="*/ 828537 h 2169949"/>
                <a:gd name="connsiteX66" fmla="*/ 1055404 w 1645921"/>
                <a:gd name="connsiteY66" fmla="*/ 817761 h 2169949"/>
                <a:gd name="connsiteX67" fmla="*/ 576134 w 1645921"/>
                <a:gd name="connsiteY67" fmla="*/ 791513 h 2169949"/>
                <a:gd name="connsiteX68" fmla="*/ 537114 w 1645921"/>
                <a:gd name="connsiteY68" fmla="*/ 1179357 h 2169949"/>
                <a:gd name="connsiteX69" fmla="*/ 540744 w 1645921"/>
                <a:gd name="connsiteY69" fmla="*/ 1177179 h 2169949"/>
                <a:gd name="connsiteX70" fmla="*/ 796100 w 1645921"/>
                <a:gd name="connsiteY70" fmla="*/ 976996 h 2169949"/>
                <a:gd name="connsiteX71" fmla="*/ 796100 w 1645921"/>
                <a:gd name="connsiteY71" fmla="*/ 963384 h 2169949"/>
                <a:gd name="connsiteX72" fmla="*/ 618240 w 1645921"/>
                <a:gd name="connsiteY72" fmla="*/ 824181 h 2169949"/>
                <a:gd name="connsiteX73" fmla="*/ 576134 w 1645921"/>
                <a:gd name="connsiteY73" fmla="*/ 791513 h 2169949"/>
                <a:gd name="connsiteX74" fmla="*/ 832035 w 1645921"/>
                <a:gd name="connsiteY74" fmla="*/ 779716 h 2169949"/>
                <a:gd name="connsiteX75" fmla="*/ 832035 w 1645921"/>
                <a:gd name="connsiteY75" fmla="*/ 948865 h 2169949"/>
                <a:gd name="connsiteX76" fmla="*/ 1031534 w 1645921"/>
                <a:gd name="connsiteY76" fmla="*/ 792496 h 2169949"/>
                <a:gd name="connsiteX77" fmla="*/ 1031242 w 1645921"/>
                <a:gd name="connsiteY77" fmla="*/ 791569 h 2169949"/>
                <a:gd name="connsiteX78" fmla="*/ 1035405 w 1645921"/>
                <a:gd name="connsiteY78" fmla="*/ 783570 h 2169949"/>
                <a:gd name="connsiteX79" fmla="*/ 607714 w 1645921"/>
                <a:gd name="connsiteY79" fmla="*/ 775723 h 2169949"/>
                <a:gd name="connsiteX80" fmla="*/ 607351 w 1645921"/>
                <a:gd name="connsiteY80" fmla="*/ 777720 h 2169949"/>
                <a:gd name="connsiteX81" fmla="*/ 800637 w 1645921"/>
                <a:gd name="connsiteY81" fmla="*/ 928901 h 2169949"/>
                <a:gd name="connsiteX82" fmla="*/ 800637 w 1645921"/>
                <a:gd name="connsiteY82" fmla="*/ 779353 h 2169949"/>
                <a:gd name="connsiteX83" fmla="*/ 607714 w 1645921"/>
                <a:gd name="connsiteY83" fmla="*/ 775723 h 2169949"/>
                <a:gd name="connsiteX84" fmla="*/ 796931 w 1645921"/>
                <a:gd name="connsiteY84" fmla="*/ 594770 h 2169949"/>
                <a:gd name="connsiteX85" fmla="*/ 605840 w 1645921"/>
                <a:gd name="connsiteY85" fmla="*/ 744540 h 2169949"/>
                <a:gd name="connsiteX86" fmla="*/ 799169 w 1645921"/>
                <a:gd name="connsiteY86" fmla="*/ 744540 h 2169949"/>
                <a:gd name="connsiteX87" fmla="*/ 796931 w 1645921"/>
                <a:gd name="connsiteY87" fmla="*/ 594770 h 2169949"/>
                <a:gd name="connsiteX88" fmla="*/ 821693 w 1645921"/>
                <a:gd name="connsiteY88" fmla="*/ 581046 h 2169949"/>
                <a:gd name="connsiteX89" fmla="*/ 824378 w 1645921"/>
                <a:gd name="connsiteY89" fmla="*/ 744391 h 2169949"/>
                <a:gd name="connsiteX90" fmla="*/ 1030536 w 1645921"/>
                <a:gd name="connsiteY90" fmla="*/ 744391 h 2169949"/>
                <a:gd name="connsiteX91" fmla="*/ 821693 w 1645921"/>
                <a:gd name="connsiteY91" fmla="*/ 581046 h 2169949"/>
                <a:gd name="connsiteX92" fmla="*/ 1004245 w 1645921"/>
                <a:gd name="connsiteY92" fmla="*/ 437486 h 2169949"/>
                <a:gd name="connsiteX93" fmla="*/ 993840 w 1645921"/>
                <a:gd name="connsiteY93" fmla="*/ 440376 h 2169949"/>
                <a:gd name="connsiteX94" fmla="*/ 946402 w 1645921"/>
                <a:gd name="connsiteY94" fmla="*/ 477520 h 2169949"/>
                <a:gd name="connsiteX95" fmla="*/ 838102 w 1645921"/>
                <a:gd name="connsiteY95" fmla="*/ 562549 h 2169949"/>
                <a:gd name="connsiteX96" fmla="*/ 1052166 w 1645921"/>
                <a:gd name="connsiteY96" fmla="*/ 729921 h 2169949"/>
                <a:gd name="connsiteX97" fmla="*/ 1040084 w 1645921"/>
                <a:gd name="connsiteY97" fmla="*/ 646831 h 2169949"/>
                <a:gd name="connsiteX98" fmla="*/ 1024122 w 1645921"/>
                <a:gd name="connsiteY98" fmla="*/ 541068 h 2169949"/>
                <a:gd name="connsiteX99" fmla="*/ 1009951 w 1645921"/>
                <a:gd name="connsiteY99" fmla="*/ 446343 h 2169949"/>
                <a:gd name="connsiteX100" fmla="*/ 1004245 w 1645921"/>
                <a:gd name="connsiteY100" fmla="*/ 437486 h 2169949"/>
                <a:gd name="connsiteX101" fmla="*/ 610315 w 1645921"/>
                <a:gd name="connsiteY101" fmla="*/ 415911 h 2169949"/>
                <a:gd name="connsiteX102" fmla="*/ 578243 w 1645921"/>
                <a:gd name="connsiteY102" fmla="*/ 734695 h 2169949"/>
                <a:gd name="connsiteX103" fmla="*/ 581226 w 1645921"/>
                <a:gd name="connsiteY103" fmla="*/ 732905 h 2169949"/>
                <a:gd name="connsiteX104" fmla="*/ 791113 w 1645921"/>
                <a:gd name="connsiteY104" fmla="*/ 568367 h 2169949"/>
                <a:gd name="connsiteX105" fmla="*/ 791113 w 1645921"/>
                <a:gd name="connsiteY105" fmla="*/ 557179 h 2169949"/>
                <a:gd name="connsiteX106" fmla="*/ 644923 w 1645921"/>
                <a:gd name="connsiteY106" fmla="*/ 442763 h 2169949"/>
                <a:gd name="connsiteX107" fmla="*/ 610315 w 1645921"/>
                <a:gd name="connsiteY107" fmla="*/ 415911 h 2169949"/>
                <a:gd name="connsiteX108" fmla="*/ 1030322 w 1645921"/>
                <a:gd name="connsiteY108" fmla="*/ 412680 h 2169949"/>
                <a:gd name="connsiteX109" fmla="*/ 1030686 w 1645921"/>
                <a:gd name="connsiteY109" fmla="*/ 414569 h 2169949"/>
                <a:gd name="connsiteX110" fmla="*/ 1050973 w 1645921"/>
                <a:gd name="connsiteY110" fmla="*/ 551361 h 2169949"/>
                <a:gd name="connsiteX111" fmla="*/ 1068427 w 1645921"/>
                <a:gd name="connsiteY111" fmla="*/ 666821 h 2169949"/>
                <a:gd name="connsiteX112" fmla="*/ 1079316 w 1645921"/>
                <a:gd name="connsiteY112" fmla="*/ 739618 h 2169949"/>
                <a:gd name="connsiteX113" fmla="*/ 1079763 w 1645921"/>
                <a:gd name="connsiteY113" fmla="*/ 743198 h 2169949"/>
                <a:gd name="connsiteX114" fmla="*/ 1080791 w 1645921"/>
                <a:gd name="connsiteY114" fmla="*/ 744748 h 2169949"/>
                <a:gd name="connsiteX115" fmla="*/ 1476534 w 1645921"/>
                <a:gd name="connsiteY115" fmla="*/ 412680 h 2169949"/>
                <a:gd name="connsiteX116" fmla="*/ 820649 w 1645921"/>
                <a:gd name="connsiteY116" fmla="*/ 412680 h 2169949"/>
                <a:gd name="connsiteX117" fmla="*/ 820649 w 1645921"/>
                <a:gd name="connsiteY117" fmla="*/ 545245 h 2169949"/>
                <a:gd name="connsiteX118" fmla="*/ 989779 w 1645921"/>
                <a:gd name="connsiteY118" fmla="*/ 412680 h 2169949"/>
                <a:gd name="connsiteX119" fmla="*/ 646336 w 1645921"/>
                <a:gd name="connsiteY119" fmla="*/ 412680 h 2169949"/>
                <a:gd name="connsiteX120" fmla="*/ 794842 w 1645921"/>
                <a:gd name="connsiteY120" fmla="*/ 528836 h 2169949"/>
                <a:gd name="connsiteX121" fmla="*/ 794842 w 1645921"/>
                <a:gd name="connsiteY121" fmla="*/ 412680 h 2169949"/>
                <a:gd name="connsiteX122" fmla="*/ 171855 w 1645921"/>
                <a:gd name="connsiteY122" fmla="*/ 412680 h 2169949"/>
                <a:gd name="connsiteX123" fmla="*/ 553095 w 1645921"/>
                <a:gd name="connsiteY123" fmla="*/ 732578 h 2169949"/>
                <a:gd name="connsiteX124" fmla="*/ 562729 w 1645921"/>
                <a:gd name="connsiteY124" fmla="*/ 639075 h 2169949"/>
                <a:gd name="connsiteX125" fmla="*/ 570635 w 1645921"/>
                <a:gd name="connsiteY125" fmla="*/ 559864 h 2169949"/>
                <a:gd name="connsiteX126" fmla="*/ 580630 w 1645921"/>
                <a:gd name="connsiteY126" fmla="*/ 462155 h 2169949"/>
                <a:gd name="connsiteX127" fmla="*/ 585568 w 1645921"/>
                <a:gd name="connsiteY127" fmla="*/ 412680 h 2169949"/>
                <a:gd name="connsiteX128" fmla="*/ 789920 w 1645921"/>
                <a:gd name="connsiteY128" fmla="*/ 135167 h 2169949"/>
                <a:gd name="connsiteX129" fmla="*/ 630156 w 1645921"/>
                <a:gd name="connsiteY129" fmla="*/ 377723 h 2169949"/>
                <a:gd name="connsiteX130" fmla="*/ 794395 w 1645921"/>
                <a:gd name="connsiteY130" fmla="*/ 380706 h 2169949"/>
                <a:gd name="connsiteX131" fmla="*/ 791411 w 1645921"/>
                <a:gd name="connsiteY131" fmla="*/ 135764 h 2169949"/>
                <a:gd name="connsiteX132" fmla="*/ 789920 w 1645921"/>
                <a:gd name="connsiteY132" fmla="*/ 135167 h 2169949"/>
                <a:gd name="connsiteX133" fmla="*/ 818262 w 1645921"/>
                <a:gd name="connsiteY133" fmla="*/ 127261 h 2169949"/>
                <a:gd name="connsiteX134" fmla="*/ 816622 w 1645921"/>
                <a:gd name="connsiteY134" fmla="*/ 127559 h 2169949"/>
                <a:gd name="connsiteX135" fmla="*/ 819456 w 1645921"/>
                <a:gd name="connsiteY135" fmla="*/ 381303 h 2169949"/>
                <a:gd name="connsiteX136" fmla="*/ 989513 w 1645921"/>
                <a:gd name="connsiteY136" fmla="*/ 384138 h 2169949"/>
                <a:gd name="connsiteX137" fmla="*/ 818262 w 1645921"/>
                <a:gd name="connsiteY137" fmla="*/ 127261 h 2169949"/>
                <a:gd name="connsiteX138" fmla="*/ 762323 w 1645921"/>
                <a:gd name="connsiteY138" fmla="*/ 118161 h 2169949"/>
                <a:gd name="connsiteX139" fmla="*/ 658647 w 1645921"/>
                <a:gd name="connsiteY139" fmla="*/ 118908 h 2169949"/>
                <a:gd name="connsiteX140" fmla="*/ 642089 w 1645921"/>
                <a:gd name="connsiteY140" fmla="*/ 120101 h 2169949"/>
                <a:gd name="connsiteX141" fmla="*/ 638807 w 1645921"/>
                <a:gd name="connsiteY141" fmla="*/ 135914 h 2169949"/>
                <a:gd name="connsiteX142" fmla="*/ 638658 w 1645921"/>
                <a:gd name="connsiteY142" fmla="*/ 136659 h 2169949"/>
                <a:gd name="connsiteX143" fmla="*/ 628812 w 1645921"/>
                <a:gd name="connsiteY143" fmla="*/ 232876 h 2169949"/>
                <a:gd name="connsiteX144" fmla="*/ 620310 w 1645921"/>
                <a:gd name="connsiteY144" fmla="*/ 316562 h 2169949"/>
                <a:gd name="connsiteX145" fmla="*/ 617028 w 1645921"/>
                <a:gd name="connsiteY145" fmla="*/ 350424 h 2169949"/>
                <a:gd name="connsiteX146" fmla="*/ 618371 w 1645921"/>
                <a:gd name="connsiteY146" fmla="*/ 350723 h 2169949"/>
                <a:gd name="connsiteX147" fmla="*/ 771720 w 1645921"/>
                <a:gd name="connsiteY147" fmla="*/ 118161 h 2169949"/>
                <a:gd name="connsiteX148" fmla="*/ 762323 w 1645921"/>
                <a:gd name="connsiteY148" fmla="*/ 118161 h 2169949"/>
                <a:gd name="connsiteX149" fmla="*/ 954457 w 1645921"/>
                <a:gd name="connsiteY149" fmla="*/ 116819 h 2169949"/>
                <a:gd name="connsiteX150" fmla="*/ 886733 w 1645921"/>
                <a:gd name="connsiteY150" fmla="*/ 117416 h 2169949"/>
                <a:gd name="connsiteX151" fmla="*/ 841384 w 1645921"/>
                <a:gd name="connsiteY151" fmla="*/ 117416 h 2169949"/>
                <a:gd name="connsiteX152" fmla="*/ 993392 w 1645921"/>
                <a:gd name="connsiteY152" fmla="*/ 345800 h 2169949"/>
                <a:gd name="connsiteX153" fmla="*/ 994585 w 1645921"/>
                <a:gd name="connsiteY153" fmla="*/ 345352 h 2169949"/>
                <a:gd name="connsiteX154" fmla="*/ 989513 w 1645921"/>
                <a:gd name="connsiteY154" fmla="*/ 308208 h 2169949"/>
                <a:gd name="connsiteX155" fmla="*/ 961767 w 1645921"/>
                <a:gd name="connsiteY155" fmla="*/ 123233 h 2169949"/>
                <a:gd name="connsiteX156" fmla="*/ 954457 w 1645921"/>
                <a:gd name="connsiteY156" fmla="*/ 116819 h 2169949"/>
                <a:gd name="connsiteX157" fmla="*/ 686185 w 1645921"/>
                <a:gd name="connsiteY157" fmla="*/ 0 h 2169949"/>
                <a:gd name="connsiteX158" fmla="*/ 934104 w 1645921"/>
                <a:gd name="connsiteY158" fmla="*/ 0 h 2169949"/>
                <a:gd name="connsiteX159" fmla="*/ 970742 w 1645921"/>
                <a:gd name="connsiteY159" fmla="*/ 36638 h 2169949"/>
                <a:gd name="connsiteX160" fmla="*/ 961098 w 1645921"/>
                <a:gd name="connsiteY160" fmla="*/ 59922 h 2169949"/>
                <a:gd name="connsiteX161" fmla="*/ 1051055 w 1645921"/>
                <a:gd name="connsiteY161" fmla="*/ 59922 h 2169949"/>
                <a:gd name="connsiteX162" fmla="*/ 1073915 w 1645921"/>
                <a:gd name="connsiteY162" fmla="*/ 82782 h 2169949"/>
                <a:gd name="connsiteX163" fmla="*/ 1073914 w 1645921"/>
                <a:gd name="connsiteY163" fmla="*/ 82782 h 2169949"/>
                <a:gd name="connsiteX164" fmla="*/ 1051054 w 1645921"/>
                <a:gd name="connsiteY164" fmla="*/ 105642 h 2169949"/>
                <a:gd name="connsiteX165" fmla="*/ 984543 w 1645921"/>
                <a:gd name="connsiteY165" fmla="*/ 105642 h 2169949"/>
                <a:gd name="connsiteX166" fmla="*/ 1025912 w 1645921"/>
                <a:gd name="connsiteY166" fmla="*/ 382944 h 2169949"/>
                <a:gd name="connsiteX167" fmla="*/ 1029492 w 1645921"/>
                <a:gd name="connsiteY167" fmla="*/ 382348 h 2169949"/>
                <a:gd name="connsiteX168" fmla="*/ 1029641 w 1645921"/>
                <a:gd name="connsiteY168" fmla="*/ 383839 h 2169949"/>
                <a:gd name="connsiteX169" fmla="*/ 1029470 w 1645921"/>
                <a:gd name="connsiteY169" fmla="*/ 385248 h 2169949"/>
                <a:gd name="connsiteX170" fmla="*/ 1157032 w 1645921"/>
                <a:gd name="connsiteY170" fmla="*/ 385248 h 2169949"/>
                <a:gd name="connsiteX171" fmla="*/ 1157032 w 1645921"/>
                <a:gd name="connsiteY171" fmla="*/ 310832 h 2169949"/>
                <a:gd name="connsiteX172" fmla="*/ 1126536 w 1645921"/>
                <a:gd name="connsiteY172" fmla="*/ 310832 h 2169949"/>
                <a:gd name="connsiteX173" fmla="*/ 1117392 w 1645921"/>
                <a:gd name="connsiteY173" fmla="*/ 301688 h 2169949"/>
                <a:gd name="connsiteX174" fmla="*/ 1126536 w 1645921"/>
                <a:gd name="connsiteY174" fmla="*/ 292544 h 2169949"/>
                <a:gd name="connsiteX175" fmla="*/ 1157032 w 1645921"/>
                <a:gd name="connsiteY175" fmla="*/ 292544 h 2169949"/>
                <a:gd name="connsiteX176" fmla="*/ 1157032 w 1645921"/>
                <a:gd name="connsiteY176" fmla="*/ 282034 h 2169949"/>
                <a:gd name="connsiteX177" fmla="*/ 1126536 w 1645921"/>
                <a:gd name="connsiteY177" fmla="*/ 282034 h 2169949"/>
                <a:gd name="connsiteX178" fmla="*/ 1117392 w 1645921"/>
                <a:gd name="connsiteY178" fmla="*/ 272890 h 2169949"/>
                <a:gd name="connsiteX179" fmla="*/ 1126536 w 1645921"/>
                <a:gd name="connsiteY179" fmla="*/ 263746 h 2169949"/>
                <a:gd name="connsiteX180" fmla="*/ 1157032 w 1645921"/>
                <a:gd name="connsiteY180" fmla="*/ 263746 h 2169949"/>
                <a:gd name="connsiteX181" fmla="*/ 1157032 w 1645921"/>
                <a:gd name="connsiteY181" fmla="*/ 253236 h 2169949"/>
                <a:gd name="connsiteX182" fmla="*/ 1126536 w 1645921"/>
                <a:gd name="connsiteY182" fmla="*/ 253236 h 2169949"/>
                <a:gd name="connsiteX183" fmla="*/ 1117392 w 1645921"/>
                <a:gd name="connsiteY183" fmla="*/ 244092 h 2169949"/>
                <a:gd name="connsiteX184" fmla="*/ 1126536 w 1645921"/>
                <a:gd name="connsiteY184" fmla="*/ 234948 h 2169949"/>
                <a:gd name="connsiteX185" fmla="*/ 1157032 w 1645921"/>
                <a:gd name="connsiteY185" fmla="*/ 234948 h 2169949"/>
                <a:gd name="connsiteX186" fmla="*/ 1157032 w 1645921"/>
                <a:gd name="connsiteY186" fmla="*/ 219866 h 2169949"/>
                <a:gd name="connsiteX187" fmla="*/ 1170748 w 1645921"/>
                <a:gd name="connsiteY187" fmla="*/ 206150 h 2169949"/>
                <a:gd name="connsiteX188" fmla="*/ 1184464 w 1645921"/>
                <a:gd name="connsiteY188" fmla="*/ 219866 h 2169949"/>
                <a:gd name="connsiteX189" fmla="*/ 1184464 w 1645921"/>
                <a:gd name="connsiteY189" fmla="*/ 234948 h 2169949"/>
                <a:gd name="connsiteX190" fmla="*/ 1210556 w 1645921"/>
                <a:gd name="connsiteY190" fmla="*/ 234948 h 2169949"/>
                <a:gd name="connsiteX191" fmla="*/ 1219700 w 1645921"/>
                <a:gd name="connsiteY191" fmla="*/ 244092 h 2169949"/>
                <a:gd name="connsiteX192" fmla="*/ 1210556 w 1645921"/>
                <a:gd name="connsiteY192" fmla="*/ 253236 h 2169949"/>
                <a:gd name="connsiteX193" fmla="*/ 1184464 w 1645921"/>
                <a:gd name="connsiteY193" fmla="*/ 253236 h 2169949"/>
                <a:gd name="connsiteX194" fmla="*/ 1184464 w 1645921"/>
                <a:gd name="connsiteY194" fmla="*/ 263746 h 2169949"/>
                <a:gd name="connsiteX195" fmla="*/ 1210556 w 1645921"/>
                <a:gd name="connsiteY195" fmla="*/ 263746 h 2169949"/>
                <a:gd name="connsiteX196" fmla="*/ 1219700 w 1645921"/>
                <a:gd name="connsiteY196" fmla="*/ 272890 h 2169949"/>
                <a:gd name="connsiteX197" fmla="*/ 1210556 w 1645921"/>
                <a:gd name="connsiteY197" fmla="*/ 282034 h 2169949"/>
                <a:gd name="connsiteX198" fmla="*/ 1184464 w 1645921"/>
                <a:gd name="connsiteY198" fmla="*/ 282034 h 2169949"/>
                <a:gd name="connsiteX199" fmla="*/ 1184464 w 1645921"/>
                <a:gd name="connsiteY199" fmla="*/ 292544 h 2169949"/>
                <a:gd name="connsiteX200" fmla="*/ 1210556 w 1645921"/>
                <a:gd name="connsiteY200" fmla="*/ 292544 h 2169949"/>
                <a:gd name="connsiteX201" fmla="*/ 1219700 w 1645921"/>
                <a:gd name="connsiteY201" fmla="*/ 301688 h 2169949"/>
                <a:gd name="connsiteX202" fmla="*/ 1210556 w 1645921"/>
                <a:gd name="connsiteY202" fmla="*/ 310832 h 2169949"/>
                <a:gd name="connsiteX203" fmla="*/ 1184464 w 1645921"/>
                <a:gd name="connsiteY203" fmla="*/ 310832 h 2169949"/>
                <a:gd name="connsiteX204" fmla="*/ 1184464 w 1645921"/>
                <a:gd name="connsiteY204" fmla="*/ 385248 h 2169949"/>
                <a:gd name="connsiteX205" fmla="*/ 1315794 w 1645921"/>
                <a:gd name="connsiteY205" fmla="*/ 385248 h 2169949"/>
                <a:gd name="connsiteX206" fmla="*/ 1315794 w 1645921"/>
                <a:gd name="connsiteY206" fmla="*/ 310832 h 2169949"/>
                <a:gd name="connsiteX207" fmla="*/ 1286537 w 1645921"/>
                <a:gd name="connsiteY207" fmla="*/ 310832 h 2169949"/>
                <a:gd name="connsiteX208" fmla="*/ 1277393 w 1645921"/>
                <a:gd name="connsiteY208" fmla="*/ 301688 h 2169949"/>
                <a:gd name="connsiteX209" fmla="*/ 1286537 w 1645921"/>
                <a:gd name="connsiteY209" fmla="*/ 292544 h 2169949"/>
                <a:gd name="connsiteX210" fmla="*/ 1315794 w 1645921"/>
                <a:gd name="connsiteY210" fmla="*/ 292544 h 2169949"/>
                <a:gd name="connsiteX211" fmla="*/ 1315794 w 1645921"/>
                <a:gd name="connsiteY211" fmla="*/ 282034 h 2169949"/>
                <a:gd name="connsiteX212" fmla="*/ 1286537 w 1645921"/>
                <a:gd name="connsiteY212" fmla="*/ 282034 h 2169949"/>
                <a:gd name="connsiteX213" fmla="*/ 1277393 w 1645921"/>
                <a:gd name="connsiteY213" fmla="*/ 272890 h 2169949"/>
                <a:gd name="connsiteX214" fmla="*/ 1286537 w 1645921"/>
                <a:gd name="connsiteY214" fmla="*/ 263746 h 2169949"/>
                <a:gd name="connsiteX215" fmla="*/ 1315794 w 1645921"/>
                <a:gd name="connsiteY215" fmla="*/ 263746 h 2169949"/>
                <a:gd name="connsiteX216" fmla="*/ 1315794 w 1645921"/>
                <a:gd name="connsiteY216" fmla="*/ 253236 h 2169949"/>
                <a:gd name="connsiteX217" fmla="*/ 1286537 w 1645921"/>
                <a:gd name="connsiteY217" fmla="*/ 253236 h 2169949"/>
                <a:gd name="connsiteX218" fmla="*/ 1277393 w 1645921"/>
                <a:gd name="connsiteY218" fmla="*/ 244092 h 2169949"/>
                <a:gd name="connsiteX219" fmla="*/ 1286537 w 1645921"/>
                <a:gd name="connsiteY219" fmla="*/ 234948 h 2169949"/>
                <a:gd name="connsiteX220" fmla="*/ 1315794 w 1645921"/>
                <a:gd name="connsiteY220" fmla="*/ 234948 h 2169949"/>
                <a:gd name="connsiteX221" fmla="*/ 1315794 w 1645921"/>
                <a:gd name="connsiteY221" fmla="*/ 219866 h 2169949"/>
                <a:gd name="connsiteX222" fmla="*/ 1329510 w 1645921"/>
                <a:gd name="connsiteY222" fmla="*/ 206150 h 2169949"/>
                <a:gd name="connsiteX223" fmla="*/ 1343226 w 1645921"/>
                <a:gd name="connsiteY223" fmla="*/ 219866 h 2169949"/>
                <a:gd name="connsiteX224" fmla="*/ 1343226 w 1645921"/>
                <a:gd name="connsiteY224" fmla="*/ 234948 h 2169949"/>
                <a:gd name="connsiteX225" fmla="*/ 1370557 w 1645921"/>
                <a:gd name="connsiteY225" fmla="*/ 234948 h 2169949"/>
                <a:gd name="connsiteX226" fmla="*/ 1379701 w 1645921"/>
                <a:gd name="connsiteY226" fmla="*/ 244092 h 2169949"/>
                <a:gd name="connsiteX227" fmla="*/ 1370557 w 1645921"/>
                <a:gd name="connsiteY227" fmla="*/ 253236 h 2169949"/>
                <a:gd name="connsiteX228" fmla="*/ 1343226 w 1645921"/>
                <a:gd name="connsiteY228" fmla="*/ 253236 h 2169949"/>
                <a:gd name="connsiteX229" fmla="*/ 1343226 w 1645921"/>
                <a:gd name="connsiteY229" fmla="*/ 263746 h 2169949"/>
                <a:gd name="connsiteX230" fmla="*/ 1370557 w 1645921"/>
                <a:gd name="connsiteY230" fmla="*/ 263746 h 2169949"/>
                <a:gd name="connsiteX231" fmla="*/ 1379701 w 1645921"/>
                <a:gd name="connsiteY231" fmla="*/ 272890 h 2169949"/>
                <a:gd name="connsiteX232" fmla="*/ 1370557 w 1645921"/>
                <a:gd name="connsiteY232" fmla="*/ 282034 h 2169949"/>
                <a:gd name="connsiteX233" fmla="*/ 1343226 w 1645921"/>
                <a:gd name="connsiteY233" fmla="*/ 282034 h 2169949"/>
                <a:gd name="connsiteX234" fmla="*/ 1343226 w 1645921"/>
                <a:gd name="connsiteY234" fmla="*/ 292544 h 2169949"/>
                <a:gd name="connsiteX235" fmla="*/ 1370557 w 1645921"/>
                <a:gd name="connsiteY235" fmla="*/ 292544 h 2169949"/>
                <a:gd name="connsiteX236" fmla="*/ 1379701 w 1645921"/>
                <a:gd name="connsiteY236" fmla="*/ 301688 h 2169949"/>
                <a:gd name="connsiteX237" fmla="*/ 1370557 w 1645921"/>
                <a:gd name="connsiteY237" fmla="*/ 310832 h 2169949"/>
                <a:gd name="connsiteX238" fmla="*/ 1343226 w 1645921"/>
                <a:gd name="connsiteY238" fmla="*/ 310832 h 2169949"/>
                <a:gd name="connsiteX239" fmla="*/ 1343226 w 1645921"/>
                <a:gd name="connsiteY239" fmla="*/ 385248 h 2169949"/>
                <a:gd name="connsiteX240" fmla="*/ 1497488 w 1645921"/>
                <a:gd name="connsiteY240" fmla="*/ 385248 h 2169949"/>
                <a:gd name="connsiteX241" fmla="*/ 1505347 w 1645921"/>
                <a:gd name="connsiteY241" fmla="*/ 388503 h 2169949"/>
                <a:gd name="connsiteX242" fmla="*/ 1505405 w 1645921"/>
                <a:gd name="connsiteY242" fmla="*/ 388454 h 2169949"/>
                <a:gd name="connsiteX243" fmla="*/ 1524728 w 1645921"/>
                <a:gd name="connsiteY243" fmla="*/ 390145 h 2169949"/>
                <a:gd name="connsiteX244" fmla="*/ 1523038 w 1645921"/>
                <a:gd name="connsiteY244" fmla="*/ 409469 h 2169949"/>
                <a:gd name="connsiteX245" fmla="*/ 1085083 w 1645921"/>
                <a:gd name="connsiteY245" fmla="*/ 776956 h 2169949"/>
                <a:gd name="connsiteX246" fmla="*/ 1087573 w 1645921"/>
                <a:gd name="connsiteY246" fmla="*/ 789880 h 2169949"/>
                <a:gd name="connsiteX247" fmla="*/ 1112255 w 1645921"/>
                <a:gd name="connsiteY247" fmla="*/ 956306 h 2169949"/>
                <a:gd name="connsiteX248" fmla="*/ 1133490 w 1645921"/>
                <a:gd name="connsiteY248" fmla="*/ 1096779 h 2169949"/>
                <a:gd name="connsiteX249" fmla="*/ 1146738 w 1645921"/>
                <a:gd name="connsiteY249" fmla="*/ 1185346 h 2169949"/>
                <a:gd name="connsiteX250" fmla="*/ 1147283 w 1645921"/>
                <a:gd name="connsiteY250" fmla="*/ 1189702 h 2169949"/>
                <a:gd name="connsiteX251" fmla="*/ 1153816 w 1645921"/>
                <a:gd name="connsiteY251" fmla="*/ 1215292 h 2169949"/>
                <a:gd name="connsiteX252" fmla="*/ 1156176 w 1645921"/>
                <a:gd name="connsiteY252" fmla="*/ 1249956 h 2169949"/>
                <a:gd name="connsiteX253" fmla="*/ 1190114 w 1645921"/>
                <a:gd name="connsiteY253" fmla="*/ 1475367 h 2169949"/>
                <a:gd name="connsiteX254" fmla="*/ 1217701 w 1645921"/>
                <a:gd name="connsiteY254" fmla="*/ 1659579 h 2169949"/>
                <a:gd name="connsiteX255" fmla="*/ 1221875 w 1645921"/>
                <a:gd name="connsiteY255" fmla="*/ 1665931 h 2169949"/>
                <a:gd name="connsiteX256" fmla="*/ 1224235 w 1645921"/>
                <a:gd name="connsiteY256" fmla="*/ 1671920 h 2169949"/>
                <a:gd name="connsiteX257" fmla="*/ 1235668 w 1645921"/>
                <a:gd name="connsiteY257" fmla="*/ 1781903 h 2169949"/>
                <a:gd name="connsiteX258" fmla="*/ 1258718 w 1645921"/>
                <a:gd name="connsiteY258" fmla="*/ 1935625 h 2169949"/>
                <a:gd name="connsiteX259" fmla="*/ 1281222 w 1645921"/>
                <a:gd name="connsiteY259" fmla="*/ 2087713 h 2169949"/>
                <a:gd name="connsiteX260" fmla="*/ 1286826 w 1645921"/>
                <a:gd name="connsiteY260" fmla="*/ 2124229 h 2169949"/>
                <a:gd name="connsiteX261" fmla="*/ 1623061 w 1645921"/>
                <a:gd name="connsiteY261" fmla="*/ 2124229 h 2169949"/>
                <a:gd name="connsiteX262" fmla="*/ 1636122 w 1645921"/>
                <a:gd name="connsiteY262" fmla="*/ 2129640 h 2169949"/>
                <a:gd name="connsiteX263" fmla="*/ 1640572 w 1645921"/>
                <a:gd name="connsiteY263" fmla="*/ 2129637 h 2169949"/>
                <a:gd name="connsiteX264" fmla="*/ 1640572 w 1645921"/>
                <a:gd name="connsiteY264" fmla="*/ 2134176 h 2169949"/>
                <a:gd name="connsiteX265" fmla="*/ 1645921 w 1645921"/>
                <a:gd name="connsiteY265" fmla="*/ 2147089 h 2169949"/>
                <a:gd name="connsiteX266" fmla="*/ 1645920 w 1645921"/>
                <a:gd name="connsiteY266" fmla="*/ 2147089 h 2169949"/>
                <a:gd name="connsiteX267" fmla="*/ 1640572 w 1645921"/>
                <a:gd name="connsiteY267" fmla="*/ 2160000 h 2169949"/>
                <a:gd name="connsiteX268" fmla="*/ 1640572 w 1645921"/>
                <a:gd name="connsiteY268" fmla="*/ 2166683 h 2169949"/>
                <a:gd name="connsiteX269" fmla="*/ 1630945 w 1645921"/>
                <a:gd name="connsiteY269" fmla="*/ 2166683 h 2169949"/>
                <a:gd name="connsiteX270" fmla="*/ 1623060 w 1645921"/>
                <a:gd name="connsiteY270" fmla="*/ 2169949 h 2169949"/>
                <a:gd name="connsiteX271" fmla="*/ 22860 w 1645921"/>
                <a:gd name="connsiteY271" fmla="*/ 2169948 h 2169949"/>
                <a:gd name="connsiteX272" fmla="*/ 14978 w 1645921"/>
                <a:gd name="connsiteY272" fmla="*/ 2166683 h 2169949"/>
                <a:gd name="connsiteX273" fmla="*/ 5349 w 1645921"/>
                <a:gd name="connsiteY273" fmla="*/ 2166683 h 2169949"/>
                <a:gd name="connsiteX274" fmla="*/ 5349 w 1645921"/>
                <a:gd name="connsiteY274" fmla="*/ 2160002 h 2169949"/>
                <a:gd name="connsiteX275" fmla="*/ 0 w 1645921"/>
                <a:gd name="connsiteY275" fmla="*/ 2147089 h 2169949"/>
                <a:gd name="connsiteX276" fmla="*/ 6696 w 1645921"/>
                <a:gd name="connsiteY276" fmla="*/ 2130925 h 2169949"/>
                <a:gd name="connsiteX277" fmla="*/ 22860 w 1645921"/>
                <a:gd name="connsiteY277" fmla="*/ 2124229 h 2169949"/>
                <a:gd name="connsiteX278" fmla="*/ 410941 w 1645921"/>
                <a:gd name="connsiteY278" fmla="*/ 2124229 h 2169949"/>
                <a:gd name="connsiteX279" fmla="*/ 415334 w 1645921"/>
                <a:gd name="connsiteY279" fmla="*/ 2082631 h 2169949"/>
                <a:gd name="connsiteX280" fmla="*/ 427676 w 1645921"/>
                <a:gd name="connsiteY280" fmla="*/ 1961033 h 2169949"/>
                <a:gd name="connsiteX281" fmla="*/ 437295 w 1645921"/>
                <a:gd name="connsiteY281" fmla="*/ 1862847 h 2169949"/>
                <a:gd name="connsiteX282" fmla="*/ 449455 w 1645921"/>
                <a:gd name="connsiteY282" fmla="*/ 1745786 h 2169949"/>
                <a:gd name="connsiteX283" fmla="*/ 453447 w 1645921"/>
                <a:gd name="connsiteY283" fmla="*/ 1706221 h 2169949"/>
                <a:gd name="connsiteX284" fmla="*/ 444554 w 1645921"/>
                <a:gd name="connsiteY284" fmla="*/ 1691158 h 2169949"/>
                <a:gd name="connsiteX285" fmla="*/ 458348 w 1645921"/>
                <a:gd name="connsiteY285" fmla="*/ 1653227 h 2169949"/>
                <a:gd name="connsiteX286" fmla="*/ 475045 w 1645921"/>
                <a:gd name="connsiteY286" fmla="*/ 1492971 h 2169949"/>
                <a:gd name="connsiteX287" fmla="*/ 488112 w 1645921"/>
                <a:gd name="connsiteY287" fmla="*/ 1357761 h 2169949"/>
                <a:gd name="connsiteX288" fmla="*/ 501179 w 1645921"/>
                <a:gd name="connsiteY288" fmla="*/ 1231626 h 2169949"/>
                <a:gd name="connsiteX289" fmla="*/ 490834 w 1645921"/>
                <a:gd name="connsiteY289" fmla="*/ 1215473 h 2169949"/>
                <a:gd name="connsiteX290" fmla="*/ 505898 w 1645921"/>
                <a:gd name="connsiteY290" fmla="*/ 1182805 h 2169949"/>
                <a:gd name="connsiteX291" fmla="*/ 518239 w 1645921"/>
                <a:gd name="connsiteY291" fmla="*/ 1063022 h 2169949"/>
                <a:gd name="connsiteX292" fmla="*/ 527858 w 1645921"/>
                <a:gd name="connsiteY292" fmla="*/ 966651 h 2169949"/>
                <a:gd name="connsiteX293" fmla="*/ 540018 w 1645921"/>
                <a:gd name="connsiteY293" fmla="*/ 847775 h 2169949"/>
                <a:gd name="connsiteX294" fmla="*/ 548341 w 1645921"/>
                <a:gd name="connsiteY294" fmla="*/ 764399 h 2169949"/>
                <a:gd name="connsiteX295" fmla="*/ 132037 w 1645921"/>
                <a:gd name="connsiteY295" fmla="*/ 415079 h 2169949"/>
                <a:gd name="connsiteX296" fmla="*/ 129621 w 1645921"/>
                <a:gd name="connsiteY296" fmla="*/ 410438 h 2169949"/>
                <a:gd name="connsiteX297" fmla="*/ 125334 w 1645921"/>
                <a:gd name="connsiteY297" fmla="*/ 408662 h 2169949"/>
                <a:gd name="connsiteX298" fmla="*/ 121316 w 1645921"/>
                <a:gd name="connsiteY298" fmla="*/ 398964 h 2169949"/>
                <a:gd name="connsiteX299" fmla="*/ 135032 w 1645921"/>
                <a:gd name="connsiteY299" fmla="*/ 385248 h 2169949"/>
                <a:gd name="connsiteX300" fmla="*/ 301963 w 1645921"/>
                <a:gd name="connsiteY300" fmla="*/ 385248 h 2169949"/>
                <a:gd name="connsiteX301" fmla="*/ 301963 w 1645921"/>
                <a:gd name="connsiteY301" fmla="*/ 319242 h 2169949"/>
                <a:gd name="connsiteX302" fmla="*/ 274367 w 1645921"/>
                <a:gd name="connsiteY302" fmla="*/ 319242 h 2169949"/>
                <a:gd name="connsiteX303" fmla="*/ 265223 w 1645921"/>
                <a:gd name="connsiteY303" fmla="*/ 310098 h 2169949"/>
                <a:gd name="connsiteX304" fmla="*/ 274367 w 1645921"/>
                <a:gd name="connsiteY304" fmla="*/ 300954 h 2169949"/>
                <a:gd name="connsiteX305" fmla="*/ 301963 w 1645921"/>
                <a:gd name="connsiteY305" fmla="*/ 300954 h 2169949"/>
                <a:gd name="connsiteX306" fmla="*/ 301963 w 1645921"/>
                <a:gd name="connsiteY306" fmla="*/ 290444 h 2169949"/>
                <a:gd name="connsiteX307" fmla="*/ 274367 w 1645921"/>
                <a:gd name="connsiteY307" fmla="*/ 290444 h 2169949"/>
                <a:gd name="connsiteX308" fmla="*/ 265223 w 1645921"/>
                <a:gd name="connsiteY308" fmla="*/ 281300 h 2169949"/>
                <a:gd name="connsiteX309" fmla="*/ 274367 w 1645921"/>
                <a:gd name="connsiteY309" fmla="*/ 272156 h 2169949"/>
                <a:gd name="connsiteX310" fmla="*/ 301963 w 1645921"/>
                <a:gd name="connsiteY310" fmla="*/ 272156 h 2169949"/>
                <a:gd name="connsiteX311" fmla="*/ 301963 w 1645921"/>
                <a:gd name="connsiteY311" fmla="*/ 261646 h 2169949"/>
                <a:gd name="connsiteX312" fmla="*/ 274367 w 1645921"/>
                <a:gd name="connsiteY312" fmla="*/ 261646 h 2169949"/>
                <a:gd name="connsiteX313" fmla="*/ 265223 w 1645921"/>
                <a:gd name="connsiteY313" fmla="*/ 252502 h 2169949"/>
                <a:gd name="connsiteX314" fmla="*/ 274367 w 1645921"/>
                <a:gd name="connsiteY314" fmla="*/ 243358 h 2169949"/>
                <a:gd name="connsiteX315" fmla="*/ 301963 w 1645921"/>
                <a:gd name="connsiteY315" fmla="*/ 243358 h 2169949"/>
                <a:gd name="connsiteX316" fmla="*/ 301963 w 1645921"/>
                <a:gd name="connsiteY316" fmla="*/ 219866 h 2169949"/>
                <a:gd name="connsiteX317" fmla="*/ 315679 w 1645921"/>
                <a:gd name="connsiteY317" fmla="*/ 206150 h 2169949"/>
                <a:gd name="connsiteX318" fmla="*/ 329395 w 1645921"/>
                <a:gd name="connsiteY318" fmla="*/ 219866 h 2169949"/>
                <a:gd name="connsiteX319" fmla="*/ 329395 w 1645921"/>
                <a:gd name="connsiteY319" fmla="*/ 243358 h 2169949"/>
                <a:gd name="connsiteX320" fmla="*/ 358387 w 1645921"/>
                <a:gd name="connsiteY320" fmla="*/ 243358 h 2169949"/>
                <a:gd name="connsiteX321" fmla="*/ 367531 w 1645921"/>
                <a:gd name="connsiteY321" fmla="*/ 252502 h 2169949"/>
                <a:gd name="connsiteX322" fmla="*/ 358387 w 1645921"/>
                <a:gd name="connsiteY322" fmla="*/ 261646 h 2169949"/>
                <a:gd name="connsiteX323" fmla="*/ 329395 w 1645921"/>
                <a:gd name="connsiteY323" fmla="*/ 261646 h 2169949"/>
                <a:gd name="connsiteX324" fmla="*/ 329395 w 1645921"/>
                <a:gd name="connsiteY324" fmla="*/ 272156 h 2169949"/>
                <a:gd name="connsiteX325" fmla="*/ 358387 w 1645921"/>
                <a:gd name="connsiteY325" fmla="*/ 272156 h 2169949"/>
                <a:gd name="connsiteX326" fmla="*/ 367531 w 1645921"/>
                <a:gd name="connsiteY326" fmla="*/ 281300 h 2169949"/>
                <a:gd name="connsiteX327" fmla="*/ 358387 w 1645921"/>
                <a:gd name="connsiteY327" fmla="*/ 290444 h 2169949"/>
                <a:gd name="connsiteX328" fmla="*/ 329395 w 1645921"/>
                <a:gd name="connsiteY328" fmla="*/ 290444 h 2169949"/>
                <a:gd name="connsiteX329" fmla="*/ 329395 w 1645921"/>
                <a:gd name="connsiteY329" fmla="*/ 300954 h 2169949"/>
                <a:gd name="connsiteX330" fmla="*/ 358387 w 1645921"/>
                <a:gd name="connsiteY330" fmla="*/ 300954 h 2169949"/>
                <a:gd name="connsiteX331" fmla="*/ 367531 w 1645921"/>
                <a:gd name="connsiteY331" fmla="*/ 310098 h 2169949"/>
                <a:gd name="connsiteX332" fmla="*/ 358387 w 1645921"/>
                <a:gd name="connsiteY332" fmla="*/ 319242 h 2169949"/>
                <a:gd name="connsiteX333" fmla="*/ 329395 w 1645921"/>
                <a:gd name="connsiteY333" fmla="*/ 319242 h 2169949"/>
                <a:gd name="connsiteX334" fmla="*/ 329395 w 1645921"/>
                <a:gd name="connsiteY334" fmla="*/ 385248 h 2169949"/>
                <a:gd name="connsiteX335" fmla="*/ 447531 w 1645921"/>
                <a:gd name="connsiteY335" fmla="*/ 385248 h 2169949"/>
                <a:gd name="connsiteX336" fmla="*/ 447531 w 1645921"/>
                <a:gd name="connsiteY336" fmla="*/ 315782 h 2169949"/>
                <a:gd name="connsiteX337" fmla="*/ 417009 w 1645921"/>
                <a:gd name="connsiteY337" fmla="*/ 315782 h 2169949"/>
                <a:gd name="connsiteX338" fmla="*/ 407865 w 1645921"/>
                <a:gd name="connsiteY338" fmla="*/ 306638 h 2169949"/>
                <a:gd name="connsiteX339" fmla="*/ 417009 w 1645921"/>
                <a:gd name="connsiteY339" fmla="*/ 297494 h 2169949"/>
                <a:gd name="connsiteX340" fmla="*/ 447531 w 1645921"/>
                <a:gd name="connsiteY340" fmla="*/ 297494 h 2169949"/>
                <a:gd name="connsiteX341" fmla="*/ 447531 w 1645921"/>
                <a:gd name="connsiteY341" fmla="*/ 286984 h 2169949"/>
                <a:gd name="connsiteX342" fmla="*/ 417009 w 1645921"/>
                <a:gd name="connsiteY342" fmla="*/ 286984 h 2169949"/>
                <a:gd name="connsiteX343" fmla="*/ 407865 w 1645921"/>
                <a:gd name="connsiteY343" fmla="*/ 277840 h 2169949"/>
                <a:gd name="connsiteX344" fmla="*/ 417009 w 1645921"/>
                <a:gd name="connsiteY344" fmla="*/ 268696 h 2169949"/>
                <a:gd name="connsiteX345" fmla="*/ 447531 w 1645921"/>
                <a:gd name="connsiteY345" fmla="*/ 268696 h 2169949"/>
                <a:gd name="connsiteX346" fmla="*/ 447531 w 1645921"/>
                <a:gd name="connsiteY346" fmla="*/ 258186 h 2169949"/>
                <a:gd name="connsiteX347" fmla="*/ 417009 w 1645921"/>
                <a:gd name="connsiteY347" fmla="*/ 258186 h 2169949"/>
                <a:gd name="connsiteX348" fmla="*/ 407865 w 1645921"/>
                <a:gd name="connsiteY348" fmla="*/ 249042 h 2169949"/>
                <a:gd name="connsiteX349" fmla="*/ 417009 w 1645921"/>
                <a:gd name="connsiteY349" fmla="*/ 239898 h 2169949"/>
                <a:gd name="connsiteX350" fmla="*/ 447531 w 1645921"/>
                <a:gd name="connsiteY350" fmla="*/ 239898 h 2169949"/>
                <a:gd name="connsiteX351" fmla="*/ 447531 w 1645921"/>
                <a:gd name="connsiteY351" fmla="*/ 219866 h 2169949"/>
                <a:gd name="connsiteX352" fmla="*/ 461247 w 1645921"/>
                <a:gd name="connsiteY352" fmla="*/ 206150 h 2169949"/>
                <a:gd name="connsiteX353" fmla="*/ 474963 w 1645921"/>
                <a:gd name="connsiteY353" fmla="*/ 219866 h 2169949"/>
                <a:gd name="connsiteX354" fmla="*/ 474963 w 1645921"/>
                <a:gd name="connsiteY354" fmla="*/ 239898 h 2169949"/>
                <a:gd name="connsiteX355" fmla="*/ 501029 w 1645921"/>
                <a:gd name="connsiteY355" fmla="*/ 239898 h 2169949"/>
                <a:gd name="connsiteX356" fmla="*/ 510173 w 1645921"/>
                <a:gd name="connsiteY356" fmla="*/ 249042 h 2169949"/>
                <a:gd name="connsiteX357" fmla="*/ 501029 w 1645921"/>
                <a:gd name="connsiteY357" fmla="*/ 258186 h 2169949"/>
                <a:gd name="connsiteX358" fmla="*/ 474963 w 1645921"/>
                <a:gd name="connsiteY358" fmla="*/ 258186 h 2169949"/>
                <a:gd name="connsiteX359" fmla="*/ 474963 w 1645921"/>
                <a:gd name="connsiteY359" fmla="*/ 268696 h 2169949"/>
                <a:gd name="connsiteX360" fmla="*/ 501029 w 1645921"/>
                <a:gd name="connsiteY360" fmla="*/ 268696 h 2169949"/>
                <a:gd name="connsiteX361" fmla="*/ 510173 w 1645921"/>
                <a:gd name="connsiteY361" fmla="*/ 277840 h 2169949"/>
                <a:gd name="connsiteX362" fmla="*/ 501029 w 1645921"/>
                <a:gd name="connsiteY362" fmla="*/ 286984 h 2169949"/>
                <a:gd name="connsiteX363" fmla="*/ 474963 w 1645921"/>
                <a:gd name="connsiteY363" fmla="*/ 286984 h 2169949"/>
                <a:gd name="connsiteX364" fmla="*/ 474963 w 1645921"/>
                <a:gd name="connsiteY364" fmla="*/ 297494 h 2169949"/>
                <a:gd name="connsiteX365" fmla="*/ 501029 w 1645921"/>
                <a:gd name="connsiteY365" fmla="*/ 297494 h 2169949"/>
                <a:gd name="connsiteX366" fmla="*/ 510173 w 1645921"/>
                <a:gd name="connsiteY366" fmla="*/ 306638 h 2169949"/>
                <a:gd name="connsiteX367" fmla="*/ 501029 w 1645921"/>
                <a:gd name="connsiteY367" fmla="*/ 315782 h 2169949"/>
                <a:gd name="connsiteX368" fmla="*/ 474963 w 1645921"/>
                <a:gd name="connsiteY368" fmla="*/ 315782 h 2169949"/>
                <a:gd name="connsiteX369" fmla="*/ 474963 w 1645921"/>
                <a:gd name="connsiteY369" fmla="*/ 385248 h 2169949"/>
                <a:gd name="connsiteX370" fmla="*/ 588306 w 1645921"/>
                <a:gd name="connsiteY370" fmla="*/ 385248 h 2169949"/>
                <a:gd name="connsiteX371" fmla="*/ 588536 w 1645921"/>
                <a:gd name="connsiteY371" fmla="*/ 382944 h 2169949"/>
                <a:gd name="connsiteX372" fmla="*/ 598679 w 1645921"/>
                <a:gd name="connsiteY372" fmla="*/ 284490 h 2169949"/>
                <a:gd name="connsiteX373" fmla="*/ 606437 w 1645921"/>
                <a:gd name="connsiteY373" fmla="*/ 206025 h 2169949"/>
                <a:gd name="connsiteX374" fmla="*/ 616580 w 1645921"/>
                <a:gd name="connsiteY374" fmla="*/ 107571 h 2169949"/>
                <a:gd name="connsiteX375" fmla="*/ 616580 w 1645921"/>
                <a:gd name="connsiteY375" fmla="*/ 105641 h 2169949"/>
                <a:gd name="connsiteX376" fmla="*/ 569236 w 1645921"/>
                <a:gd name="connsiteY376" fmla="*/ 105641 h 2169949"/>
                <a:gd name="connsiteX377" fmla="*/ 553072 w 1645921"/>
                <a:gd name="connsiteY377" fmla="*/ 98945 h 2169949"/>
                <a:gd name="connsiteX378" fmla="*/ 546376 w 1645921"/>
                <a:gd name="connsiteY378" fmla="*/ 82781 h 2169949"/>
                <a:gd name="connsiteX379" fmla="*/ 553072 w 1645921"/>
                <a:gd name="connsiteY379" fmla="*/ 66617 h 2169949"/>
                <a:gd name="connsiteX380" fmla="*/ 569236 w 1645921"/>
                <a:gd name="connsiteY380" fmla="*/ 59922 h 2169949"/>
                <a:gd name="connsiteX381" fmla="*/ 659192 w 1645921"/>
                <a:gd name="connsiteY381" fmla="*/ 59922 h 2169949"/>
                <a:gd name="connsiteX382" fmla="*/ 649547 w 1645921"/>
                <a:gd name="connsiteY382" fmla="*/ 36638 h 2169949"/>
                <a:gd name="connsiteX383" fmla="*/ 686185 w 1645921"/>
                <a:gd name="connsiteY383" fmla="*/ 0 h 21699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  <a:cxn ang="0">
                  <a:pos x="connsiteX337" y="connsiteY337"/>
                </a:cxn>
                <a:cxn ang="0">
                  <a:pos x="connsiteX338" y="connsiteY338"/>
                </a:cxn>
                <a:cxn ang="0">
                  <a:pos x="connsiteX339" y="connsiteY339"/>
                </a:cxn>
                <a:cxn ang="0">
                  <a:pos x="connsiteX340" y="connsiteY340"/>
                </a:cxn>
                <a:cxn ang="0">
                  <a:pos x="connsiteX341" y="connsiteY341"/>
                </a:cxn>
                <a:cxn ang="0">
                  <a:pos x="connsiteX342" y="connsiteY342"/>
                </a:cxn>
                <a:cxn ang="0">
                  <a:pos x="connsiteX343" y="connsiteY343"/>
                </a:cxn>
                <a:cxn ang="0">
                  <a:pos x="connsiteX344" y="connsiteY344"/>
                </a:cxn>
                <a:cxn ang="0">
                  <a:pos x="connsiteX345" y="connsiteY345"/>
                </a:cxn>
                <a:cxn ang="0">
                  <a:pos x="connsiteX346" y="connsiteY346"/>
                </a:cxn>
                <a:cxn ang="0">
                  <a:pos x="connsiteX347" y="connsiteY347"/>
                </a:cxn>
                <a:cxn ang="0">
                  <a:pos x="connsiteX348" y="connsiteY348"/>
                </a:cxn>
                <a:cxn ang="0">
                  <a:pos x="connsiteX349" y="connsiteY349"/>
                </a:cxn>
                <a:cxn ang="0">
                  <a:pos x="connsiteX350" y="connsiteY350"/>
                </a:cxn>
                <a:cxn ang="0">
                  <a:pos x="connsiteX351" y="connsiteY351"/>
                </a:cxn>
                <a:cxn ang="0">
                  <a:pos x="connsiteX352" y="connsiteY352"/>
                </a:cxn>
                <a:cxn ang="0">
                  <a:pos x="connsiteX353" y="connsiteY353"/>
                </a:cxn>
                <a:cxn ang="0">
                  <a:pos x="connsiteX354" y="connsiteY354"/>
                </a:cxn>
                <a:cxn ang="0">
                  <a:pos x="connsiteX355" y="connsiteY355"/>
                </a:cxn>
                <a:cxn ang="0">
                  <a:pos x="connsiteX356" y="connsiteY356"/>
                </a:cxn>
                <a:cxn ang="0">
                  <a:pos x="connsiteX357" y="connsiteY357"/>
                </a:cxn>
                <a:cxn ang="0">
                  <a:pos x="connsiteX358" y="connsiteY358"/>
                </a:cxn>
                <a:cxn ang="0">
                  <a:pos x="connsiteX359" y="connsiteY359"/>
                </a:cxn>
                <a:cxn ang="0">
                  <a:pos x="connsiteX360" y="connsiteY360"/>
                </a:cxn>
                <a:cxn ang="0">
                  <a:pos x="connsiteX361" y="connsiteY361"/>
                </a:cxn>
                <a:cxn ang="0">
                  <a:pos x="connsiteX362" y="connsiteY362"/>
                </a:cxn>
                <a:cxn ang="0">
                  <a:pos x="connsiteX363" y="connsiteY363"/>
                </a:cxn>
                <a:cxn ang="0">
                  <a:pos x="connsiteX364" y="connsiteY364"/>
                </a:cxn>
                <a:cxn ang="0">
                  <a:pos x="connsiteX365" y="connsiteY365"/>
                </a:cxn>
                <a:cxn ang="0">
                  <a:pos x="connsiteX366" y="connsiteY366"/>
                </a:cxn>
                <a:cxn ang="0">
                  <a:pos x="connsiteX367" y="connsiteY367"/>
                </a:cxn>
                <a:cxn ang="0">
                  <a:pos x="connsiteX368" y="connsiteY368"/>
                </a:cxn>
                <a:cxn ang="0">
                  <a:pos x="connsiteX369" y="connsiteY369"/>
                </a:cxn>
                <a:cxn ang="0">
                  <a:pos x="connsiteX370" y="connsiteY370"/>
                </a:cxn>
                <a:cxn ang="0">
                  <a:pos x="connsiteX371" y="connsiteY371"/>
                </a:cxn>
                <a:cxn ang="0">
                  <a:pos x="connsiteX372" y="connsiteY372"/>
                </a:cxn>
                <a:cxn ang="0">
                  <a:pos x="connsiteX373" y="connsiteY373"/>
                </a:cxn>
                <a:cxn ang="0">
                  <a:pos x="connsiteX374" y="connsiteY374"/>
                </a:cxn>
                <a:cxn ang="0">
                  <a:pos x="connsiteX375" y="connsiteY375"/>
                </a:cxn>
                <a:cxn ang="0">
                  <a:pos x="connsiteX376" y="connsiteY376"/>
                </a:cxn>
                <a:cxn ang="0">
                  <a:pos x="connsiteX377" y="connsiteY377"/>
                </a:cxn>
                <a:cxn ang="0">
                  <a:pos x="connsiteX378" y="connsiteY378"/>
                </a:cxn>
                <a:cxn ang="0">
                  <a:pos x="connsiteX379" y="connsiteY379"/>
                </a:cxn>
                <a:cxn ang="0">
                  <a:pos x="connsiteX380" y="connsiteY380"/>
                </a:cxn>
                <a:cxn ang="0">
                  <a:pos x="connsiteX381" y="connsiteY381"/>
                </a:cxn>
                <a:cxn ang="0">
                  <a:pos x="connsiteX382" y="connsiteY382"/>
                </a:cxn>
                <a:cxn ang="0">
                  <a:pos x="connsiteX383" y="connsiteY383"/>
                </a:cxn>
              </a:cxnLst>
              <a:rect l="l" t="t" r="r" b="b"/>
              <a:pathLst>
                <a:path w="1645921" h="2169949">
                  <a:moveTo>
                    <a:pt x="817516" y="1935988"/>
                  </a:moveTo>
                  <a:lnTo>
                    <a:pt x="513238" y="2124229"/>
                  </a:lnTo>
                  <a:lnTo>
                    <a:pt x="820226" y="2124229"/>
                  </a:lnTo>
                  <a:close/>
                  <a:moveTo>
                    <a:pt x="848006" y="1933084"/>
                  </a:moveTo>
                  <a:lnTo>
                    <a:pt x="851058" y="2124229"/>
                  </a:lnTo>
                  <a:lnTo>
                    <a:pt x="1165501" y="2124229"/>
                  </a:lnTo>
                  <a:close/>
                  <a:moveTo>
                    <a:pt x="483030" y="1713663"/>
                  </a:moveTo>
                  <a:lnTo>
                    <a:pt x="441567" y="2124229"/>
                  </a:lnTo>
                  <a:lnTo>
                    <a:pt x="456637" y="2124229"/>
                  </a:lnTo>
                  <a:lnTo>
                    <a:pt x="806082" y="1908038"/>
                  </a:lnTo>
                  <a:cubicBezTo>
                    <a:pt x="698096" y="1843065"/>
                    <a:pt x="591198" y="1778817"/>
                    <a:pt x="483030" y="1713663"/>
                  </a:cubicBezTo>
                  <a:close/>
                  <a:moveTo>
                    <a:pt x="1192837" y="1703681"/>
                  </a:moveTo>
                  <a:cubicBezTo>
                    <a:pt x="1082854" y="1771921"/>
                    <a:pt x="973779" y="1839254"/>
                    <a:pt x="863251" y="1907494"/>
                  </a:cubicBezTo>
                  <a:lnTo>
                    <a:pt x="1223376" y="2124229"/>
                  </a:lnTo>
                  <a:lnTo>
                    <a:pt x="1255703" y="2124229"/>
                  </a:lnTo>
                  <a:close/>
                  <a:moveTo>
                    <a:pt x="813705" y="1701321"/>
                  </a:moveTo>
                  <a:cubicBezTo>
                    <a:pt x="718422" y="1702229"/>
                    <a:pt x="624048" y="1703318"/>
                    <a:pt x="529673" y="1704407"/>
                  </a:cubicBezTo>
                  <a:cubicBezTo>
                    <a:pt x="529492" y="1705133"/>
                    <a:pt x="529310" y="1705859"/>
                    <a:pt x="529129" y="1706584"/>
                  </a:cubicBezTo>
                  <a:cubicBezTo>
                    <a:pt x="624411" y="1763935"/>
                    <a:pt x="719874" y="1821286"/>
                    <a:pt x="816608" y="1879544"/>
                  </a:cubicBezTo>
                  <a:cubicBezTo>
                    <a:pt x="815701" y="1819108"/>
                    <a:pt x="814794" y="1760668"/>
                    <a:pt x="813705" y="1701321"/>
                  </a:cubicBezTo>
                  <a:close/>
                  <a:moveTo>
                    <a:pt x="1143109" y="1697147"/>
                  </a:moveTo>
                  <a:cubicBezTo>
                    <a:pt x="1043471" y="1698236"/>
                    <a:pt x="944014" y="1699325"/>
                    <a:pt x="844376" y="1700595"/>
                  </a:cubicBezTo>
                  <a:cubicBezTo>
                    <a:pt x="845284" y="1762120"/>
                    <a:pt x="846191" y="1821467"/>
                    <a:pt x="847280" y="1882630"/>
                  </a:cubicBezTo>
                  <a:cubicBezTo>
                    <a:pt x="947281" y="1820742"/>
                    <a:pt x="1045467" y="1759943"/>
                    <a:pt x="1143835" y="1699143"/>
                  </a:cubicBezTo>
                  <a:cubicBezTo>
                    <a:pt x="1143653" y="1698417"/>
                    <a:pt x="1143290" y="1697873"/>
                    <a:pt x="1143109" y="1697147"/>
                  </a:cubicBezTo>
                  <a:close/>
                  <a:moveTo>
                    <a:pt x="840565" y="1456129"/>
                  </a:moveTo>
                  <a:cubicBezTo>
                    <a:pt x="841835" y="1528906"/>
                    <a:pt x="842924" y="1599506"/>
                    <a:pt x="844195" y="1670287"/>
                  </a:cubicBezTo>
                  <a:cubicBezTo>
                    <a:pt x="944922" y="1669016"/>
                    <a:pt x="1044923" y="1667927"/>
                    <a:pt x="1144923" y="1666838"/>
                  </a:cubicBezTo>
                  <a:cubicBezTo>
                    <a:pt x="1145105" y="1666294"/>
                    <a:pt x="1145286" y="1665749"/>
                    <a:pt x="1145649" y="1665205"/>
                  </a:cubicBezTo>
                  <a:cubicBezTo>
                    <a:pt x="1044378" y="1595876"/>
                    <a:pt x="942925" y="1526365"/>
                    <a:pt x="840565" y="1456129"/>
                  </a:cubicBezTo>
                  <a:close/>
                  <a:moveTo>
                    <a:pt x="810075" y="1455403"/>
                  </a:moveTo>
                  <a:cubicBezTo>
                    <a:pt x="712252" y="1528362"/>
                    <a:pt x="616062" y="1600413"/>
                    <a:pt x="517695" y="1674098"/>
                  </a:cubicBezTo>
                  <a:cubicBezTo>
                    <a:pt x="617877" y="1672827"/>
                    <a:pt x="715156" y="1671738"/>
                    <a:pt x="813342" y="1670650"/>
                  </a:cubicBezTo>
                  <a:cubicBezTo>
                    <a:pt x="812253" y="1598780"/>
                    <a:pt x="811164" y="1527999"/>
                    <a:pt x="810075" y="1455403"/>
                  </a:cubicBezTo>
                  <a:close/>
                  <a:moveTo>
                    <a:pt x="530580" y="1243604"/>
                  </a:moveTo>
                  <a:cubicBezTo>
                    <a:pt x="516606" y="1382081"/>
                    <a:pt x="502813" y="1518924"/>
                    <a:pt x="488656" y="1658308"/>
                  </a:cubicBezTo>
                  <a:cubicBezTo>
                    <a:pt x="593013" y="1580268"/>
                    <a:pt x="695010" y="1504042"/>
                    <a:pt x="797915" y="1426909"/>
                  </a:cubicBezTo>
                  <a:cubicBezTo>
                    <a:pt x="708440" y="1365565"/>
                    <a:pt x="620055" y="1304948"/>
                    <a:pt x="530580" y="1243604"/>
                  </a:cubicBezTo>
                  <a:close/>
                  <a:moveTo>
                    <a:pt x="836935" y="1223277"/>
                  </a:moveTo>
                  <a:cubicBezTo>
                    <a:pt x="837843" y="1280628"/>
                    <a:pt x="838750" y="1337071"/>
                    <a:pt x="839658" y="1395693"/>
                  </a:cubicBezTo>
                  <a:cubicBezTo>
                    <a:pt x="917154" y="1337797"/>
                    <a:pt x="993016" y="1280991"/>
                    <a:pt x="1070150" y="1223277"/>
                  </a:cubicBezTo>
                  <a:cubicBezTo>
                    <a:pt x="991202" y="1223277"/>
                    <a:pt x="914068" y="1223277"/>
                    <a:pt x="836935" y="1223277"/>
                  </a:cubicBezTo>
                  <a:close/>
                  <a:moveTo>
                    <a:pt x="553085" y="1223277"/>
                  </a:moveTo>
                  <a:cubicBezTo>
                    <a:pt x="639111" y="1282080"/>
                    <a:pt x="723323" y="1339975"/>
                    <a:pt x="809167" y="1398778"/>
                  </a:cubicBezTo>
                  <a:cubicBezTo>
                    <a:pt x="808260" y="1338886"/>
                    <a:pt x="807352" y="1280991"/>
                    <a:pt x="806445" y="1223277"/>
                  </a:cubicBezTo>
                  <a:cubicBezTo>
                    <a:pt x="722052" y="1223277"/>
                    <a:pt x="638567" y="1223277"/>
                    <a:pt x="553085" y="1223277"/>
                  </a:cubicBezTo>
                  <a:close/>
                  <a:moveTo>
                    <a:pt x="1121148" y="1222551"/>
                  </a:moveTo>
                  <a:cubicBezTo>
                    <a:pt x="1029859" y="1290973"/>
                    <a:pt x="940021" y="1358124"/>
                    <a:pt x="849095" y="1426001"/>
                  </a:cubicBezTo>
                  <a:cubicBezTo>
                    <a:pt x="961800" y="1503135"/>
                    <a:pt x="1073235" y="1579542"/>
                    <a:pt x="1185940" y="1656856"/>
                  </a:cubicBezTo>
                  <a:cubicBezTo>
                    <a:pt x="1164161" y="1511665"/>
                    <a:pt x="1142746" y="1367925"/>
                    <a:pt x="1121148" y="1222551"/>
                  </a:cubicBezTo>
                  <a:close/>
                  <a:moveTo>
                    <a:pt x="803178" y="1009119"/>
                  </a:moveTo>
                  <a:cubicBezTo>
                    <a:pt x="724956" y="1070463"/>
                    <a:pt x="648367" y="1130354"/>
                    <a:pt x="570690" y="1191335"/>
                  </a:cubicBezTo>
                  <a:cubicBezTo>
                    <a:pt x="650001" y="1191335"/>
                    <a:pt x="727315" y="1191335"/>
                    <a:pt x="805901" y="1191335"/>
                  </a:cubicBezTo>
                  <a:cubicBezTo>
                    <a:pt x="804993" y="1130899"/>
                    <a:pt x="804086" y="1070826"/>
                    <a:pt x="803178" y="1009119"/>
                  </a:cubicBezTo>
                  <a:close/>
                  <a:moveTo>
                    <a:pt x="833305" y="992422"/>
                  </a:moveTo>
                  <a:cubicBezTo>
                    <a:pt x="834394" y="1059936"/>
                    <a:pt x="835483" y="1125636"/>
                    <a:pt x="836572" y="1191154"/>
                  </a:cubicBezTo>
                  <a:cubicBezTo>
                    <a:pt x="920421" y="1191154"/>
                    <a:pt x="1003180" y="1191154"/>
                    <a:pt x="1087391" y="1191154"/>
                  </a:cubicBezTo>
                  <a:cubicBezTo>
                    <a:pt x="1002272" y="1124547"/>
                    <a:pt x="918424" y="1059029"/>
                    <a:pt x="833305" y="992422"/>
                  </a:cubicBezTo>
                  <a:close/>
                  <a:moveTo>
                    <a:pt x="1055404" y="817761"/>
                  </a:moveTo>
                  <a:cubicBezTo>
                    <a:pt x="1051910" y="816514"/>
                    <a:pt x="1047464" y="817648"/>
                    <a:pt x="1042745" y="821277"/>
                  </a:cubicBezTo>
                  <a:cubicBezTo>
                    <a:pt x="1023507" y="836341"/>
                    <a:pt x="1004269" y="851405"/>
                    <a:pt x="985031" y="866468"/>
                  </a:cubicBezTo>
                  <a:cubicBezTo>
                    <a:pt x="941473" y="900770"/>
                    <a:pt x="897916" y="934890"/>
                    <a:pt x="853269" y="969918"/>
                  </a:cubicBezTo>
                  <a:cubicBezTo>
                    <a:pt x="940384" y="1037976"/>
                    <a:pt x="1026411" y="1105309"/>
                    <a:pt x="1113707" y="1173549"/>
                  </a:cubicBezTo>
                  <a:cubicBezTo>
                    <a:pt x="1108625" y="1138521"/>
                    <a:pt x="1103907" y="1105490"/>
                    <a:pt x="1099007" y="1072459"/>
                  </a:cubicBezTo>
                  <a:cubicBezTo>
                    <a:pt x="1092654" y="1029628"/>
                    <a:pt x="1086121" y="986615"/>
                    <a:pt x="1079587" y="943783"/>
                  </a:cubicBezTo>
                  <a:cubicBezTo>
                    <a:pt x="1073779" y="905307"/>
                    <a:pt x="1068335" y="866831"/>
                    <a:pt x="1062346" y="828537"/>
                  </a:cubicBezTo>
                  <a:cubicBezTo>
                    <a:pt x="1061439" y="822639"/>
                    <a:pt x="1058898" y="819009"/>
                    <a:pt x="1055404" y="817761"/>
                  </a:cubicBezTo>
                  <a:close/>
                  <a:moveTo>
                    <a:pt x="576134" y="791513"/>
                  </a:moveTo>
                  <a:cubicBezTo>
                    <a:pt x="563067" y="921460"/>
                    <a:pt x="550181" y="1049773"/>
                    <a:pt x="537114" y="1179357"/>
                  </a:cubicBezTo>
                  <a:cubicBezTo>
                    <a:pt x="539292" y="1178086"/>
                    <a:pt x="540199" y="1177723"/>
                    <a:pt x="540744" y="1177179"/>
                  </a:cubicBezTo>
                  <a:cubicBezTo>
                    <a:pt x="625863" y="1110391"/>
                    <a:pt x="710981" y="1043602"/>
                    <a:pt x="796100" y="976996"/>
                  </a:cubicBezTo>
                  <a:cubicBezTo>
                    <a:pt x="804449" y="970462"/>
                    <a:pt x="804449" y="969918"/>
                    <a:pt x="796100" y="963384"/>
                  </a:cubicBezTo>
                  <a:cubicBezTo>
                    <a:pt x="736934" y="916923"/>
                    <a:pt x="677587" y="870643"/>
                    <a:pt x="618240" y="824181"/>
                  </a:cubicBezTo>
                  <a:cubicBezTo>
                    <a:pt x="604628" y="813473"/>
                    <a:pt x="590835" y="802947"/>
                    <a:pt x="576134" y="791513"/>
                  </a:cubicBezTo>
                  <a:close/>
                  <a:moveTo>
                    <a:pt x="832035" y="779716"/>
                  </a:moveTo>
                  <a:cubicBezTo>
                    <a:pt x="832035" y="836160"/>
                    <a:pt x="832035" y="891151"/>
                    <a:pt x="832035" y="948865"/>
                  </a:cubicBezTo>
                  <a:lnTo>
                    <a:pt x="1031534" y="792496"/>
                  </a:lnTo>
                  <a:lnTo>
                    <a:pt x="1031242" y="791569"/>
                  </a:lnTo>
                  <a:lnTo>
                    <a:pt x="1035405" y="783570"/>
                  </a:lnTo>
                  <a:close/>
                  <a:moveTo>
                    <a:pt x="607714" y="775723"/>
                  </a:moveTo>
                  <a:cubicBezTo>
                    <a:pt x="607532" y="776449"/>
                    <a:pt x="607532" y="776994"/>
                    <a:pt x="607351" y="777720"/>
                  </a:cubicBezTo>
                  <a:cubicBezTo>
                    <a:pt x="671598" y="827993"/>
                    <a:pt x="735845" y="878265"/>
                    <a:pt x="800637" y="928901"/>
                  </a:cubicBezTo>
                  <a:cubicBezTo>
                    <a:pt x="800637" y="878810"/>
                    <a:pt x="800637" y="829626"/>
                    <a:pt x="800637" y="779353"/>
                  </a:cubicBezTo>
                  <a:cubicBezTo>
                    <a:pt x="735119" y="778083"/>
                    <a:pt x="671417" y="776812"/>
                    <a:pt x="607714" y="775723"/>
                  </a:cubicBezTo>
                  <a:close/>
                  <a:moveTo>
                    <a:pt x="796931" y="594770"/>
                  </a:moveTo>
                  <a:cubicBezTo>
                    <a:pt x="732637" y="645191"/>
                    <a:pt x="669686" y="694418"/>
                    <a:pt x="605840" y="744540"/>
                  </a:cubicBezTo>
                  <a:cubicBezTo>
                    <a:pt x="671029" y="744540"/>
                    <a:pt x="734576" y="744540"/>
                    <a:pt x="799169" y="744540"/>
                  </a:cubicBezTo>
                  <a:cubicBezTo>
                    <a:pt x="798423" y="694866"/>
                    <a:pt x="797677" y="645489"/>
                    <a:pt x="796931" y="594770"/>
                  </a:cubicBezTo>
                  <a:close/>
                  <a:moveTo>
                    <a:pt x="821693" y="581046"/>
                  </a:moveTo>
                  <a:cubicBezTo>
                    <a:pt x="822588" y="636538"/>
                    <a:pt x="823483" y="690540"/>
                    <a:pt x="824378" y="744391"/>
                  </a:cubicBezTo>
                  <a:cubicBezTo>
                    <a:pt x="893297" y="744391"/>
                    <a:pt x="961320" y="744391"/>
                    <a:pt x="1030536" y="744391"/>
                  </a:cubicBezTo>
                  <a:cubicBezTo>
                    <a:pt x="960574" y="689645"/>
                    <a:pt x="891656" y="635793"/>
                    <a:pt x="821693" y="581046"/>
                  </a:cubicBezTo>
                  <a:close/>
                  <a:moveTo>
                    <a:pt x="1004245" y="437486"/>
                  </a:moveTo>
                  <a:cubicBezTo>
                    <a:pt x="1001373" y="436461"/>
                    <a:pt x="997719" y="437393"/>
                    <a:pt x="993840" y="440376"/>
                  </a:cubicBezTo>
                  <a:cubicBezTo>
                    <a:pt x="978027" y="452757"/>
                    <a:pt x="962215" y="465139"/>
                    <a:pt x="946402" y="477520"/>
                  </a:cubicBezTo>
                  <a:cubicBezTo>
                    <a:pt x="910601" y="505714"/>
                    <a:pt x="874799" y="533758"/>
                    <a:pt x="838102" y="562549"/>
                  </a:cubicBezTo>
                  <a:cubicBezTo>
                    <a:pt x="909705" y="618489"/>
                    <a:pt x="980414" y="673832"/>
                    <a:pt x="1052166" y="729921"/>
                  </a:cubicBezTo>
                  <a:cubicBezTo>
                    <a:pt x="1047989" y="701130"/>
                    <a:pt x="1044111" y="673981"/>
                    <a:pt x="1040084" y="646831"/>
                  </a:cubicBezTo>
                  <a:cubicBezTo>
                    <a:pt x="1034862" y="611627"/>
                    <a:pt x="1029492" y="576273"/>
                    <a:pt x="1024122" y="541068"/>
                  </a:cubicBezTo>
                  <a:cubicBezTo>
                    <a:pt x="1019348" y="509443"/>
                    <a:pt x="1014873" y="477818"/>
                    <a:pt x="1009951" y="446343"/>
                  </a:cubicBezTo>
                  <a:cubicBezTo>
                    <a:pt x="1009205" y="441495"/>
                    <a:pt x="1007117" y="438511"/>
                    <a:pt x="1004245" y="437486"/>
                  </a:cubicBezTo>
                  <a:close/>
                  <a:moveTo>
                    <a:pt x="610315" y="415911"/>
                  </a:moveTo>
                  <a:cubicBezTo>
                    <a:pt x="599575" y="522720"/>
                    <a:pt x="588983" y="628185"/>
                    <a:pt x="578243" y="734695"/>
                  </a:cubicBezTo>
                  <a:cubicBezTo>
                    <a:pt x="580033" y="733650"/>
                    <a:pt x="580778" y="733352"/>
                    <a:pt x="581226" y="732905"/>
                  </a:cubicBezTo>
                  <a:cubicBezTo>
                    <a:pt x="651189" y="678009"/>
                    <a:pt x="721151" y="623113"/>
                    <a:pt x="791113" y="568367"/>
                  </a:cubicBezTo>
                  <a:cubicBezTo>
                    <a:pt x="797975" y="562996"/>
                    <a:pt x="797975" y="562549"/>
                    <a:pt x="791113" y="557179"/>
                  </a:cubicBezTo>
                  <a:cubicBezTo>
                    <a:pt x="742482" y="518991"/>
                    <a:pt x="693703" y="480951"/>
                    <a:pt x="644923" y="442763"/>
                  </a:cubicBezTo>
                  <a:cubicBezTo>
                    <a:pt x="633735" y="433961"/>
                    <a:pt x="622398" y="425309"/>
                    <a:pt x="610315" y="415911"/>
                  </a:cubicBezTo>
                  <a:close/>
                  <a:moveTo>
                    <a:pt x="1030322" y="412680"/>
                  </a:moveTo>
                  <a:lnTo>
                    <a:pt x="1030686" y="414569"/>
                  </a:lnTo>
                  <a:cubicBezTo>
                    <a:pt x="1037100" y="460216"/>
                    <a:pt x="1044111" y="505714"/>
                    <a:pt x="1050973" y="551361"/>
                  </a:cubicBezTo>
                  <a:cubicBezTo>
                    <a:pt x="1056790" y="589847"/>
                    <a:pt x="1062608" y="628335"/>
                    <a:pt x="1068427" y="666821"/>
                  </a:cubicBezTo>
                  <a:cubicBezTo>
                    <a:pt x="1072006" y="691136"/>
                    <a:pt x="1075736" y="715302"/>
                    <a:pt x="1079316" y="739618"/>
                  </a:cubicBezTo>
                  <a:cubicBezTo>
                    <a:pt x="1079465" y="740811"/>
                    <a:pt x="1079167" y="742900"/>
                    <a:pt x="1079763" y="743198"/>
                  </a:cubicBezTo>
                  <a:lnTo>
                    <a:pt x="1080791" y="744748"/>
                  </a:lnTo>
                  <a:lnTo>
                    <a:pt x="1476534" y="412680"/>
                  </a:lnTo>
                  <a:close/>
                  <a:moveTo>
                    <a:pt x="820649" y="412680"/>
                  </a:moveTo>
                  <a:lnTo>
                    <a:pt x="820649" y="545245"/>
                  </a:lnTo>
                  <a:lnTo>
                    <a:pt x="989779" y="412680"/>
                  </a:lnTo>
                  <a:close/>
                  <a:moveTo>
                    <a:pt x="646336" y="412680"/>
                  </a:moveTo>
                  <a:lnTo>
                    <a:pt x="794842" y="528836"/>
                  </a:lnTo>
                  <a:lnTo>
                    <a:pt x="794842" y="412680"/>
                  </a:lnTo>
                  <a:close/>
                  <a:moveTo>
                    <a:pt x="171855" y="412680"/>
                  </a:moveTo>
                  <a:lnTo>
                    <a:pt x="553095" y="732578"/>
                  </a:lnTo>
                  <a:lnTo>
                    <a:pt x="562729" y="639075"/>
                  </a:lnTo>
                  <a:cubicBezTo>
                    <a:pt x="565414" y="612671"/>
                    <a:pt x="567950" y="586267"/>
                    <a:pt x="570635" y="559864"/>
                  </a:cubicBezTo>
                  <a:cubicBezTo>
                    <a:pt x="573917" y="527344"/>
                    <a:pt x="577348" y="494675"/>
                    <a:pt x="580630" y="462155"/>
                  </a:cubicBezTo>
                  <a:lnTo>
                    <a:pt x="585568" y="412680"/>
                  </a:lnTo>
                  <a:close/>
                  <a:moveTo>
                    <a:pt x="789920" y="135167"/>
                  </a:moveTo>
                  <a:cubicBezTo>
                    <a:pt x="736814" y="215721"/>
                    <a:pt x="683708" y="296274"/>
                    <a:pt x="630156" y="377723"/>
                  </a:cubicBezTo>
                  <a:cubicBezTo>
                    <a:pt x="685648" y="378767"/>
                    <a:pt x="739798" y="379662"/>
                    <a:pt x="794395" y="380706"/>
                  </a:cubicBezTo>
                  <a:cubicBezTo>
                    <a:pt x="793350" y="298512"/>
                    <a:pt x="792455" y="217063"/>
                    <a:pt x="791411" y="135764"/>
                  </a:cubicBezTo>
                  <a:cubicBezTo>
                    <a:pt x="790964" y="135615"/>
                    <a:pt x="790368" y="135466"/>
                    <a:pt x="789920" y="135167"/>
                  </a:cubicBezTo>
                  <a:close/>
                  <a:moveTo>
                    <a:pt x="818262" y="127261"/>
                  </a:moveTo>
                  <a:cubicBezTo>
                    <a:pt x="817666" y="127411"/>
                    <a:pt x="817069" y="127411"/>
                    <a:pt x="816622" y="127559"/>
                  </a:cubicBezTo>
                  <a:cubicBezTo>
                    <a:pt x="817517" y="211842"/>
                    <a:pt x="818561" y="296126"/>
                    <a:pt x="819456" y="381303"/>
                  </a:cubicBezTo>
                  <a:cubicBezTo>
                    <a:pt x="876291" y="382198"/>
                    <a:pt x="932231" y="383243"/>
                    <a:pt x="989513" y="384138"/>
                  </a:cubicBezTo>
                  <a:cubicBezTo>
                    <a:pt x="931634" y="297319"/>
                    <a:pt x="874948" y="212290"/>
                    <a:pt x="818262" y="127261"/>
                  </a:cubicBezTo>
                  <a:close/>
                  <a:moveTo>
                    <a:pt x="762323" y="118161"/>
                  </a:moveTo>
                  <a:cubicBezTo>
                    <a:pt x="727715" y="118460"/>
                    <a:pt x="693256" y="118609"/>
                    <a:pt x="658647" y="118908"/>
                  </a:cubicBezTo>
                  <a:cubicBezTo>
                    <a:pt x="652979" y="118908"/>
                    <a:pt x="645520" y="117267"/>
                    <a:pt x="642089" y="120101"/>
                  </a:cubicBezTo>
                  <a:cubicBezTo>
                    <a:pt x="638807" y="122786"/>
                    <a:pt x="639702" y="130543"/>
                    <a:pt x="638807" y="135914"/>
                  </a:cubicBezTo>
                  <a:cubicBezTo>
                    <a:pt x="638807" y="136212"/>
                    <a:pt x="638658" y="136361"/>
                    <a:pt x="638658" y="136659"/>
                  </a:cubicBezTo>
                  <a:cubicBezTo>
                    <a:pt x="635376" y="168732"/>
                    <a:pt x="632094" y="200804"/>
                    <a:pt x="628812" y="232876"/>
                  </a:cubicBezTo>
                  <a:cubicBezTo>
                    <a:pt x="625978" y="260772"/>
                    <a:pt x="623144" y="288666"/>
                    <a:pt x="620310" y="316562"/>
                  </a:cubicBezTo>
                  <a:cubicBezTo>
                    <a:pt x="619116" y="327899"/>
                    <a:pt x="618221" y="339236"/>
                    <a:pt x="617028" y="350424"/>
                  </a:cubicBezTo>
                  <a:cubicBezTo>
                    <a:pt x="617475" y="350574"/>
                    <a:pt x="617923" y="350574"/>
                    <a:pt x="618371" y="350723"/>
                  </a:cubicBezTo>
                  <a:cubicBezTo>
                    <a:pt x="669239" y="273749"/>
                    <a:pt x="719957" y="196627"/>
                    <a:pt x="771720" y="118161"/>
                  </a:cubicBezTo>
                  <a:cubicBezTo>
                    <a:pt x="767544" y="118161"/>
                    <a:pt x="765007" y="118161"/>
                    <a:pt x="762323" y="118161"/>
                  </a:cubicBezTo>
                  <a:close/>
                  <a:moveTo>
                    <a:pt x="954457" y="116819"/>
                  </a:moveTo>
                  <a:cubicBezTo>
                    <a:pt x="931932" y="117117"/>
                    <a:pt x="909258" y="117267"/>
                    <a:pt x="886733" y="117416"/>
                  </a:cubicBezTo>
                  <a:cubicBezTo>
                    <a:pt x="872264" y="117416"/>
                    <a:pt x="857644" y="117416"/>
                    <a:pt x="841384" y="117416"/>
                  </a:cubicBezTo>
                  <a:cubicBezTo>
                    <a:pt x="892700" y="194688"/>
                    <a:pt x="943121" y="270170"/>
                    <a:pt x="993392" y="345800"/>
                  </a:cubicBezTo>
                  <a:cubicBezTo>
                    <a:pt x="993840" y="345651"/>
                    <a:pt x="994138" y="345502"/>
                    <a:pt x="994585" y="345352"/>
                  </a:cubicBezTo>
                  <a:cubicBezTo>
                    <a:pt x="992945" y="332971"/>
                    <a:pt x="991303" y="320590"/>
                    <a:pt x="989513" y="308208"/>
                  </a:cubicBezTo>
                  <a:cubicBezTo>
                    <a:pt x="980265" y="246600"/>
                    <a:pt x="970867" y="184842"/>
                    <a:pt x="961767" y="123233"/>
                  </a:cubicBezTo>
                  <a:cubicBezTo>
                    <a:pt x="961021" y="118013"/>
                    <a:pt x="959231" y="116819"/>
                    <a:pt x="954457" y="116819"/>
                  </a:cubicBezTo>
                  <a:close/>
                  <a:moveTo>
                    <a:pt x="686185" y="0"/>
                  </a:moveTo>
                  <a:lnTo>
                    <a:pt x="934104" y="0"/>
                  </a:lnTo>
                  <a:cubicBezTo>
                    <a:pt x="954339" y="0"/>
                    <a:pt x="970742" y="16403"/>
                    <a:pt x="970742" y="36638"/>
                  </a:cubicBezTo>
                  <a:lnTo>
                    <a:pt x="961098" y="59922"/>
                  </a:lnTo>
                  <a:lnTo>
                    <a:pt x="1051055" y="59922"/>
                  </a:lnTo>
                  <a:cubicBezTo>
                    <a:pt x="1063680" y="59922"/>
                    <a:pt x="1073915" y="70157"/>
                    <a:pt x="1073915" y="82782"/>
                  </a:cubicBezTo>
                  <a:lnTo>
                    <a:pt x="1073914" y="82782"/>
                  </a:lnTo>
                  <a:cubicBezTo>
                    <a:pt x="1073914" y="95407"/>
                    <a:pt x="1063679" y="105642"/>
                    <a:pt x="1051054" y="105642"/>
                  </a:cubicBezTo>
                  <a:lnTo>
                    <a:pt x="984543" y="105642"/>
                  </a:lnTo>
                  <a:lnTo>
                    <a:pt x="1025912" y="382944"/>
                  </a:lnTo>
                  <a:cubicBezTo>
                    <a:pt x="1027254" y="382795"/>
                    <a:pt x="1028447" y="382646"/>
                    <a:pt x="1029492" y="382348"/>
                  </a:cubicBezTo>
                  <a:cubicBezTo>
                    <a:pt x="1029492" y="382944"/>
                    <a:pt x="1029791" y="383541"/>
                    <a:pt x="1029641" y="383839"/>
                  </a:cubicBezTo>
                  <a:lnTo>
                    <a:pt x="1029470" y="385248"/>
                  </a:lnTo>
                  <a:lnTo>
                    <a:pt x="1157032" y="385248"/>
                  </a:lnTo>
                  <a:lnTo>
                    <a:pt x="1157032" y="310832"/>
                  </a:lnTo>
                  <a:lnTo>
                    <a:pt x="1126536" y="310832"/>
                  </a:lnTo>
                  <a:cubicBezTo>
                    <a:pt x="1121486" y="310832"/>
                    <a:pt x="1117392" y="306738"/>
                    <a:pt x="1117392" y="301688"/>
                  </a:cubicBezTo>
                  <a:cubicBezTo>
                    <a:pt x="1117392" y="296638"/>
                    <a:pt x="1121486" y="292544"/>
                    <a:pt x="1126536" y="292544"/>
                  </a:cubicBezTo>
                  <a:lnTo>
                    <a:pt x="1157032" y="292544"/>
                  </a:lnTo>
                  <a:lnTo>
                    <a:pt x="1157032" y="282034"/>
                  </a:lnTo>
                  <a:lnTo>
                    <a:pt x="1126536" y="282034"/>
                  </a:lnTo>
                  <a:cubicBezTo>
                    <a:pt x="1121486" y="282034"/>
                    <a:pt x="1117392" y="277940"/>
                    <a:pt x="1117392" y="272890"/>
                  </a:cubicBezTo>
                  <a:cubicBezTo>
                    <a:pt x="1117392" y="267840"/>
                    <a:pt x="1121486" y="263746"/>
                    <a:pt x="1126536" y="263746"/>
                  </a:cubicBezTo>
                  <a:lnTo>
                    <a:pt x="1157032" y="263746"/>
                  </a:lnTo>
                  <a:lnTo>
                    <a:pt x="1157032" y="253236"/>
                  </a:lnTo>
                  <a:lnTo>
                    <a:pt x="1126536" y="253236"/>
                  </a:lnTo>
                  <a:cubicBezTo>
                    <a:pt x="1121486" y="253236"/>
                    <a:pt x="1117392" y="249142"/>
                    <a:pt x="1117392" y="244092"/>
                  </a:cubicBezTo>
                  <a:cubicBezTo>
                    <a:pt x="1117392" y="239042"/>
                    <a:pt x="1121486" y="234948"/>
                    <a:pt x="1126536" y="234948"/>
                  </a:cubicBezTo>
                  <a:lnTo>
                    <a:pt x="1157032" y="234948"/>
                  </a:lnTo>
                  <a:lnTo>
                    <a:pt x="1157032" y="219866"/>
                  </a:lnTo>
                  <a:cubicBezTo>
                    <a:pt x="1157032" y="212291"/>
                    <a:pt x="1163173" y="206150"/>
                    <a:pt x="1170748" y="206150"/>
                  </a:cubicBezTo>
                  <a:cubicBezTo>
                    <a:pt x="1178323" y="206150"/>
                    <a:pt x="1184464" y="212291"/>
                    <a:pt x="1184464" y="219866"/>
                  </a:cubicBezTo>
                  <a:lnTo>
                    <a:pt x="1184464" y="234948"/>
                  </a:lnTo>
                  <a:lnTo>
                    <a:pt x="1210556" y="234948"/>
                  </a:lnTo>
                  <a:cubicBezTo>
                    <a:pt x="1215606" y="234948"/>
                    <a:pt x="1219700" y="239042"/>
                    <a:pt x="1219700" y="244092"/>
                  </a:cubicBezTo>
                  <a:cubicBezTo>
                    <a:pt x="1219700" y="249142"/>
                    <a:pt x="1215606" y="253236"/>
                    <a:pt x="1210556" y="253236"/>
                  </a:cubicBezTo>
                  <a:lnTo>
                    <a:pt x="1184464" y="253236"/>
                  </a:lnTo>
                  <a:lnTo>
                    <a:pt x="1184464" y="263746"/>
                  </a:lnTo>
                  <a:lnTo>
                    <a:pt x="1210556" y="263746"/>
                  </a:lnTo>
                  <a:cubicBezTo>
                    <a:pt x="1215606" y="263746"/>
                    <a:pt x="1219700" y="267840"/>
                    <a:pt x="1219700" y="272890"/>
                  </a:cubicBezTo>
                  <a:cubicBezTo>
                    <a:pt x="1219700" y="277940"/>
                    <a:pt x="1215606" y="282034"/>
                    <a:pt x="1210556" y="282034"/>
                  </a:cubicBezTo>
                  <a:lnTo>
                    <a:pt x="1184464" y="282034"/>
                  </a:lnTo>
                  <a:lnTo>
                    <a:pt x="1184464" y="292544"/>
                  </a:lnTo>
                  <a:lnTo>
                    <a:pt x="1210556" y="292544"/>
                  </a:lnTo>
                  <a:cubicBezTo>
                    <a:pt x="1215606" y="292544"/>
                    <a:pt x="1219700" y="296638"/>
                    <a:pt x="1219700" y="301688"/>
                  </a:cubicBezTo>
                  <a:cubicBezTo>
                    <a:pt x="1219700" y="306738"/>
                    <a:pt x="1215606" y="310832"/>
                    <a:pt x="1210556" y="310832"/>
                  </a:cubicBezTo>
                  <a:lnTo>
                    <a:pt x="1184464" y="310832"/>
                  </a:lnTo>
                  <a:lnTo>
                    <a:pt x="1184464" y="385248"/>
                  </a:lnTo>
                  <a:lnTo>
                    <a:pt x="1315794" y="385248"/>
                  </a:lnTo>
                  <a:lnTo>
                    <a:pt x="1315794" y="310832"/>
                  </a:lnTo>
                  <a:lnTo>
                    <a:pt x="1286537" y="310832"/>
                  </a:lnTo>
                  <a:cubicBezTo>
                    <a:pt x="1281487" y="310832"/>
                    <a:pt x="1277393" y="306738"/>
                    <a:pt x="1277393" y="301688"/>
                  </a:cubicBezTo>
                  <a:cubicBezTo>
                    <a:pt x="1277393" y="296638"/>
                    <a:pt x="1281487" y="292544"/>
                    <a:pt x="1286537" y="292544"/>
                  </a:cubicBezTo>
                  <a:lnTo>
                    <a:pt x="1315794" y="292544"/>
                  </a:lnTo>
                  <a:lnTo>
                    <a:pt x="1315794" y="282034"/>
                  </a:lnTo>
                  <a:lnTo>
                    <a:pt x="1286537" y="282034"/>
                  </a:lnTo>
                  <a:cubicBezTo>
                    <a:pt x="1281487" y="282034"/>
                    <a:pt x="1277393" y="277940"/>
                    <a:pt x="1277393" y="272890"/>
                  </a:cubicBezTo>
                  <a:cubicBezTo>
                    <a:pt x="1277393" y="267840"/>
                    <a:pt x="1281487" y="263746"/>
                    <a:pt x="1286537" y="263746"/>
                  </a:cubicBezTo>
                  <a:lnTo>
                    <a:pt x="1315794" y="263746"/>
                  </a:lnTo>
                  <a:lnTo>
                    <a:pt x="1315794" y="253236"/>
                  </a:lnTo>
                  <a:lnTo>
                    <a:pt x="1286537" y="253236"/>
                  </a:lnTo>
                  <a:cubicBezTo>
                    <a:pt x="1281487" y="253236"/>
                    <a:pt x="1277393" y="249142"/>
                    <a:pt x="1277393" y="244092"/>
                  </a:cubicBezTo>
                  <a:cubicBezTo>
                    <a:pt x="1277393" y="239042"/>
                    <a:pt x="1281487" y="234948"/>
                    <a:pt x="1286537" y="234948"/>
                  </a:cubicBezTo>
                  <a:lnTo>
                    <a:pt x="1315794" y="234948"/>
                  </a:lnTo>
                  <a:lnTo>
                    <a:pt x="1315794" y="219866"/>
                  </a:lnTo>
                  <a:cubicBezTo>
                    <a:pt x="1315794" y="212291"/>
                    <a:pt x="1321935" y="206150"/>
                    <a:pt x="1329510" y="206150"/>
                  </a:cubicBezTo>
                  <a:cubicBezTo>
                    <a:pt x="1337085" y="206150"/>
                    <a:pt x="1343226" y="212291"/>
                    <a:pt x="1343226" y="219866"/>
                  </a:cubicBezTo>
                  <a:lnTo>
                    <a:pt x="1343226" y="234948"/>
                  </a:lnTo>
                  <a:lnTo>
                    <a:pt x="1370557" y="234948"/>
                  </a:lnTo>
                  <a:cubicBezTo>
                    <a:pt x="1375607" y="234948"/>
                    <a:pt x="1379701" y="239042"/>
                    <a:pt x="1379701" y="244092"/>
                  </a:cubicBezTo>
                  <a:cubicBezTo>
                    <a:pt x="1379701" y="249142"/>
                    <a:pt x="1375607" y="253236"/>
                    <a:pt x="1370557" y="253236"/>
                  </a:cubicBezTo>
                  <a:lnTo>
                    <a:pt x="1343226" y="253236"/>
                  </a:lnTo>
                  <a:lnTo>
                    <a:pt x="1343226" y="263746"/>
                  </a:lnTo>
                  <a:lnTo>
                    <a:pt x="1370557" y="263746"/>
                  </a:lnTo>
                  <a:cubicBezTo>
                    <a:pt x="1375607" y="263746"/>
                    <a:pt x="1379701" y="267840"/>
                    <a:pt x="1379701" y="272890"/>
                  </a:cubicBezTo>
                  <a:cubicBezTo>
                    <a:pt x="1379701" y="277940"/>
                    <a:pt x="1375607" y="282034"/>
                    <a:pt x="1370557" y="282034"/>
                  </a:cubicBezTo>
                  <a:lnTo>
                    <a:pt x="1343226" y="282034"/>
                  </a:lnTo>
                  <a:lnTo>
                    <a:pt x="1343226" y="292544"/>
                  </a:lnTo>
                  <a:lnTo>
                    <a:pt x="1370557" y="292544"/>
                  </a:lnTo>
                  <a:cubicBezTo>
                    <a:pt x="1375607" y="292544"/>
                    <a:pt x="1379701" y="296638"/>
                    <a:pt x="1379701" y="301688"/>
                  </a:cubicBezTo>
                  <a:cubicBezTo>
                    <a:pt x="1379701" y="306738"/>
                    <a:pt x="1375607" y="310832"/>
                    <a:pt x="1370557" y="310832"/>
                  </a:cubicBezTo>
                  <a:lnTo>
                    <a:pt x="1343226" y="310832"/>
                  </a:lnTo>
                  <a:lnTo>
                    <a:pt x="1343226" y="385248"/>
                  </a:lnTo>
                  <a:lnTo>
                    <a:pt x="1497488" y="385248"/>
                  </a:lnTo>
                  <a:lnTo>
                    <a:pt x="1505347" y="388503"/>
                  </a:lnTo>
                  <a:lnTo>
                    <a:pt x="1505405" y="388454"/>
                  </a:lnTo>
                  <a:cubicBezTo>
                    <a:pt x="1511207" y="383585"/>
                    <a:pt x="1519859" y="384342"/>
                    <a:pt x="1524728" y="390145"/>
                  </a:cubicBezTo>
                  <a:cubicBezTo>
                    <a:pt x="1529597" y="395948"/>
                    <a:pt x="1528840" y="404599"/>
                    <a:pt x="1523038" y="409469"/>
                  </a:cubicBezTo>
                  <a:lnTo>
                    <a:pt x="1085083" y="776956"/>
                  </a:lnTo>
                  <a:lnTo>
                    <a:pt x="1087573" y="789880"/>
                  </a:lnTo>
                  <a:cubicBezTo>
                    <a:pt x="1095377" y="845416"/>
                    <a:pt x="1103907" y="900770"/>
                    <a:pt x="1112255" y="956306"/>
                  </a:cubicBezTo>
                  <a:cubicBezTo>
                    <a:pt x="1119333" y="1003130"/>
                    <a:pt x="1126411" y="1049955"/>
                    <a:pt x="1133490" y="1096779"/>
                  </a:cubicBezTo>
                  <a:cubicBezTo>
                    <a:pt x="1137845" y="1126362"/>
                    <a:pt x="1142383" y="1155763"/>
                    <a:pt x="1146738" y="1185346"/>
                  </a:cubicBezTo>
                  <a:cubicBezTo>
                    <a:pt x="1146920" y="1186798"/>
                    <a:pt x="1146557" y="1189339"/>
                    <a:pt x="1147283" y="1189702"/>
                  </a:cubicBezTo>
                  <a:cubicBezTo>
                    <a:pt x="1160532" y="1195328"/>
                    <a:pt x="1152546" y="1206762"/>
                    <a:pt x="1153816" y="1215292"/>
                  </a:cubicBezTo>
                  <a:cubicBezTo>
                    <a:pt x="1155450" y="1226726"/>
                    <a:pt x="1154542" y="1238522"/>
                    <a:pt x="1156176" y="1249956"/>
                  </a:cubicBezTo>
                  <a:cubicBezTo>
                    <a:pt x="1167247" y="1325093"/>
                    <a:pt x="1178862" y="1400230"/>
                    <a:pt x="1190114" y="1475367"/>
                  </a:cubicBezTo>
                  <a:cubicBezTo>
                    <a:pt x="1199370" y="1536710"/>
                    <a:pt x="1208445" y="1598235"/>
                    <a:pt x="1217701" y="1659579"/>
                  </a:cubicBezTo>
                  <a:cubicBezTo>
                    <a:pt x="1218064" y="1661756"/>
                    <a:pt x="1220605" y="1663753"/>
                    <a:pt x="1221875" y="1665931"/>
                  </a:cubicBezTo>
                  <a:cubicBezTo>
                    <a:pt x="1222964" y="1667746"/>
                    <a:pt x="1224416" y="1669924"/>
                    <a:pt x="1224235" y="1671920"/>
                  </a:cubicBezTo>
                  <a:cubicBezTo>
                    <a:pt x="1221875" y="1709307"/>
                    <a:pt x="1230587" y="1745423"/>
                    <a:pt x="1235668" y="1781903"/>
                  </a:cubicBezTo>
                  <a:cubicBezTo>
                    <a:pt x="1242928" y="1833264"/>
                    <a:pt x="1251095" y="1884444"/>
                    <a:pt x="1258718" y="1935625"/>
                  </a:cubicBezTo>
                  <a:cubicBezTo>
                    <a:pt x="1266340" y="1986260"/>
                    <a:pt x="1273600" y="2037077"/>
                    <a:pt x="1281222" y="2087713"/>
                  </a:cubicBezTo>
                  <a:lnTo>
                    <a:pt x="1286826" y="2124229"/>
                  </a:lnTo>
                  <a:lnTo>
                    <a:pt x="1623061" y="2124229"/>
                  </a:lnTo>
                  <a:lnTo>
                    <a:pt x="1636122" y="2129640"/>
                  </a:lnTo>
                  <a:lnTo>
                    <a:pt x="1640572" y="2129637"/>
                  </a:lnTo>
                  <a:lnTo>
                    <a:pt x="1640572" y="2134176"/>
                  </a:lnTo>
                  <a:lnTo>
                    <a:pt x="1645921" y="2147089"/>
                  </a:lnTo>
                  <a:lnTo>
                    <a:pt x="1645920" y="2147089"/>
                  </a:lnTo>
                  <a:lnTo>
                    <a:pt x="1640572" y="2160000"/>
                  </a:lnTo>
                  <a:lnTo>
                    <a:pt x="1640572" y="2166683"/>
                  </a:lnTo>
                  <a:lnTo>
                    <a:pt x="1630945" y="2166683"/>
                  </a:lnTo>
                  <a:lnTo>
                    <a:pt x="1623060" y="2169949"/>
                  </a:lnTo>
                  <a:lnTo>
                    <a:pt x="22860" y="2169948"/>
                  </a:lnTo>
                  <a:lnTo>
                    <a:pt x="14978" y="2166683"/>
                  </a:lnTo>
                  <a:lnTo>
                    <a:pt x="5349" y="2166683"/>
                  </a:lnTo>
                  <a:lnTo>
                    <a:pt x="5349" y="2160002"/>
                  </a:lnTo>
                  <a:lnTo>
                    <a:pt x="0" y="2147089"/>
                  </a:lnTo>
                  <a:lnTo>
                    <a:pt x="6696" y="2130925"/>
                  </a:lnTo>
                  <a:cubicBezTo>
                    <a:pt x="10833" y="2126788"/>
                    <a:pt x="16548" y="2124229"/>
                    <a:pt x="22860" y="2124229"/>
                  </a:cubicBezTo>
                  <a:lnTo>
                    <a:pt x="410941" y="2124229"/>
                  </a:lnTo>
                  <a:lnTo>
                    <a:pt x="415334" y="2082631"/>
                  </a:lnTo>
                  <a:cubicBezTo>
                    <a:pt x="419509" y="2042159"/>
                    <a:pt x="423683" y="2001505"/>
                    <a:pt x="427676" y="1961033"/>
                  </a:cubicBezTo>
                  <a:cubicBezTo>
                    <a:pt x="430943" y="1928365"/>
                    <a:pt x="433846" y="1895515"/>
                    <a:pt x="437295" y="1862847"/>
                  </a:cubicBezTo>
                  <a:cubicBezTo>
                    <a:pt x="441287" y="1823827"/>
                    <a:pt x="445462" y="1784807"/>
                    <a:pt x="449455" y="1745786"/>
                  </a:cubicBezTo>
                  <a:cubicBezTo>
                    <a:pt x="450906" y="1732538"/>
                    <a:pt x="451995" y="1719289"/>
                    <a:pt x="453447" y="1706221"/>
                  </a:cubicBezTo>
                  <a:cubicBezTo>
                    <a:pt x="454173" y="1699688"/>
                    <a:pt x="454173" y="1693517"/>
                    <a:pt x="444554" y="1691158"/>
                  </a:cubicBezTo>
                  <a:cubicBezTo>
                    <a:pt x="461977" y="1681902"/>
                    <a:pt x="456896" y="1666112"/>
                    <a:pt x="458348" y="1653227"/>
                  </a:cubicBezTo>
                  <a:cubicBezTo>
                    <a:pt x="464700" y="1599869"/>
                    <a:pt x="469600" y="1546329"/>
                    <a:pt x="475045" y="1492971"/>
                  </a:cubicBezTo>
                  <a:cubicBezTo>
                    <a:pt x="479582" y="1447962"/>
                    <a:pt x="483756" y="1402771"/>
                    <a:pt x="488112" y="1357761"/>
                  </a:cubicBezTo>
                  <a:cubicBezTo>
                    <a:pt x="492286" y="1315656"/>
                    <a:pt x="496097" y="1273550"/>
                    <a:pt x="501179" y="1231626"/>
                  </a:cubicBezTo>
                  <a:cubicBezTo>
                    <a:pt x="502450" y="1222007"/>
                    <a:pt x="495190" y="1221099"/>
                    <a:pt x="490834" y="1215473"/>
                  </a:cubicBezTo>
                  <a:cubicBezTo>
                    <a:pt x="506805" y="1209484"/>
                    <a:pt x="504446" y="1195328"/>
                    <a:pt x="505898" y="1182805"/>
                  </a:cubicBezTo>
                  <a:cubicBezTo>
                    <a:pt x="510072" y="1142877"/>
                    <a:pt x="514065" y="1102950"/>
                    <a:pt x="518239" y="1063022"/>
                  </a:cubicBezTo>
                  <a:cubicBezTo>
                    <a:pt x="521506" y="1030898"/>
                    <a:pt x="524591" y="998774"/>
                    <a:pt x="527858" y="966651"/>
                  </a:cubicBezTo>
                  <a:cubicBezTo>
                    <a:pt x="531851" y="927086"/>
                    <a:pt x="536025" y="887340"/>
                    <a:pt x="540018" y="847775"/>
                  </a:cubicBezTo>
                  <a:lnTo>
                    <a:pt x="548341" y="764399"/>
                  </a:lnTo>
                  <a:lnTo>
                    <a:pt x="132037" y="415079"/>
                  </a:lnTo>
                  <a:lnTo>
                    <a:pt x="129621" y="410438"/>
                  </a:lnTo>
                  <a:lnTo>
                    <a:pt x="125334" y="408662"/>
                  </a:lnTo>
                  <a:cubicBezTo>
                    <a:pt x="122852" y="406180"/>
                    <a:pt x="121316" y="402751"/>
                    <a:pt x="121316" y="398964"/>
                  </a:cubicBezTo>
                  <a:cubicBezTo>
                    <a:pt x="121316" y="391389"/>
                    <a:pt x="127457" y="385248"/>
                    <a:pt x="135032" y="385248"/>
                  </a:cubicBezTo>
                  <a:lnTo>
                    <a:pt x="301963" y="385248"/>
                  </a:lnTo>
                  <a:lnTo>
                    <a:pt x="301963" y="319242"/>
                  </a:lnTo>
                  <a:lnTo>
                    <a:pt x="274367" y="319242"/>
                  </a:lnTo>
                  <a:cubicBezTo>
                    <a:pt x="269317" y="319242"/>
                    <a:pt x="265223" y="315148"/>
                    <a:pt x="265223" y="310098"/>
                  </a:cubicBezTo>
                  <a:cubicBezTo>
                    <a:pt x="265223" y="305048"/>
                    <a:pt x="269317" y="300954"/>
                    <a:pt x="274367" y="300954"/>
                  </a:cubicBezTo>
                  <a:lnTo>
                    <a:pt x="301963" y="300954"/>
                  </a:lnTo>
                  <a:lnTo>
                    <a:pt x="301963" y="290444"/>
                  </a:lnTo>
                  <a:lnTo>
                    <a:pt x="274367" y="290444"/>
                  </a:lnTo>
                  <a:cubicBezTo>
                    <a:pt x="269317" y="290444"/>
                    <a:pt x="265223" y="286350"/>
                    <a:pt x="265223" y="281300"/>
                  </a:cubicBezTo>
                  <a:cubicBezTo>
                    <a:pt x="265223" y="276250"/>
                    <a:pt x="269317" y="272156"/>
                    <a:pt x="274367" y="272156"/>
                  </a:cubicBezTo>
                  <a:lnTo>
                    <a:pt x="301963" y="272156"/>
                  </a:lnTo>
                  <a:lnTo>
                    <a:pt x="301963" y="261646"/>
                  </a:lnTo>
                  <a:lnTo>
                    <a:pt x="274367" y="261646"/>
                  </a:lnTo>
                  <a:cubicBezTo>
                    <a:pt x="269317" y="261646"/>
                    <a:pt x="265223" y="257552"/>
                    <a:pt x="265223" y="252502"/>
                  </a:cubicBezTo>
                  <a:cubicBezTo>
                    <a:pt x="265223" y="247452"/>
                    <a:pt x="269317" y="243358"/>
                    <a:pt x="274367" y="243358"/>
                  </a:cubicBezTo>
                  <a:lnTo>
                    <a:pt x="301963" y="243358"/>
                  </a:lnTo>
                  <a:lnTo>
                    <a:pt x="301963" y="219866"/>
                  </a:lnTo>
                  <a:cubicBezTo>
                    <a:pt x="301963" y="212291"/>
                    <a:pt x="308104" y="206150"/>
                    <a:pt x="315679" y="206150"/>
                  </a:cubicBezTo>
                  <a:cubicBezTo>
                    <a:pt x="323254" y="206150"/>
                    <a:pt x="329395" y="212291"/>
                    <a:pt x="329395" y="219866"/>
                  </a:cubicBezTo>
                  <a:lnTo>
                    <a:pt x="329395" y="243358"/>
                  </a:lnTo>
                  <a:lnTo>
                    <a:pt x="358387" y="243358"/>
                  </a:lnTo>
                  <a:cubicBezTo>
                    <a:pt x="363437" y="243358"/>
                    <a:pt x="367531" y="247452"/>
                    <a:pt x="367531" y="252502"/>
                  </a:cubicBezTo>
                  <a:cubicBezTo>
                    <a:pt x="367531" y="257552"/>
                    <a:pt x="363437" y="261646"/>
                    <a:pt x="358387" y="261646"/>
                  </a:cubicBezTo>
                  <a:lnTo>
                    <a:pt x="329395" y="261646"/>
                  </a:lnTo>
                  <a:lnTo>
                    <a:pt x="329395" y="272156"/>
                  </a:lnTo>
                  <a:lnTo>
                    <a:pt x="358387" y="272156"/>
                  </a:lnTo>
                  <a:cubicBezTo>
                    <a:pt x="363437" y="272156"/>
                    <a:pt x="367531" y="276250"/>
                    <a:pt x="367531" y="281300"/>
                  </a:cubicBezTo>
                  <a:cubicBezTo>
                    <a:pt x="367531" y="286350"/>
                    <a:pt x="363437" y="290444"/>
                    <a:pt x="358387" y="290444"/>
                  </a:cubicBezTo>
                  <a:lnTo>
                    <a:pt x="329395" y="290444"/>
                  </a:lnTo>
                  <a:lnTo>
                    <a:pt x="329395" y="300954"/>
                  </a:lnTo>
                  <a:lnTo>
                    <a:pt x="358387" y="300954"/>
                  </a:lnTo>
                  <a:cubicBezTo>
                    <a:pt x="363437" y="300954"/>
                    <a:pt x="367531" y="305048"/>
                    <a:pt x="367531" y="310098"/>
                  </a:cubicBezTo>
                  <a:cubicBezTo>
                    <a:pt x="367531" y="315148"/>
                    <a:pt x="363437" y="319242"/>
                    <a:pt x="358387" y="319242"/>
                  </a:cubicBezTo>
                  <a:lnTo>
                    <a:pt x="329395" y="319242"/>
                  </a:lnTo>
                  <a:lnTo>
                    <a:pt x="329395" y="385248"/>
                  </a:lnTo>
                  <a:lnTo>
                    <a:pt x="447531" y="385248"/>
                  </a:lnTo>
                  <a:lnTo>
                    <a:pt x="447531" y="315782"/>
                  </a:lnTo>
                  <a:lnTo>
                    <a:pt x="417009" y="315782"/>
                  </a:lnTo>
                  <a:cubicBezTo>
                    <a:pt x="411959" y="315782"/>
                    <a:pt x="407865" y="311688"/>
                    <a:pt x="407865" y="306638"/>
                  </a:cubicBezTo>
                  <a:cubicBezTo>
                    <a:pt x="407865" y="301588"/>
                    <a:pt x="411959" y="297494"/>
                    <a:pt x="417009" y="297494"/>
                  </a:cubicBezTo>
                  <a:lnTo>
                    <a:pt x="447531" y="297494"/>
                  </a:lnTo>
                  <a:lnTo>
                    <a:pt x="447531" y="286984"/>
                  </a:lnTo>
                  <a:lnTo>
                    <a:pt x="417009" y="286984"/>
                  </a:lnTo>
                  <a:cubicBezTo>
                    <a:pt x="411959" y="286984"/>
                    <a:pt x="407865" y="282890"/>
                    <a:pt x="407865" y="277840"/>
                  </a:cubicBezTo>
                  <a:cubicBezTo>
                    <a:pt x="407865" y="272790"/>
                    <a:pt x="411959" y="268696"/>
                    <a:pt x="417009" y="268696"/>
                  </a:cubicBezTo>
                  <a:lnTo>
                    <a:pt x="447531" y="268696"/>
                  </a:lnTo>
                  <a:lnTo>
                    <a:pt x="447531" y="258186"/>
                  </a:lnTo>
                  <a:lnTo>
                    <a:pt x="417009" y="258186"/>
                  </a:lnTo>
                  <a:cubicBezTo>
                    <a:pt x="411959" y="258186"/>
                    <a:pt x="407865" y="254092"/>
                    <a:pt x="407865" y="249042"/>
                  </a:cubicBezTo>
                  <a:cubicBezTo>
                    <a:pt x="407865" y="243992"/>
                    <a:pt x="411959" y="239898"/>
                    <a:pt x="417009" y="239898"/>
                  </a:cubicBezTo>
                  <a:lnTo>
                    <a:pt x="447531" y="239898"/>
                  </a:lnTo>
                  <a:lnTo>
                    <a:pt x="447531" y="219866"/>
                  </a:lnTo>
                  <a:cubicBezTo>
                    <a:pt x="447531" y="212291"/>
                    <a:pt x="453672" y="206150"/>
                    <a:pt x="461247" y="206150"/>
                  </a:cubicBezTo>
                  <a:cubicBezTo>
                    <a:pt x="468822" y="206150"/>
                    <a:pt x="474963" y="212291"/>
                    <a:pt x="474963" y="219866"/>
                  </a:cubicBezTo>
                  <a:lnTo>
                    <a:pt x="474963" y="239898"/>
                  </a:lnTo>
                  <a:lnTo>
                    <a:pt x="501029" y="239898"/>
                  </a:lnTo>
                  <a:cubicBezTo>
                    <a:pt x="506079" y="239898"/>
                    <a:pt x="510173" y="243992"/>
                    <a:pt x="510173" y="249042"/>
                  </a:cubicBezTo>
                  <a:cubicBezTo>
                    <a:pt x="510173" y="254092"/>
                    <a:pt x="506079" y="258186"/>
                    <a:pt x="501029" y="258186"/>
                  </a:cubicBezTo>
                  <a:lnTo>
                    <a:pt x="474963" y="258186"/>
                  </a:lnTo>
                  <a:lnTo>
                    <a:pt x="474963" y="268696"/>
                  </a:lnTo>
                  <a:lnTo>
                    <a:pt x="501029" y="268696"/>
                  </a:lnTo>
                  <a:cubicBezTo>
                    <a:pt x="506079" y="268696"/>
                    <a:pt x="510173" y="272790"/>
                    <a:pt x="510173" y="277840"/>
                  </a:cubicBezTo>
                  <a:cubicBezTo>
                    <a:pt x="510173" y="282890"/>
                    <a:pt x="506079" y="286984"/>
                    <a:pt x="501029" y="286984"/>
                  </a:cubicBezTo>
                  <a:lnTo>
                    <a:pt x="474963" y="286984"/>
                  </a:lnTo>
                  <a:lnTo>
                    <a:pt x="474963" y="297494"/>
                  </a:lnTo>
                  <a:lnTo>
                    <a:pt x="501029" y="297494"/>
                  </a:lnTo>
                  <a:cubicBezTo>
                    <a:pt x="506079" y="297494"/>
                    <a:pt x="510173" y="301588"/>
                    <a:pt x="510173" y="306638"/>
                  </a:cubicBezTo>
                  <a:cubicBezTo>
                    <a:pt x="510173" y="311688"/>
                    <a:pt x="506079" y="315782"/>
                    <a:pt x="501029" y="315782"/>
                  </a:cubicBezTo>
                  <a:lnTo>
                    <a:pt x="474963" y="315782"/>
                  </a:lnTo>
                  <a:lnTo>
                    <a:pt x="474963" y="385248"/>
                  </a:lnTo>
                  <a:lnTo>
                    <a:pt x="588306" y="385248"/>
                  </a:lnTo>
                  <a:lnTo>
                    <a:pt x="588536" y="382944"/>
                  </a:lnTo>
                  <a:cubicBezTo>
                    <a:pt x="591818" y="350126"/>
                    <a:pt x="595397" y="317308"/>
                    <a:pt x="598679" y="284490"/>
                  </a:cubicBezTo>
                  <a:cubicBezTo>
                    <a:pt x="601365" y="258385"/>
                    <a:pt x="603752" y="232130"/>
                    <a:pt x="606437" y="206025"/>
                  </a:cubicBezTo>
                  <a:cubicBezTo>
                    <a:pt x="609718" y="173206"/>
                    <a:pt x="613150" y="140388"/>
                    <a:pt x="616580" y="107571"/>
                  </a:cubicBezTo>
                  <a:lnTo>
                    <a:pt x="616580" y="105641"/>
                  </a:lnTo>
                  <a:lnTo>
                    <a:pt x="569236" y="105641"/>
                  </a:lnTo>
                  <a:cubicBezTo>
                    <a:pt x="562924" y="105641"/>
                    <a:pt x="557209" y="103082"/>
                    <a:pt x="553072" y="98945"/>
                  </a:cubicBezTo>
                  <a:lnTo>
                    <a:pt x="546376" y="82781"/>
                  </a:lnTo>
                  <a:lnTo>
                    <a:pt x="553072" y="66617"/>
                  </a:lnTo>
                  <a:cubicBezTo>
                    <a:pt x="557209" y="62481"/>
                    <a:pt x="562924" y="59922"/>
                    <a:pt x="569236" y="59922"/>
                  </a:cubicBezTo>
                  <a:lnTo>
                    <a:pt x="659192" y="59922"/>
                  </a:lnTo>
                  <a:lnTo>
                    <a:pt x="649547" y="36638"/>
                  </a:lnTo>
                  <a:cubicBezTo>
                    <a:pt x="649547" y="16403"/>
                    <a:pt x="665950" y="0"/>
                    <a:pt x="686185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40" name="Freeform: Shape 1439">
              <a:extLst>
                <a:ext uri="{FF2B5EF4-FFF2-40B4-BE49-F238E27FC236}">
                  <a16:creationId xmlns:a16="http://schemas.microsoft.com/office/drawing/2014/main" id="{56E0331B-D1E4-4002-A166-4948589CDDF4}"/>
                </a:ext>
              </a:extLst>
            </p:cNvPr>
            <p:cNvSpPr/>
            <p:nvPr/>
          </p:nvSpPr>
          <p:spPr>
            <a:xfrm>
              <a:off x="6392512" y="2933634"/>
              <a:ext cx="1286414" cy="2052927"/>
            </a:xfrm>
            <a:custGeom>
              <a:avLst/>
              <a:gdLst>
                <a:gd name="connsiteX0" fmla="*/ 817516 w 1645921"/>
                <a:gd name="connsiteY0" fmla="*/ 1935988 h 2169949"/>
                <a:gd name="connsiteX1" fmla="*/ 513238 w 1645921"/>
                <a:gd name="connsiteY1" fmla="*/ 2124229 h 2169949"/>
                <a:gd name="connsiteX2" fmla="*/ 820226 w 1645921"/>
                <a:gd name="connsiteY2" fmla="*/ 2124229 h 2169949"/>
                <a:gd name="connsiteX3" fmla="*/ 848006 w 1645921"/>
                <a:gd name="connsiteY3" fmla="*/ 1933084 h 2169949"/>
                <a:gd name="connsiteX4" fmla="*/ 851058 w 1645921"/>
                <a:gd name="connsiteY4" fmla="*/ 2124229 h 2169949"/>
                <a:gd name="connsiteX5" fmla="*/ 1165501 w 1645921"/>
                <a:gd name="connsiteY5" fmla="*/ 2124229 h 2169949"/>
                <a:gd name="connsiteX6" fmla="*/ 483030 w 1645921"/>
                <a:gd name="connsiteY6" fmla="*/ 1713663 h 2169949"/>
                <a:gd name="connsiteX7" fmla="*/ 441567 w 1645921"/>
                <a:gd name="connsiteY7" fmla="*/ 2124229 h 2169949"/>
                <a:gd name="connsiteX8" fmla="*/ 456637 w 1645921"/>
                <a:gd name="connsiteY8" fmla="*/ 2124229 h 2169949"/>
                <a:gd name="connsiteX9" fmla="*/ 806082 w 1645921"/>
                <a:gd name="connsiteY9" fmla="*/ 1908038 h 2169949"/>
                <a:gd name="connsiteX10" fmla="*/ 483030 w 1645921"/>
                <a:gd name="connsiteY10" fmla="*/ 1713663 h 2169949"/>
                <a:gd name="connsiteX11" fmla="*/ 1192837 w 1645921"/>
                <a:gd name="connsiteY11" fmla="*/ 1703681 h 2169949"/>
                <a:gd name="connsiteX12" fmla="*/ 863251 w 1645921"/>
                <a:gd name="connsiteY12" fmla="*/ 1907494 h 2169949"/>
                <a:gd name="connsiteX13" fmla="*/ 1223376 w 1645921"/>
                <a:gd name="connsiteY13" fmla="*/ 2124229 h 2169949"/>
                <a:gd name="connsiteX14" fmla="*/ 1255703 w 1645921"/>
                <a:gd name="connsiteY14" fmla="*/ 2124229 h 2169949"/>
                <a:gd name="connsiteX15" fmla="*/ 813705 w 1645921"/>
                <a:gd name="connsiteY15" fmla="*/ 1701321 h 2169949"/>
                <a:gd name="connsiteX16" fmla="*/ 529673 w 1645921"/>
                <a:gd name="connsiteY16" fmla="*/ 1704407 h 2169949"/>
                <a:gd name="connsiteX17" fmla="*/ 529129 w 1645921"/>
                <a:gd name="connsiteY17" fmla="*/ 1706584 h 2169949"/>
                <a:gd name="connsiteX18" fmla="*/ 816608 w 1645921"/>
                <a:gd name="connsiteY18" fmla="*/ 1879544 h 2169949"/>
                <a:gd name="connsiteX19" fmla="*/ 813705 w 1645921"/>
                <a:gd name="connsiteY19" fmla="*/ 1701321 h 2169949"/>
                <a:gd name="connsiteX20" fmla="*/ 1143109 w 1645921"/>
                <a:gd name="connsiteY20" fmla="*/ 1697147 h 2169949"/>
                <a:gd name="connsiteX21" fmla="*/ 844376 w 1645921"/>
                <a:gd name="connsiteY21" fmla="*/ 1700595 h 2169949"/>
                <a:gd name="connsiteX22" fmla="*/ 847280 w 1645921"/>
                <a:gd name="connsiteY22" fmla="*/ 1882630 h 2169949"/>
                <a:gd name="connsiteX23" fmla="*/ 1143835 w 1645921"/>
                <a:gd name="connsiteY23" fmla="*/ 1699143 h 2169949"/>
                <a:gd name="connsiteX24" fmla="*/ 1143109 w 1645921"/>
                <a:gd name="connsiteY24" fmla="*/ 1697147 h 2169949"/>
                <a:gd name="connsiteX25" fmla="*/ 840565 w 1645921"/>
                <a:gd name="connsiteY25" fmla="*/ 1456129 h 2169949"/>
                <a:gd name="connsiteX26" fmla="*/ 844195 w 1645921"/>
                <a:gd name="connsiteY26" fmla="*/ 1670287 h 2169949"/>
                <a:gd name="connsiteX27" fmla="*/ 1144923 w 1645921"/>
                <a:gd name="connsiteY27" fmla="*/ 1666838 h 2169949"/>
                <a:gd name="connsiteX28" fmla="*/ 1145649 w 1645921"/>
                <a:gd name="connsiteY28" fmla="*/ 1665205 h 2169949"/>
                <a:gd name="connsiteX29" fmla="*/ 840565 w 1645921"/>
                <a:gd name="connsiteY29" fmla="*/ 1456129 h 2169949"/>
                <a:gd name="connsiteX30" fmla="*/ 810075 w 1645921"/>
                <a:gd name="connsiteY30" fmla="*/ 1455403 h 2169949"/>
                <a:gd name="connsiteX31" fmla="*/ 517695 w 1645921"/>
                <a:gd name="connsiteY31" fmla="*/ 1674098 h 2169949"/>
                <a:gd name="connsiteX32" fmla="*/ 813342 w 1645921"/>
                <a:gd name="connsiteY32" fmla="*/ 1670650 h 2169949"/>
                <a:gd name="connsiteX33" fmla="*/ 810075 w 1645921"/>
                <a:gd name="connsiteY33" fmla="*/ 1455403 h 2169949"/>
                <a:gd name="connsiteX34" fmla="*/ 530580 w 1645921"/>
                <a:gd name="connsiteY34" fmla="*/ 1243604 h 2169949"/>
                <a:gd name="connsiteX35" fmla="*/ 488656 w 1645921"/>
                <a:gd name="connsiteY35" fmla="*/ 1658308 h 2169949"/>
                <a:gd name="connsiteX36" fmla="*/ 797915 w 1645921"/>
                <a:gd name="connsiteY36" fmla="*/ 1426909 h 2169949"/>
                <a:gd name="connsiteX37" fmla="*/ 530580 w 1645921"/>
                <a:gd name="connsiteY37" fmla="*/ 1243604 h 2169949"/>
                <a:gd name="connsiteX38" fmla="*/ 836935 w 1645921"/>
                <a:gd name="connsiteY38" fmla="*/ 1223277 h 2169949"/>
                <a:gd name="connsiteX39" fmla="*/ 839658 w 1645921"/>
                <a:gd name="connsiteY39" fmla="*/ 1395693 h 2169949"/>
                <a:gd name="connsiteX40" fmla="*/ 1070150 w 1645921"/>
                <a:gd name="connsiteY40" fmla="*/ 1223277 h 2169949"/>
                <a:gd name="connsiteX41" fmla="*/ 836935 w 1645921"/>
                <a:gd name="connsiteY41" fmla="*/ 1223277 h 2169949"/>
                <a:gd name="connsiteX42" fmla="*/ 553085 w 1645921"/>
                <a:gd name="connsiteY42" fmla="*/ 1223277 h 2169949"/>
                <a:gd name="connsiteX43" fmla="*/ 809167 w 1645921"/>
                <a:gd name="connsiteY43" fmla="*/ 1398778 h 2169949"/>
                <a:gd name="connsiteX44" fmla="*/ 806445 w 1645921"/>
                <a:gd name="connsiteY44" fmla="*/ 1223277 h 2169949"/>
                <a:gd name="connsiteX45" fmla="*/ 553085 w 1645921"/>
                <a:gd name="connsiteY45" fmla="*/ 1223277 h 2169949"/>
                <a:gd name="connsiteX46" fmla="*/ 1121148 w 1645921"/>
                <a:gd name="connsiteY46" fmla="*/ 1222551 h 2169949"/>
                <a:gd name="connsiteX47" fmla="*/ 849095 w 1645921"/>
                <a:gd name="connsiteY47" fmla="*/ 1426001 h 2169949"/>
                <a:gd name="connsiteX48" fmla="*/ 1185940 w 1645921"/>
                <a:gd name="connsiteY48" fmla="*/ 1656856 h 2169949"/>
                <a:gd name="connsiteX49" fmla="*/ 1121148 w 1645921"/>
                <a:gd name="connsiteY49" fmla="*/ 1222551 h 2169949"/>
                <a:gd name="connsiteX50" fmla="*/ 803178 w 1645921"/>
                <a:gd name="connsiteY50" fmla="*/ 1009119 h 2169949"/>
                <a:gd name="connsiteX51" fmla="*/ 570690 w 1645921"/>
                <a:gd name="connsiteY51" fmla="*/ 1191335 h 2169949"/>
                <a:gd name="connsiteX52" fmla="*/ 805901 w 1645921"/>
                <a:gd name="connsiteY52" fmla="*/ 1191335 h 2169949"/>
                <a:gd name="connsiteX53" fmla="*/ 803178 w 1645921"/>
                <a:gd name="connsiteY53" fmla="*/ 1009119 h 2169949"/>
                <a:gd name="connsiteX54" fmla="*/ 833305 w 1645921"/>
                <a:gd name="connsiteY54" fmla="*/ 992422 h 2169949"/>
                <a:gd name="connsiteX55" fmla="*/ 836572 w 1645921"/>
                <a:gd name="connsiteY55" fmla="*/ 1191154 h 2169949"/>
                <a:gd name="connsiteX56" fmla="*/ 1087391 w 1645921"/>
                <a:gd name="connsiteY56" fmla="*/ 1191154 h 2169949"/>
                <a:gd name="connsiteX57" fmla="*/ 833305 w 1645921"/>
                <a:gd name="connsiteY57" fmla="*/ 992422 h 2169949"/>
                <a:gd name="connsiteX58" fmla="*/ 1055404 w 1645921"/>
                <a:gd name="connsiteY58" fmla="*/ 817761 h 2169949"/>
                <a:gd name="connsiteX59" fmla="*/ 1042745 w 1645921"/>
                <a:gd name="connsiteY59" fmla="*/ 821277 h 2169949"/>
                <a:gd name="connsiteX60" fmla="*/ 985031 w 1645921"/>
                <a:gd name="connsiteY60" fmla="*/ 866468 h 2169949"/>
                <a:gd name="connsiteX61" fmla="*/ 853269 w 1645921"/>
                <a:gd name="connsiteY61" fmla="*/ 969918 h 2169949"/>
                <a:gd name="connsiteX62" fmla="*/ 1113707 w 1645921"/>
                <a:gd name="connsiteY62" fmla="*/ 1173549 h 2169949"/>
                <a:gd name="connsiteX63" fmla="*/ 1099007 w 1645921"/>
                <a:gd name="connsiteY63" fmla="*/ 1072459 h 2169949"/>
                <a:gd name="connsiteX64" fmla="*/ 1079587 w 1645921"/>
                <a:gd name="connsiteY64" fmla="*/ 943783 h 2169949"/>
                <a:gd name="connsiteX65" fmla="*/ 1062346 w 1645921"/>
                <a:gd name="connsiteY65" fmla="*/ 828537 h 2169949"/>
                <a:gd name="connsiteX66" fmla="*/ 1055404 w 1645921"/>
                <a:gd name="connsiteY66" fmla="*/ 817761 h 2169949"/>
                <a:gd name="connsiteX67" fmla="*/ 576134 w 1645921"/>
                <a:gd name="connsiteY67" fmla="*/ 791513 h 2169949"/>
                <a:gd name="connsiteX68" fmla="*/ 537114 w 1645921"/>
                <a:gd name="connsiteY68" fmla="*/ 1179357 h 2169949"/>
                <a:gd name="connsiteX69" fmla="*/ 540744 w 1645921"/>
                <a:gd name="connsiteY69" fmla="*/ 1177179 h 2169949"/>
                <a:gd name="connsiteX70" fmla="*/ 796100 w 1645921"/>
                <a:gd name="connsiteY70" fmla="*/ 976996 h 2169949"/>
                <a:gd name="connsiteX71" fmla="*/ 796100 w 1645921"/>
                <a:gd name="connsiteY71" fmla="*/ 963384 h 2169949"/>
                <a:gd name="connsiteX72" fmla="*/ 618240 w 1645921"/>
                <a:gd name="connsiteY72" fmla="*/ 824181 h 2169949"/>
                <a:gd name="connsiteX73" fmla="*/ 576134 w 1645921"/>
                <a:gd name="connsiteY73" fmla="*/ 791513 h 2169949"/>
                <a:gd name="connsiteX74" fmla="*/ 832035 w 1645921"/>
                <a:gd name="connsiteY74" fmla="*/ 779716 h 2169949"/>
                <a:gd name="connsiteX75" fmla="*/ 832035 w 1645921"/>
                <a:gd name="connsiteY75" fmla="*/ 948865 h 2169949"/>
                <a:gd name="connsiteX76" fmla="*/ 1031534 w 1645921"/>
                <a:gd name="connsiteY76" fmla="*/ 792496 h 2169949"/>
                <a:gd name="connsiteX77" fmla="*/ 1031242 w 1645921"/>
                <a:gd name="connsiteY77" fmla="*/ 791569 h 2169949"/>
                <a:gd name="connsiteX78" fmla="*/ 1035405 w 1645921"/>
                <a:gd name="connsiteY78" fmla="*/ 783570 h 2169949"/>
                <a:gd name="connsiteX79" fmla="*/ 607714 w 1645921"/>
                <a:gd name="connsiteY79" fmla="*/ 775723 h 2169949"/>
                <a:gd name="connsiteX80" fmla="*/ 607351 w 1645921"/>
                <a:gd name="connsiteY80" fmla="*/ 777720 h 2169949"/>
                <a:gd name="connsiteX81" fmla="*/ 800637 w 1645921"/>
                <a:gd name="connsiteY81" fmla="*/ 928901 h 2169949"/>
                <a:gd name="connsiteX82" fmla="*/ 800637 w 1645921"/>
                <a:gd name="connsiteY82" fmla="*/ 779353 h 2169949"/>
                <a:gd name="connsiteX83" fmla="*/ 607714 w 1645921"/>
                <a:gd name="connsiteY83" fmla="*/ 775723 h 2169949"/>
                <a:gd name="connsiteX84" fmla="*/ 796931 w 1645921"/>
                <a:gd name="connsiteY84" fmla="*/ 594770 h 2169949"/>
                <a:gd name="connsiteX85" fmla="*/ 605840 w 1645921"/>
                <a:gd name="connsiteY85" fmla="*/ 744540 h 2169949"/>
                <a:gd name="connsiteX86" fmla="*/ 799169 w 1645921"/>
                <a:gd name="connsiteY86" fmla="*/ 744540 h 2169949"/>
                <a:gd name="connsiteX87" fmla="*/ 796931 w 1645921"/>
                <a:gd name="connsiteY87" fmla="*/ 594770 h 2169949"/>
                <a:gd name="connsiteX88" fmla="*/ 821693 w 1645921"/>
                <a:gd name="connsiteY88" fmla="*/ 581046 h 2169949"/>
                <a:gd name="connsiteX89" fmla="*/ 824378 w 1645921"/>
                <a:gd name="connsiteY89" fmla="*/ 744391 h 2169949"/>
                <a:gd name="connsiteX90" fmla="*/ 1030536 w 1645921"/>
                <a:gd name="connsiteY90" fmla="*/ 744391 h 2169949"/>
                <a:gd name="connsiteX91" fmla="*/ 821693 w 1645921"/>
                <a:gd name="connsiteY91" fmla="*/ 581046 h 2169949"/>
                <a:gd name="connsiteX92" fmla="*/ 1004245 w 1645921"/>
                <a:gd name="connsiteY92" fmla="*/ 437486 h 2169949"/>
                <a:gd name="connsiteX93" fmla="*/ 993840 w 1645921"/>
                <a:gd name="connsiteY93" fmla="*/ 440376 h 2169949"/>
                <a:gd name="connsiteX94" fmla="*/ 946402 w 1645921"/>
                <a:gd name="connsiteY94" fmla="*/ 477520 h 2169949"/>
                <a:gd name="connsiteX95" fmla="*/ 838102 w 1645921"/>
                <a:gd name="connsiteY95" fmla="*/ 562549 h 2169949"/>
                <a:gd name="connsiteX96" fmla="*/ 1052166 w 1645921"/>
                <a:gd name="connsiteY96" fmla="*/ 729921 h 2169949"/>
                <a:gd name="connsiteX97" fmla="*/ 1040084 w 1645921"/>
                <a:gd name="connsiteY97" fmla="*/ 646831 h 2169949"/>
                <a:gd name="connsiteX98" fmla="*/ 1024122 w 1645921"/>
                <a:gd name="connsiteY98" fmla="*/ 541068 h 2169949"/>
                <a:gd name="connsiteX99" fmla="*/ 1009951 w 1645921"/>
                <a:gd name="connsiteY99" fmla="*/ 446343 h 2169949"/>
                <a:gd name="connsiteX100" fmla="*/ 1004245 w 1645921"/>
                <a:gd name="connsiteY100" fmla="*/ 437486 h 2169949"/>
                <a:gd name="connsiteX101" fmla="*/ 610315 w 1645921"/>
                <a:gd name="connsiteY101" fmla="*/ 415911 h 2169949"/>
                <a:gd name="connsiteX102" fmla="*/ 578243 w 1645921"/>
                <a:gd name="connsiteY102" fmla="*/ 734695 h 2169949"/>
                <a:gd name="connsiteX103" fmla="*/ 581226 w 1645921"/>
                <a:gd name="connsiteY103" fmla="*/ 732905 h 2169949"/>
                <a:gd name="connsiteX104" fmla="*/ 791113 w 1645921"/>
                <a:gd name="connsiteY104" fmla="*/ 568367 h 2169949"/>
                <a:gd name="connsiteX105" fmla="*/ 791113 w 1645921"/>
                <a:gd name="connsiteY105" fmla="*/ 557179 h 2169949"/>
                <a:gd name="connsiteX106" fmla="*/ 644923 w 1645921"/>
                <a:gd name="connsiteY106" fmla="*/ 442763 h 2169949"/>
                <a:gd name="connsiteX107" fmla="*/ 610315 w 1645921"/>
                <a:gd name="connsiteY107" fmla="*/ 415911 h 2169949"/>
                <a:gd name="connsiteX108" fmla="*/ 1030322 w 1645921"/>
                <a:gd name="connsiteY108" fmla="*/ 412680 h 2169949"/>
                <a:gd name="connsiteX109" fmla="*/ 1030686 w 1645921"/>
                <a:gd name="connsiteY109" fmla="*/ 414569 h 2169949"/>
                <a:gd name="connsiteX110" fmla="*/ 1050973 w 1645921"/>
                <a:gd name="connsiteY110" fmla="*/ 551361 h 2169949"/>
                <a:gd name="connsiteX111" fmla="*/ 1068427 w 1645921"/>
                <a:gd name="connsiteY111" fmla="*/ 666821 h 2169949"/>
                <a:gd name="connsiteX112" fmla="*/ 1079316 w 1645921"/>
                <a:gd name="connsiteY112" fmla="*/ 739618 h 2169949"/>
                <a:gd name="connsiteX113" fmla="*/ 1079763 w 1645921"/>
                <a:gd name="connsiteY113" fmla="*/ 743198 h 2169949"/>
                <a:gd name="connsiteX114" fmla="*/ 1080791 w 1645921"/>
                <a:gd name="connsiteY114" fmla="*/ 744748 h 2169949"/>
                <a:gd name="connsiteX115" fmla="*/ 1476534 w 1645921"/>
                <a:gd name="connsiteY115" fmla="*/ 412680 h 2169949"/>
                <a:gd name="connsiteX116" fmla="*/ 820649 w 1645921"/>
                <a:gd name="connsiteY116" fmla="*/ 412680 h 2169949"/>
                <a:gd name="connsiteX117" fmla="*/ 820649 w 1645921"/>
                <a:gd name="connsiteY117" fmla="*/ 545245 h 2169949"/>
                <a:gd name="connsiteX118" fmla="*/ 989779 w 1645921"/>
                <a:gd name="connsiteY118" fmla="*/ 412680 h 2169949"/>
                <a:gd name="connsiteX119" fmla="*/ 646336 w 1645921"/>
                <a:gd name="connsiteY119" fmla="*/ 412680 h 2169949"/>
                <a:gd name="connsiteX120" fmla="*/ 794842 w 1645921"/>
                <a:gd name="connsiteY120" fmla="*/ 528836 h 2169949"/>
                <a:gd name="connsiteX121" fmla="*/ 794842 w 1645921"/>
                <a:gd name="connsiteY121" fmla="*/ 412680 h 2169949"/>
                <a:gd name="connsiteX122" fmla="*/ 171855 w 1645921"/>
                <a:gd name="connsiteY122" fmla="*/ 412680 h 2169949"/>
                <a:gd name="connsiteX123" fmla="*/ 553095 w 1645921"/>
                <a:gd name="connsiteY123" fmla="*/ 732578 h 2169949"/>
                <a:gd name="connsiteX124" fmla="*/ 562729 w 1645921"/>
                <a:gd name="connsiteY124" fmla="*/ 639075 h 2169949"/>
                <a:gd name="connsiteX125" fmla="*/ 570635 w 1645921"/>
                <a:gd name="connsiteY125" fmla="*/ 559864 h 2169949"/>
                <a:gd name="connsiteX126" fmla="*/ 580630 w 1645921"/>
                <a:gd name="connsiteY126" fmla="*/ 462155 h 2169949"/>
                <a:gd name="connsiteX127" fmla="*/ 585568 w 1645921"/>
                <a:gd name="connsiteY127" fmla="*/ 412680 h 2169949"/>
                <a:gd name="connsiteX128" fmla="*/ 789920 w 1645921"/>
                <a:gd name="connsiteY128" fmla="*/ 135167 h 2169949"/>
                <a:gd name="connsiteX129" fmla="*/ 630156 w 1645921"/>
                <a:gd name="connsiteY129" fmla="*/ 377723 h 2169949"/>
                <a:gd name="connsiteX130" fmla="*/ 794395 w 1645921"/>
                <a:gd name="connsiteY130" fmla="*/ 380706 h 2169949"/>
                <a:gd name="connsiteX131" fmla="*/ 791411 w 1645921"/>
                <a:gd name="connsiteY131" fmla="*/ 135764 h 2169949"/>
                <a:gd name="connsiteX132" fmla="*/ 789920 w 1645921"/>
                <a:gd name="connsiteY132" fmla="*/ 135167 h 2169949"/>
                <a:gd name="connsiteX133" fmla="*/ 818262 w 1645921"/>
                <a:gd name="connsiteY133" fmla="*/ 127261 h 2169949"/>
                <a:gd name="connsiteX134" fmla="*/ 816622 w 1645921"/>
                <a:gd name="connsiteY134" fmla="*/ 127559 h 2169949"/>
                <a:gd name="connsiteX135" fmla="*/ 819456 w 1645921"/>
                <a:gd name="connsiteY135" fmla="*/ 381303 h 2169949"/>
                <a:gd name="connsiteX136" fmla="*/ 989513 w 1645921"/>
                <a:gd name="connsiteY136" fmla="*/ 384138 h 2169949"/>
                <a:gd name="connsiteX137" fmla="*/ 818262 w 1645921"/>
                <a:gd name="connsiteY137" fmla="*/ 127261 h 2169949"/>
                <a:gd name="connsiteX138" fmla="*/ 762323 w 1645921"/>
                <a:gd name="connsiteY138" fmla="*/ 118161 h 2169949"/>
                <a:gd name="connsiteX139" fmla="*/ 658647 w 1645921"/>
                <a:gd name="connsiteY139" fmla="*/ 118908 h 2169949"/>
                <a:gd name="connsiteX140" fmla="*/ 642089 w 1645921"/>
                <a:gd name="connsiteY140" fmla="*/ 120101 h 2169949"/>
                <a:gd name="connsiteX141" fmla="*/ 638807 w 1645921"/>
                <a:gd name="connsiteY141" fmla="*/ 135914 h 2169949"/>
                <a:gd name="connsiteX142" fmla="*/ 638658 w 1645921"/>
                <a:gd name="connsiteY142" fmla="*/ 136659 h 2169949"/>
                <a:gd name="connsiteX143" fmla="*/ 628812 w 1645921"/>
                <a:gd name="connsiteY143" fmla="*/ 232876 h 2169949"/>
                <a:gd name="connsiteX144" fmla="*/ 620310 w 1645921"/>
                <a:gd name="connsiteY144" fmla="*/ 316562 h 2169949"/>
                <a:gd name="connsiteX145" fmla="*/ 617028 w 1645921"/>
                <a:gd name="connsiteY145" fmla="*/ 350424 h 2169949"/>
                <a:gd name="connsiteX146" fmla="*/ 618371 w 1645921"/>
                <a:gd name="connsiteY146" fmla="*/ 350723 h 2169949"/>
                <a:gd name="connsiteX147" fmla="*/ 771720 w 1645921"/>
                <a:gd name="connsiteY147" fmla="*/ 118161 h 2169949"/>
                <a:gd name="connsiteX148" fmla="*/ 762323 w 1645921"/>
                <a:gd name="connsiteY148" fmla="*/ 118161 h 2169949"/>
                <a:gd name="connsiteX149" fmla="*/ 954457 w 1645921"/>
                <a:gd name="connsiteY149" fmla="*/ 116819 h 2169949"/>
                <a:gd name="connsiteX150" fmla="*/ 886733 w 1645921"/>
                <a:gd name="connsiteY150" fmla="*/ 117416 h 2169949"/>
                <a:gd name="connsiteX151" fmla="*/ 841384 w 1645921"/>
                <a:gd name="connsiteY151" fmla="*/ 117416 h 2169949"/>
                <a:gd name="connsiteX152" fmla="*/ 993392 w 1645921"/>
                <a:gd name="connsiteY152" fmla="*/ 345800 h 2169949"/>
                <a:gd name="connsiteX153" fmla="*/ 994585 w 1645921"/>
                <a:gd name="connsiteY153" fmla="*/ 345352 h 2169949"/>
                <a:gd name="connsiteX154" fmla="*/ 989513 w 1645921"/>
                <a:gd name="connsiteY154" fmla="*/ 308208 h 2169949"/>
                <a:gd name="connsiteX155" fmla="*/ 961767 w 1645921"/>
                <a:gd name="connsiteY155" fmla="*/ 123233 h 2169949"/>
                <a:gd name="connsiteX156" fmla="*/ 954457 w 1645921"/>
                <a:gd name="connsiteY156" fmla="*/ 116819 h 2169949"/>
                <a:gd name="connsiteX157" fmla="*/ 686185 w 1645921"/>
                <a:gd name="connsiteY157" fmla="*/ 0 h 2169949"/>
                <a:gd name="connsiteX158" fmla="*/ 934104 w 1645921"/>
                <a:gd name="connsiteY158" fmla="*/ 0 h 2169949"/>
                <a:gd name="connsiteX159" fmla="*/ 970742 w 1645921"/>
                <a:gd name="connsiteY159" fmla="*/ 36638 h 2169949"/>
                <a:gd name="connsiteX160" fmla="*/ 961098 w 1645921"/>
                <a:gd name="connsiteY160" fmla="*/ 59922 h 2169949"/>
                <a:gd name="connsiteX161" fmla="*/ 1051055 w 1645921"/>
                <a:gd name="connsiteY161" fmla="*/ 59922 h 2169949"/>
                <a:gd name="connsiteX162" fmla="*/ 1073915 w 1645921"/>
                <a:gd name="connsiteY162" fmla="*/ 82782 h 2169949"/>
                <a:gd name="connsiteX163" fmla="*/ 1073914 w 1645921"/>
                <a:gd name="connsiteY163" fmla="*/ 82782 h 2169949"/>
                <a:gd name="connsiteX164" fmla="*/ 1051054 w 1645921"/>
                <a:gd name="connsiteY164" fmla="*/ 105642 h 2169949"/>
                <a:gd name="connsiteX165" fmla="*/ 984543 w 1645921"/>
                <a:gd name="connsiteY165" fmla="*/ 105642 h 2169949"/>
                <a:gd name="connsiteX166" fmla="*/ 1025912 w 1645921"/>
                <a:gd name="connsiteY166" fmla="*/ 382944 h 2169949"/>
                <a:gd name="connsiteX167" fmla="*/ 1029492 w 1645921"/>
                <a:gd name="connsiteY167" fmla="*/ 382348 h 2169949"/>
                <a:gd name="connsiteX168" fmla="*/ 1029641 w 1645921"/>
                <a:gd name="connsiteY168" fmla="*/ 383839 h 2169949"/>
                <a:gd name="connsiteX169" fmla="*/ 1029470 w 1645921"/>
                <a:gd name="connsiteY169" fmla="*/ 385248 h 2169949"/>
                <a:gd name="connsiteX170" fmla="*/ 1157032 w 1645921"/>
                <a:gd name="connsiteY170" fmla="*/ 385248 h 2169949"/>
                <a:gd name="connsiteX171" fmla="*/ 1157032 w 1645921"/>
                <a:gd name="connsiteY171" fmla="*/ 310832 h 2169949"/>
                <a:gd name="connsiteX172" fmla="*/ 1126536 w 1645921"/>
                <a:gd name="connsiteY172" fmla="*/ 310832 h 2169949"/>
                <a:gd name="connsiteX173" fmla="*/ 1117392 w 1645921"/>
                <a:gd name="connsiteY173" fmla="*/ 301688 h 2169949"/>
                <a:gd name="connsiteX174" fmla="*/ 1126536 w 1645921"/>
                <a:gd name="connsiteY174" fmla="*/ 292544 h 2169949"/>
                <a:gd name="connsiteX175" fmla="*/ 1157032 w 1645921"/>
                <a:gd name="connsiteY175" fmla="*/ 292544 h 2169949"/>
                <a:gd name="connsiteX176" fmla="*/ 1157032 w 1645921"/>
                <a:gd name="connsiteY176" fmla="*/ 282034 h 2169949"/>
                <a:gd name="connsiteX177" fmla="*/ 1126536 w 1645921"/>
                <a:gd name="connsiteY177" fmla="*/ 282034 h 2169949"/>
                <a:gd name="connsiteX178" fmla="*/ 1117392 w 1645921"/>
                <a:gd name="connsiteY178" fmla="*/ 272890 h 2169949"/>
                <a:gd name="connsiteX179" fmla="*/ 1126536 w 1645921"/>
                <a:gd name="connsiteY179" fmla="*/ 263746 h 2169949"/>
                <a:gd name="connsiteX180" fmla="*/ 1157032 w 1645921"/>
                <a:gd name="connsiteY180" fmla="*/ 263746 h 2169949"/>
                <a:gd name="connsiteX181" fmla="*/ 1157032 w 1645921"/>
                <a:gd name="connsiteY181" fmla="*/ 253236 h 2169949"/>
                <a:gd name="connsiteX182" fmla="*/ 1126536 w 1645921"/>
                <a:gd name="connsiteY182" fmla="*/ 253236 h 2169949"/>
                <a:gd name="connsiteX183" fmla="*/ 1117392 w 1645921"/>
                <a:gd name="connsiteY183" fmla="*/ 244092 h 2169949"/>
                <a:gd name="connsiteX184" fmla="*/ 1126536 w 1645921"/>
                <a:gd name="connsiteY184" fmla="*/ 234948 h 2169949"/>
                <a:gd name="connsiteX185" fmla="*/ 1157032 w 1645921"/>
                <a:gd name="connsiteY185" fmla="*/ 234948 h 2169949"/>
                <a:gd name="connsiteX186" fmla="*/ 1157032 w 1645921"/>
                <a:gd name="connsiteY186" fmla="*/ 219866 h 2169949"/>
                <a:gd name="connsiteX187" fmla="*/ 1170748 w 1645921"/>
                <a:gd name="connsiteY187" fmla="*/ 206150 h 2169949"/>
                <a:gd name="connsiteX188" fmla="*/ 1184464 w 1645921"/>
                <a:gd name="connsiteY188" fmla="*/ 219866 h 2169949"/>
                <a:gd name="connsiteX189" fmla="*/ 1184464 w 1645921"/>
                <a:gd name="connsiteY189" fmla="*/ 234948 h 2169949"/>
                <a:gd name="connsiteX190" fmla="*/ 1210556 w 1645921"/>
                <a:gd name="connsiteY190" fmla="*/ 234948 h 2169949"/>
                <a:gd name="connsiteX191" fmla="*/ 1219700 w 1645921"/>
                <a:gd name="connsiteY191" fmla="*/ 244092 h 2169949"/>
                <a:gd name="connsiteX192" fmla="*/ 1210556 w 1645921"/>
                <a:gd name="connsiteY192" fmla="*/ 253236 h 2169949"/>
                <a:gd name="connsiteX193" fmla="*/ 1184464 w 1645921"/>
                <a:gd name="connsiteY193" fmla="*/ 253236 h 2169949"/>
                <a:gd name="connsiteX194" fmla="*/ 1184464 w 1645921"/>
                <a:gd name="connsiteY194" fmla="*/ 263746 h 2169949"/>
                <a:gd name="connsiteX195" fmla="*/ 1210556 w 1645921"/>
                <a:gd name="connsiteY195" fmla="*/ 263746 h 2169949"/>
                <a:gd name="connsiteX196" fmla="*/ 1219700 w 1645921"/>
                <a:gd name="connsiteY196" fmla="*/ 272890 h 2169949"/>
                <a:gd name="connsiteX197" fmla="*/ 1210556 w 1645921"/>
                <a:gd name="connsiteY197" fmla="*/ 282034 h 2169949"/>
                <a:gd name="connsiteX198" fmla="*/ 1184464 w 1645921"/>
                <a:gd name="connsiteY198" fmla="*/ 282034 h 2169949"/>
                <a:gd name="connsiteX199" fmla="*/ 1184464 w 1645921"/>
                <a:gd name="connsiteY199" fmla="*/ 292544 h 2169949"/>
                <a:gd name="connsiteX200" fmla="*/ 1210556 w 1645921"/>
                <a:gd name="connsiteY200" fmla="*/ 292544 h 2169949"/>
                <a:gd name="connsiteX201" fmla="*/ 1219700 w 1645921"/>
                <a:gd name="connsiteY201" fmla="*/ 301688 h 2169949"/>
                <a:gd name="connsiteX202" fmla="*/ 1210556 w 1645921"/>
                <a:gd name="connsiteY202" fmla="*/ 310832 h 2169949"/>
                <a:gd name="connsiteX203" fmla="*/ 1184464 w 1645921"/>
                <a:gd name="connsiteY203" fmla="*/ 310832 h 2169949"/>
                <a:gd name="connsiteX204" fmla="*/ 1184464 w 1645921"/>
                <a:gd name="connsiteY204" fmla="*/ 385248 h 2169949"/>
                <a:gd name="connsiteX205" fmla="*/ 1315794 w 1645921"/>
                <a:gd name="connsiteY205" fmla="*/ 385248 h 2169949"/>
                <a:gd name="connsiteX206" fmla="*/ 1315794 w 1645921"/>
                <a:gd name="connsiteY206" fmla="*/ 310832 h 2169949"/>
                <a:gd name="connsiteX207" fmla="*/ 1286537 w 1645921"/>
                <a:gd name="connsiteY207" fmla="*/ 310832 h 2169949"/>
                <a:gd name="connsiteX208" fmla="*/ 1277393 w 1645921"/>
                <a:gd name="connsiteY208" fmla="*/ 301688 h 2169949"/>
                <a:gd name="connsiteX209" fmla="*/ 1286537 w 1645921"/>
                <a:gd name="connsiteY209" fmla="*/ 292544 h 2169949"/>
                <a:gd name="connsiteX210" fmla="*/ 1315794 w 1645921"/>
                <a:gd name="connsiteY210" fmla="*/ 292544 h 2169949"/>
                <a:gd name="connsiteX211" fmla="*/ 1315794 w 1645921"/>
                <a:gd name="connsiteY211" fmla="*/ 282034 h 2169949"/>
                <a:gd name="connsiteX212" fmla="*/ 1286537 w 1645921"/>
                <a:gd name="connsiteY212" fmla="*/ 282034 h 2169949"/>
                <a:gd name="connsiteX213" fmla="*/ 1277393 w 1645921"/>
                <a:gd name="connsiteY213" fmla="*/ 272890 h 2169949"/>
                <a:gd name="connsiteX214" fmla="*/ 1286537 w 1645921"/>
                <a:gd name="connsiteY214" fmla="*/ 263746 h 2169949"/>
                <a:gd name="connsiteX215" fmla="*/ 1315794 w 1645921"/>
                <a:gd name="connsiteY215" fmla="*/ 263746 h 2169949"/>
                <a:gd name="connsiteX216" fmla="*/ 1315794 w 1645921"/>
                <a:gd name="connsiteY216" fmla="*/ 253236 h 2169949"/>
                <a:gd name="connsiteX217" fmla="*/ 1286537 w 1645921"/>
                <a:gd name="connsiteY217" fmla="*/ 253236 h 2169949"/>
                <a:gd name="connsiteX218" fmla="*/ 1277393 w 1645921"/>
                <a:gd name="connsiteY218" fmla="*/ 244092 h 2169949"/>
                <a:gd name="connsiteX219" fmla="*/ 1286537 w 1645921"/>
                <a:gd name="connsiteY219" fmla="*/ 234948 h 2169949"/>
                <a:gd name="connsiteX220" fmla="*/ 1315794 w 1645921"/>
                <a:gd name="connsiteY220" fmla="*/ 234948 h 2169949"/>
                <a:gd name="connsiteX221" fmla="*/ 1315794 w 1645921"/>
                <a:gd name="connsiteY221" fmla="*/ 219866 h 2169949"/>
                <a:gd name="connsiteX222" fmla="*/ 1329510 w 1645921"/>
                <a:gd name="connsiteY222" fmla="*/ 206150 h 2169949"/>
                <a:gd name="connsiteX223" fmla="*/ 1343226 w 1645921"/>
                <a:gd name="connsiteY223" fmla="*/ 219866 h 2169949"/>
                <a:gd name="connsiteX224" fmla="*/ 1343226 w 1645921"/>
                <a:gd name="connsiteY224" fmla="*/ 234948 h 2169949"/>
                <a:gd name="connsiteX225" fmla="*/ 1370557 w 1645921"/>
                <a:gd name="connsiteY225" fmla="*/ 234948 h 2169949"/>
                <a:gd name="connsiteX226" fmla="*/ 1379701 w 1645921"/>
                <a:gd name="connsiteY226" fmla="*/ 244092 h 2169949"/>
                <a:gd name="connsiteX227" fmla="*/ 1370557 w 1645921"/>
                <a:gd name="connsiteY227" fmla="*/ 253236 h 2169949"/>
                <a:gd name="connsiteX228" fmla="*/ 1343226 w 1645921"/>
                <a:gd name="connsiteY228" fmla="*/ 253236 h 2169949"/>
                <a:gd name="connsiteX229" fmla="*/ 1343226 w 1645921"/>
                <a:gd name="connsiteY229" fmla="*/ 263746 h 2169949"/>
                <a:gd name="connsiteX230" fmla="*/ 1370557 w 1645921"/>
                <a:gd name="connsiteY230" fmla="*/ 263746 h 2169949"/>
                <a:gd name="connsiteX231" fmla="*/ 1379701 w 1645921"/>
                <a:gd name="connsiteY231" fmla="*/ 272890 h 2169949"/>
                <a:gd name="connsiteX232" fmla="*/ 1370557 w 1645921"/>
                <a:gd name="connsiteY232" fmla="*/ 282034 h 2169949"/>
                <a:gd name="connsiteX233" fmla="*/ 1343226 w 1645921"/>
                <a:gd name="connsiteY233" fmla="*/ 282034 h 2169949"/>
                <a:gd name="connsiteX234" fmla="*/ 1343226 w 1645921"/>
                <a:gd name="connsiteY234" fmla="*/ 292544 h 2169949"/>
                <a:gd name="connsiteX235" fmla="*/ 1370557 w 1645921"/>
                <a:gd name="connsiteY235" fmla="*/ 292544 h 2169949"/>
                <a:gd name="connsiteX236" fmla="*/ 1379701 w 1645921"/>
                <a:gd name="connsiteY236" fmla="*/ 301688 h 2169949"/>
                <a:gd name="connsiteX237" fmla="*/ 1370557 w 1645921"/>
                <a:gd name="connsiteY237" fmla="*/ 310832 h 2169949"/>
                <a:gd name="connsiteX238" fmla="*/ 1343226 w 1645921"/>
                <a:gd name="connsiteY238" fmla="*/ 310832 h 2169949"/>
                <a:gd name="connsiteX239" fmla="*/ 1343226 w 1645921"/>
                <a:gd name="connsiteY239" fmla="*/ 385248 h 2169949"/>
                <a:gd name="connsiteX240" fmla="*/ 1497488 w 1645921"/>
                <a:gd name="connsiteY240" fmla="*/ 385248 h 2169949"/>
                <a:gd name="connsiteX241" fmla="*/ 1505347 w 1645921"/>
                <a:gd name="connsiteY241" fmla="*/ 388503 h 2169949"/>
                <a:gd name="connsiteX242" fmla="*/ 1505405 w 1645921"/>
                <a:gd name="connsiteY242" fmla="*/ 388454 h 2169949"/>
                <a:gd name="connsiteX243" fmla="*/ 1524728 w 1645921"/>
                <a:gd name="connsiteY243" fmla="*/ 390145 h 2169949"/>
                <a:gd name="connsiteX244" fmla="*/ 1523038 w 1645921"/>
                <a:gd name="connsiteY244" fmla="*/ 409469 h 2169949"/>
                <a:gd name="connsiteX245" fmla="*/ 1085083 w 1645921"/>
                <a:gd name="connsiteY245" fmla="*/ 776956 h 2169949"/>
                <a:gd name="connsiteX246" fmla="*/ 1087573 w 1645921"/>
                <a:gd name="connsiteY246" fmla="*/ 789880 h 2169949"/>
                <a:gd name="connsiteX247" fmla="*/ 1112255 w 1645921"/>
                <a:gd name="connsiteY247" fmla="*/ 956306 h 2169949"/>
                <a:gd name="connsiteX248" fmla="*/ 1133490 w 1645921"/>
                <a:gd name="connsiteY248" fmla="*/ 1096779 h 2169949"/>
                <a:gd name="connsiteX249" fmla="*/ 1146738 w 1645921"/>
                <a:gd name="connsiteY249" fmla="*/ 1185346 h 2169949"/>
                <a:gd name="connsiteX250" fmla="*/ 1147283 w 1645921"/>
                <a:gd name="connsiteY250" fmla="*/ 1189702 h 2169949"/>
                <a:gd name="connsiteX251" fmla="*/ 1153816 w 1645921"/>
                <a:gd name="connsiteY251" fmla="*/ 1215292 h 2169949"/>
                <a:gd name="connsiteX252" fmla="*/ 1156176 w 1645921"/>
                <a:gd name="connsiteY252" fmla="*/ 1249956 h 2169949"/>
                <a:gd name="connsiteX253" fmla="*/ 1190114 w 1645921"/>
                <a:gd name="connsiteY253" fmla="*/ 1475367 h 2169949"/>
                <a:gd name="connsiteX254" fmla="*/ 1217701 w 1645921"/>
                <a:gd name="connsiteY254" fmla="*/ 1659579 h 2169949"/>
                <a:gd name="connsiteX255" fmla="*/ 1221875 w 1645921"/>
                <a:gd name="connsiteY255" fmla="*/ 1665931 h 2169949"/>
                <a:gd name="connsiteX256" fmla="*/ 1224235 w 1645921"/>
                <a:gd name="connsiteY256" fmla="*/ 1671920 h 2169949"/>
                <a:gd name="connsiteX257" fmla="*/ 1235668 w 1645921"/>
                <a:gd name="connsiteY257" fmla="*/ 1781903 h 2169949"/>
                <a:gd name="connsiteX258" fmla="*/ 1258718 w 1645921"/>
                <a:gd name="connsiteY258" fmla="*/ 1935625 h 2169949"/>
                <a:gd name="connsiteX259" fmla="*/ 1281222 w 1645921"/>
                <a:gd name="connsiteY259" fmla="*/ 2087713 h 2169949"/>
                <a:gd name="connsiteX260" fmla="*/ 1286826 w 1645921"/>
                <a:gd name="connsiteY260" fmla="*/ 2124229 h 2169949"/>
                <a:gd name="connsiteX261" fmla="*/ 1623061 w 1645921"/>
                <a:gd name="connsiteY261" fmla="*/ 2124229 h 2169949"/>
                <a:gd name="connsiteX262" fmla="*/ 1636122 w 1645921"/>
                <a:gd name="connsiteY262" fmla="*/ 2129640 h 2169949"/>
                <a:gd name="connsiteX263" fmla="*/ 1640572 w 1645921"/>
                <a:gd name="connsiteY263" fmla="*/ 2129637 h 2169949"/>
                <a:gd name="connsiteX264" fmla="*/ 1640572 w 1645921"/>
                <a:gd name="connsiteY264" fmla="*/ 2134176 h 2169949"/>
                <a:gd name="connsiteX265" fmla="*/ 1645921 w 1645921"/>
                <a:gd name="connsiteY265" fmla="*/ 2147089 h 2169949"/>
                <a:gd name="connsiteX266" fmla="*/ 1645920 w 1645921"/>
                <a:gd name="connsiteY266" fmla="*/ 2147089 h 2169949"/>
                <a:gd name="connsiteX267" fmla="*/ 1640572 w 1645921"/>
                <a:gd name="connsiteY267" fmla="*/ 2160000 h 2169949"/>
                <a:gd name="connsiteX268" fmla="*/ 1640572 w 1645921"/>
                <a:gd name="connsiteY268" fmla="*/ 2166683 h 2169949"/>
                <a:gd name="connsiteX269" fmla="*/ 1630945 w 1645921"/>
                <a:gd name="connsiteY269" fmla="*/ 2166683 h 2169949"/>
                <a:gd name="connsiteX270" fmla="*/ 1623060 w 1645921"/>
                <a:gd name="connsiteY270" fmla="*/ 2169949 h 2169949"/>
                <a:gd name="connsiteX271" fmla="*/ 22860 w 1645921"/>
                <a:gd name="connsiteY271" fmla="*/ 2169948 h 2169949"/>
                <a:gd name="connsiteX272" fmla="*/ 14978 w 1645921"/>
                <a:gd name="connsiteY272" fmla="*/ 2166683 h 2169949"/>
                <a:gd name="connsiteX273" fmla="*/ 5349 w 1645921"/>
                <a:gd name="connsiteY273" fmla="*/ 2166683 h 2169949"/>
                <a:gd name="connsiteX274" fmla="*/ 5349 w 1645921"/>
                <a:gd name="connsiteY274" fmla="*/ 2160002 h 2169949"/>
                <a:gd name="connsiteX275" fmla="*/ 0 w 1645921"/>
                <a:gd name="connsiteY275" fmla="*/ 2147089 h 2169949"/>
                <a:gd name="connsiteX276" fmla="*/ 6696 w 1645921"/>
                <a:gd name="connsiteY276" fmla="*/ 2130925 h 2169949"/>
                <a:gd name="connsiteX277" fmla="*/ 22860 w 1645921"/>
                <a:gd name="connsiteY277" fmla="*/ 2124229 h 2169949"/>
                <a:gd name="connsiteX278" fmla="*/ 410941 w 1645921"/>
                <a:gd name="connsiteY278" fmla="*/ 2124229 h 2169949"/>
                <a:gd name="connsiteX279" fmla="*/ 415334 w 1645921"/>
                <a:gd name="connsiteY279" fmla="*/ 2082631 h 2169949"/>
                <a:gd name="connsiteX280" fmla="*/ 427676 w 1645921"/>
                <a:gd name="connsiteY280" fmla="*/ 1961033 h 2169949"/>
                <a:gd name="connsiteX281" fmla="*/ 437295 w 1645921"/>
                <a:gd name="connsiteY281" fmla="*/ 1862847 h 2169949"/>
                <a:gd name="connsiteX282" fmla="*/ 449455 w 1645921"/>
                <a:gd name="connsiteY282" fmla="*/ 1745786 h 2169949"/>
                <a:gd name="connsiteX283" fmla="*/ 453447 w 1645921"/>
                <a:gd name="connsiteY283" fmla="*/ 1706221 h 2169949"/>
                <a:gd name="connsiteX284" fmla="*/ 444554 w 1645921"/>
                <a:gd name="connsiteY284" fmla="*/ 1691158 h 2169949"/>
                <a:gd name="connsiteX285" fmla="*/ 458348 w 1645921"/>
                <a:gd name="connsiteY285" fmla="*/ 1653227 h 2169949"/>
                <a:gd name="connsiteX286" fmla="*/ 475045 w 1645921"/>
                <a:gd name="connsiteY286" fmla="*/ 1492971 h 2169949"/>
                <a:gd name="connsiteX287" fmla="*/ 488112 w 1645921"/>
                <a:gd name="connsiteY287" fmla="*/ 1357761 h 2169949"/>
                <a:gd name="connsiteX288" fmla="*/ 501179 w 1645921"/>
                <a:gd name="connsiteY288" fmla="*/ 1231626 h 2169949"/>
                <a:gd name="connsiteX289" fmla="*/ 490834 w 1645921"/>
                <a:gd name="connsiteY289" fmla="*/ 1215473 h 2169949"/>
                <a:gd name="connsiteX290" fmla="*/ 505898 w 1645921"/>
                <a:gd name="connsiteY290" fmla="*/ 1182805 h 2169949"/>
                <a:gd name="connsiteX291" fmla="*/ 518239 w 1645921"/>
                <a:gd name="connsiteY291" fmla="*/ 1063022 h 2169949"/>
                <a:gd name="connsiteX292" fmla="*/ 527858 w 1645921"/>
                <a:gd name="connsiteY292" fmla="*/ 966651 h 2169949"/>
                <a:gd name="connsiteX293" fmla="*/ 540018 w 1645921"/>
                <a:gd name="connsiteY293" fmla="*/ 847775 h 2169949"/>
                <a:gd name="connsiteX294" fmla="*/ 548341 w 1645921"/>
                <a:gd name="connsiteY294" fmla="*/ 764399 h 2169949"/>
                <a:gd name="connsiteX295" fmla="*/ 132037 w 1645921"/>
                <a:gd name="connsiteY295" fmla="*/ 415079 h 2169949"/>
                <a:gd name="connsiteX296" fmla="*/ 129621 w 1645921"/>
                <a:gd name="connsiteY296" fmla="*/ 410438 h 2169949"/>
                <a:gd name="connsiteX297" fmla="*/ 125334 w 1645921"/>
                <a:gd name="connsiteY297" fmla="*/ 408662 h 2169949"/>
                <a:gd name="connsiteX298" fmla="*/ 121316 w 1645921"/>
                <a:gd name="connsiteY298" fmla="*/ 398964 h 2169949"/>
                <a:gd name="connsiteX299" fmla="*/ 135032 w 1645921"/>
                <a:gd name="connsiteY299" fmla="*/ 385248 h 2169949"/>
                <a:gd name="connsiteX300" fmla="*/ 301963 w 1645921"/>
                <a:gd name="connsiteY300" fmla="*/ 385248 h 2169949"/>
                <a:gd name="connsiteX301" fmla="*/ 301963 w 1645921"/>
                <a:gd name="connsiteY301" fmla="*/ 319242 h 2169949"/>
                <a:gd name="connsiteX302" fmla="*/ 274367 w 1645921"/>
                <a:gd name="connsiteY302" fmla="*/ 319242 h 2169949"/>
                <a:gd name="connsiteX303" fmla="*/ 265223 w 1645921"/>
                <a:gd name="connsiteY303" fmla="*/ 310098 h 2169949"/>
                <a:gd name="connsiteX304" fmla="*/ 274367 w 1645921"/>
                <a:gd name="connsiteY304" fmla="*/ 300954 h 2169949"/>
                <a:gd name="connsiteX305" fmla="*/ 301963 w 1645921"/>
                <a:gd name="connsiteY305" fmla="*/ 300954 h 2169949"/>
                <a:gd name="connsiteX306" fmla="*/ 301963 w 1645921"/>
                <a:gd name="connsiteY306" fmla="*/ 290444 h 2169949"/>
                <a:gd name="connsiteX307" fmla="*/ 274367 w 1645921"/>
                <a:gd name="connsiteY307" fmla="*/ 290444 h 2169949"/>
                <a:gd name="connsiteX308" fmla="*/ 265223 w 1645921"/>
                <a:gd name="connsiteY308" fmla="*/ 281300 h 2169949"/>
                <a:gd name="connsiteX309" fmla="*/ 274367 w 1645921"/>
                <a:gd name="connsiteY309" fmla="*/ 272156 h 2169949"/>
                <a:gd name="connsiteX310" fmla="*/ 301963 w 1645921"/>
                <a:gd name="connsiteY310" fmla="*/ 272156 h 2169949"/>
                <a:gd name="connsiteX311" fmla="*/ 301963 w 1645921"/>
                <a:gd name="connsiteY311" fmla="*/ 261646 h 2169949"/>
                <a:gd name="connsiteX312" fmla="*/ 274367 w 1645921"/>
                <a:gd name="connsiteY312" fmla="*/ 261646 h 2169949"/>
                <a:gd name="connsiteX313" fmla="*/ 265223 w 1645921"/>
                <a:gd name="connsiteY313" fmla="*/ 252502 h 2169949"/>
                <a:gd name="connsiteX314" fmla="*/ 274367 w 1645921"/>
                <a:gd name="connsiteY314" fmla="*/ 243358 h 2169949"/>
                <a:gd name="connsiteX315" fmla="*/ 301963 w 1645921"/>
                <a:gd name="connsiteY315" fmla="*/ 243358 h 2169949"/>
                <a:gd name="connsiteX316" fmla="*/ 301963 w 1645921"/>
                <a:gd name="connsiteY316" fmla="*/ 219866 h 2169949"/>
                <a:gd name="connsiteX317" fmla="*/ 315679 w 1645921"/>
                <a:gd name="connsiteY317" fmla="*/ 206150 h 2169949"/>
                <a:gd name="connsiteX318" fmla="*/ 329395 w 1645921"/>
                <a:gd name="connsiteY318" fmla="*/ 219866 h 2169949"/>
                <a:gd name="connsiteX319" fmla="*/ 329395 w 1645921"/>
                <a:gd name="connsiteY319" fmla="*/ 243358 h 2169949"/>
                <a:gd name="connsiteX320" fmla="*/ 358387 w 1645921"/>
                <a:gd name="connsiteY320" fmla="*/ 243358 h 2169949"/>
                <a:gd name="connsiteX321" fmla="*/ 367531 w 1645921"/>
                <a:gd name="connsiteY321" fmla="*/ 252502 h 2169949"/>
                <a:gd name="connsiteX322" fmla="*/ 358387 w 1645921"/>
                <a:gd name="connsiteY322" fmla="*/ 261646 h 2169949"/>
                <a:gd name="connsiteX323" fmla="*/ 329395 w 1645921"/>
                <a:gd name="connsiteY323" fmla="*/ 261646 h 2169949"/>
                <a:gd name="connsiteX324" fmla="*/ 329395 w 1645921"/>
                <a:gd name="connsiteY324" fmla="*/ 272156 h 2169949"/>
                <a:gd name="connsiteX325" fmla="*/ 358387 w 1645921"/>
                <a:gd name="connsiteY325" fmla="*/ 272156 h 2169949"/>
                <a:gd name="connsiteX326" fmla="*/ 367531 w 1645921"/>
                <a:gd name="connsiteY326" fmla="*/ 281300 h 2169949"/>
                <a:gd name="connsiteX327" fmla="*/ 358387 w 1645921"/>
                <a:gd name="connsiteY327" fmla="*/ 290444 h 2169949"/>
                <a:gd name="connsiteX328" fmla="*/ 329395 w 1645921"/>
                <a:gd name="connsiteY328" fmla="*/ 290444 h 2169949"/>
                <a:gd name="connsiteX329" fmla="*/ 329395 w 1645921"/>
                <a:gd name="connsiteY329" fmla="*/ 300954 h 2169949"/>
                <a:gd name="connsiteX330" fmla="*/ 358387 w 1645921"/>
                <a:gd name="connsiteY330" fmla="*/ 300954 h 2169949"/>
                <a:gd name="connsiteX331" fmla="*/ 367531 w 1645921"/>
                <a:gd name="connsiteY331" fmla="*/ 310098 h 2169949"/>
                <a:gd name="connsiteX332" fmla="*/ 358387 w 1645921"/>
                <a:gd name="connsiteY332" fmla="*/ 319242 h 2169949"/>
                <a:gd name="connsiteX333" fmla="*/ 329395 w 1645921"/>
                <a:gd name="connsiteY333" fmla="*/ 319242 h 2169949"/>
                <a:gd name="connsiteX334" fmla="*/ 329395 w 1645921"/>
                <a:gd name="connsiteY334" fmla="*/ 385248 h 2169949"/>
                <a:gd name="connsiteX335" fmla="*/ 447531 w 1645921"/>
                <a:gd name="connsiteY335" fmla="*/ 385248 h 2169949"/>
                <a:gd name="connsiteX336" fmla="*/ 447531 w 1645921"/>
                <a:gd name="connsiteY336" fmla="*/ 315782 h 2169949"/>
                <a:gd name="connsiteX337" fmla="*/ 417009 w 1645921"/>
                <a:gd name="connsiteY337" fmla="*/ 315782 h 2169949"/>
                <a:gd name="connsiteX338" fmla="*/ 407865 w 1645921"/>
                <a:gd name="connsiteY338" fmla="*/ 306638 h 2169949"/>
                <a:gd name="connsiteX339" fmla="*/ 417009 w 1645921"/>
                <a:gd name="connsiteY339" fmla="*/ 297494 h 2169949"/>
                <a:gd name="connsiteX340" fmla="*/ 447531 w 1645921"/>
                <a:gd name="connsiteY340" fmla="*/ 297494 h 2169949"/>
                <a:gd name="connsiteX341" fmla="*/ 447531 w 1645921"/>
                <a:gd name="connsiteY341" fmla="*/ 286984 h 2169949"/>
                <a:gd name="connsiteX342" fmla="*/ 417009 w 1645921"/>
                <a:gd name="connsiteY342" fmla="*/ 286984 h 2169949"/>
                <a:gd name="connsiteX343" fmla="*/ 407865 w 1645921"/>
                <a:gd name="connsiteY343" fmla="*/ 277840 h 2169949"/>
                <a:gd name="connsiteX344" fmla="*/ 417009 w 1645921"/>
                <a:gd name="connsiteY344" fmla="*/ 268696 h 2169949"/>
                <a:gd name="connsiteX345" fmla="*/ 447531 w 1645921"/>
                <a:gd name="connsiteY345" fmla="*/ 268696 h 2169949"/>
                <a:gd name="connsiteX346" fmla="*/ 447531 w 1645921"/>
                <a:gd name="connsiteY346" fmla="*/ 258186 h 2169949"/>
                <a:gd name="connsiteX347" fmla="*/ 417009 w 1645921"/>
                <a:gd name="connsiteY347" fmla="*/ 258186 h 2169949"/>
                <a:gd name="connsiteX348" fmla="*/ 407865 w 1645921"/>
                <a:gd name="connsiteY348" fmla="*/ 249042 h 2169949"/>
                <a:gd name="connsiteX349" fmla="*/ 417009 w 1645921"/>
                <a:gd name="connsiteY349" fmla="*/ 239898 h 2169949"/>
                <a:gd name="connsiteX350" fmla="*/ 447531 w 1645921"/>
                <a:gd name="connsiteY350" fmla="*/ 239898 h 2169949"/>
                <a:gd name="connsiteX351" fmla="*/ 447531 w 1645921"/>
                <a:gd name="connsiteY351" fmla="*/ 219866 h 2169949"/>
                <a:gd name="connsiteX352" fmla="*/ 461247 w 1645921"/>
                <a:gd name="connsiteY352" fmla="*/ 206150 h 2169949"/>
                <a:gd name="connsiteX353" fmla="*/ 474963 w 1645921"/>
                <a:gd name="connsiteY353" fmla="*/ 219866 h 2169949"/>
                <a:gd name="connsiteX354" fmla="*/ 474963 w 1645921"/>
                <a:gd name="connsiteY354" fmla="*/ 239898 h 2169949"/>
                <a:gd name="connsiteX355" fmla="*/ 501029 w 1645921"/>
                <a:gd name="connsiteY355" fmla="*/ 239898 h 2169949"/>
                <a:gd name="connsiteX356" fmla="*/ 510173 w 1645921"/>
                <a:gd name="connsiteY356" fmla="*/ 249042 h 2169949"/>
                <a:gd name="connsiteX357" fmla="*/ 501029 w 1645921"/>
                <a:gd name="connsiteY357" fmla="*/ 258186 h 2169949"/>
                <a:gd name="connsiteX358" fmla="*/ 474963 w 1645921"/>
                <a:gd name="connsiteY358" fmla="*/ 258186 h 2169949"/>
                <a:gd name="connsiteX359" fmla="*/ 474963 w 1645921"/>
                <a:gd name="connsiteY359" fmla="*/ 268696 h 2169949"/>
                <a:gd name="connsiteX360" fmla="*/ 501029 w 1645921"/>
                <a:gd name="connsiteY360" fmla="*/ 268696 h 2169949"/>
                <a:gd name="connsiteX361" fmla="*/ 510173 w 1645921"/>
                <a:gd name="connsiteY361" fmla="*/ 277840 h 2169949"/>
                <a:gd name="connsiteX362" fmla="*/ 501029 w 1645921"/>
                <a:gd name="connsiteY362" fmla="*/ 286984 h 2169949"/>
                <a:gd name="connsiteX363" fmla="*/ 474963 w 1645921"/>
                <a:gd name="connsiteY363" fmla="*/ 286984 h 2169949"/>
                <a:gd name="connsiteX364" fmla="*/ 474963 w 1645921"/>
                <a:gd name="connsiteY364" fmla="*/ 297494 h 2169949"/>
                <a:gd name="connsiteX365" fmla="*/ 501029 w 1645921"/>
                <a:gd name="connsiteY365" fmla="*/ 297494 h 2169949"/>
                <a:gd name="connsiteX366" fmla="*/ 510173 w 1645921"/>
                <a:gd name="connsiteY366" fmla="*/ 306638 h 2169949"/>
                <a:gd name="connsiteX367" fmla="*/ 501029 w 1645921"/>
                <a:gd name="connsiteY367" fmla="*/ 315782 h 2169949"/>
                <a:gd name="connsiteX368" fmla="*/ 474963 w 1645921"/>
                <a:gd name="connsiteY368" fmla="*/ 315782 h 2169949"/>
                <a:gd name="connsiteX369" fmla="*/ 474963 w 1645921"/>
                <a:gd name="connsiteY369" fmla="*/ 385248 h 2169949"/>
                <a:gd name="connsiteX370" fmla="*/ 588306 w 1645921"/>
                <a:gd name="connsiteY370" fmla="*/ 385248 h 2169949"/>
                <a:gd name="connsiteX371" fmla="*/ 588536 w 1645921"/>
                <a:gd name="connsiteY371" fmla="*/ 382944 h 2169949"/>
                <a:gd name="connsiteX372" fmla="*/ 598679 w 1645921"/>
                <a:gd name="connsiteY372" fmla="*/ 284490 h 2169949"/>
                <a:gd name="connsiteX373" fmla="*/ 606437 w 1645921"/>
                <a:gd name="connsiteY373" fmla="*/ 206025 h 2169949"/>
                <a:gd name="connsiteX374" fmla="*/ 616580 w 1645921"/>
                <a:gd name="connsiteY374" fmla="*/ 107571 h 2169949"/>
                <a:gd name="connsiteX375" fmla="*/ 616580 w 1645921"/>
                <a:gd name="connsiteY375" fmla="*/ 105641 h 2169949"/>
                <a:gd name="connsiteX376" fmla="*/ 569236 w 1645921"/>
                <a:gd name="connsiteY376" fmla="*/ 105641 h 2169949"/>
                <a:gd name="connsiteX377" fmla="*/ 553072 w 1645921"/>
                <a:gd name="connsiteY377" fmla="*/ 98945 h 2169949"/>
                <a:gd name="connsiteX378" fmla="*/ 546376 w 1645921"/>
                <a:gd name="connsiteY378" fmla="*/ 82781 h 2169949"/>
                <a:gd name="connsiteX379" fmla="*/ 553072 w 1645921"/>
                <a:gd name="connsiteY379" fmla="*/ 66617 h 2169949"/>
                <a:gd name="connsiteX380" fmla="*/ 569236 w 1645921"/>
                <a:gd name="connsiteY380" fmla="*/ 59922 h 2169949"/>
                <a:gd name="connsiteX381" fmla="*/ 659192 w 1645921"/>
                <a:gd name="connsiteY381" fmla="*/ 59922 h 2169949"/>
                <a:gd name="connsiteX382" fmla="*/ 649547 w 1645921"/>
                <a:gd name="connsiteY382" fmla="*/ 36638 h 2169949"/>
                <a:gd name="connsiteX383" fmla="*/ 686185 w 1645921"/>
                <a:gd name="connsiteY383" fmla="*/ 0 h 21699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  <a:cxn ang="0">
                  <a:pos x="connsiteX337" y="connsiteY337"/>
                </a:cxn>
                <a:cxn ang="0">
                  <a:pos x="connsiteX338" y="connsiteY338"/>
                </a:cxn>
                <a:cxn ang="0">
                  <a:pos x="connsiteX339" y="connsiteY339"/>
                </a:cxn>
                <a:cxn ang="0">
                  <a:pos x="connsiteX340" y="connsiteY340"/>
                </a:cxn>
                <a:cxn ang="0">
                  <a:pos x="connsiteX341" y="connsiteY341"/>
                </a:cxn>
                <a:cxn ang="0">
                  <a:pos x="connsiteX342" y="connsiteY342"/>
                </a:cxn>
                <a:cxn ang="0">
                  <a:pos x="connsiteX343" y="connsiteY343"/>
                </a:cxn>
                <a:cxn ang="0">
                  <a:pos x="connsiteX344" y="connsiteY344"/>
                </a:cxn>
                <a:cxn ang="0">
                  <a:pos x="connsiteX345" y="connsiteY345"/>
                </a:cxn>
                <a:cxn ang="0">
                  <a:pos x="connsiteX346" y="connsiteY346"/>
                </a:cxn>
                <a:cxn ang="0">
                  <a:pos x="connsiteX347" y="connsiteY347"/>
                </a:cxn>
                <a:cxn ang="0">
                  <a:pos x="connsiteX348" y="connsiteY348"/>
                </a:cxn>
                <a:cxn ang="0">
                  <a:pos x="connsiteX349" y="connsiteY349"/>
                </a:cxn>
                <a:cxn ang="0">
                  <a:pos x="connsiteX350" y="connsiteY350"/>
                </a:cxn>
                <a:cxn ang="0">
                  <a:pos x="connsiteX351" y="connsiteY351"/>
                </a:cxn>
                <a:cxn ang="0">
                  <a:pos x="connsiteX352" y="connsiteY352"/>
                </a:cxn>
                <a:cxn ang="0">
                  <a:pos x="connsiteX353" y="connsiteY353"/>
                </a:cxn>
                <a:cxn ang="0">
                  <a:pos x="connsiteX354" y="connsiteY354"/>
                </a:cxn>
                <a:cxn ang="0">
                  <a:pos x="connsiteX355" y="connsiteY355"/>
                </a:cxn>
                <a:cxn ang="0">
                  <a:pos x="connsiteX356" y="connsiteY356"/>
                </a:cxn>
                <a:cxn ang="0">
                  <a:pos x="connsiteX357" y="connsiteY357"/>
                </a:cxn>
                <a:cxn ang="0">
                  <a:pos x="connsiteX358" y="connsiteY358"/>
                </a:cxn>
                <a:cxn ang="0">
                  <a:pos x="connsiteX359" y="connsiteY359"/>
                </a:cxn>
                <a:cxn ang="0">
                  <a:pos x="connsiteX360" y="connsiteY360"/>
                </a:cxn>
                <a:cxn ang="0">
                  <a:pos x="connsiteX361" y="connsiteY361"/>
                </a:cxn>
                <a:cxn ang="0">
                  <a:pos x="connsiteX362" y="connsiteY362"/>
                </a:cxn>
                <a:cxn ang="0">
                  <a:pos x="connsiteX363" y="connsiteY363"/>
                </a:cxn>
                <a:cxn ang="0">
                  <a:pos x="connsiteX364" y="connsiteY364"/>
                </a:cxn>
                <a:cxn ang="0">
                  <a:pos x="connsiteX365" y="connsiteY365"/>
                </a:cxn>
                <a:cxn ang="0">
                  <a:pos x="connsiteX366" y="connsiteY366"/>
                </a:cxn>
                <a:cxn ang="0">
                  <a:pos x="connsiteX367" y="connsiteY367"/>
                </a:cxn>
                <a:cxn ang="0">
                  <a:pos x="connsiteX368" y="connsiteY368"/>
                </a:cxn>
                <a:cxn ang="0">
                  <a:pos x="connsiteX369" y="connsiteY369"/>
                </a:cxn>
                <a:cxn ang="0">
                  <a:pos x="connsiteX370" y="connsiteY370"/>
                </a:cxn>
                <a:cxn ang="0">
                  <a:pos x="connsiteX371" y="connsiteY371"/>
                </a:cxn>
                <a:cxn ang="0">
                  <a:pos x="connsiteX372" y="connsiteY372"/>
                </a:cxn>
                <a:cxn ang="0">
                  <a:pos x="connsiteX373" y="connsiteY373"/>
                </a:cxn>
                <a:cxn ang="0">
                  <a:pos x="connsiteX374" y="connsiteY374"/>
                </a:cxn>
                <a:cxn ang="0">
                  <a:pos x="connsiteX375" y="connsiteY375"/>
                </a:cxn>
                <a:cxn ang="0">
                  <a:pos x="connsiteX376" y="connsiteY376"/>
                </a:cxn>
                <a:cxn ang="0">
                  <a:pos x="connsiteX377" y="connsiteY377"/>
                </a:cxn>
                <a:cxn ang="0">
                  <a:pos x="connsiteX378" y="connsiteY378"/>
                </a:cxn>
                <a:cxn ang="0">
                  <a:pos x="connsiteX379" y="connsiteY379"/>
                </a:cxn>
                <a:cxn ang="0">
                  <a:pos x="connsiteX380" y="connsiteY380"/>
                </a:cxn>
                <a:cxn ang="0">
                  <a:pos x="connsiteX381" y="connsiteY381"/>
                </a:cxn>
                <a:cxn ang="0">
                  <a:pos x="connsiteX382" y="connsiteY382"/>
                </a:cxn>
                <a:cxn ang="0">
                  <a:pos x="connsiteX383" y="connsiteY383"/>
                </a:cxn>
              </a:cxnLst>
              <a:rect l="l" t="t" r="r" b="b"/>
              <a:pathLst>
                <a:path w="1645921" h="2169949">
                  <a:moveTo>
                    <a:pt x="817516" y="1935988"/>
                  </a:moveTo>
                  <a:lnTo>
                    <a:pt x="513238" y="2124229"/>
                  </a:lnTo>
                  <a:lnTo>
                    <a:pt x="820226" y="2124229"/>
                  </a:lnTo>
                  <a:close/>
                  <a:moveTo>
                    <a:pt x="848006" y="1933084"/>
                  </a:moveTo>
                  <a:lnTo>
                    <a:pt x="851058" y="2124229"/>
                  </a:lnTo>
                  <a:lnTo>
                    <a:pt x="1165501" y="2124229"/>
                  </a:lnTo>
                  <a:close/>
                  <a:moveTo>
                    <a:pt x="483030" y="1713663"/>
                  </a:moveTo>
                  <a:lnTo>
                    <a:pt x="441567" y="2124229"/>
                  </a:lnTo>
                  <a:lnTo>
                    <a:pt x="456637" y="2124229"/>
                  </a:lnTo>
                  <a:lnTo>
                    <a:pt x="806082" y="1908038"/>
                  </a:lnTo>
                  <a:cubicBezTo>
                    <a:pt x="698096" y="1843065"/>
                    <a:pt x="591198" y="1778817"/>
                    <a:pt x="483030" y="1713663"/>
                  </a:cubicBezTo>
                  <a:close/>
                  <a:moveTo>
                    <a:pt x="1192837" y="1703681"/>
                  </a:moveTo>
                  <a:cubicBezTo>
                    <a:pt x="1082854" y="1771921"/>
                    <a:pt x="973779" y="1839254"/>
                    <a:pt x="863251" y="1907494"/>
                  </a:cubicBezTo>
                  <a:lnTo>
                    <a:pt x="1223376" y="2124229"/>
                  </a:lnTo>
                  <a:lnTo>
                    <a:pt x="1255703" y="2124229"/>
                  </a:lnTo>
                  <a:close/>
                  <a:moveTo>
                    <a:pt x="813705" y="1701321"/>
                  </a:moveTo>
                  <a:cubicBezTo>
                    <a:pt x="718422" y="1702229"/>
                    <a:pt x="624048" y="1703318"/>
                    <a:pt x="529673" y="1704407"/>
                  </a:cubicBezTo>
                  <a:cubicBezTo>
                    <a:pt x="529492" y="1705133"/>
                    <a:pt x="529310" y="1705859"/>
                    <a:pt x="529129" y="1706584"/>
                  </a:cubicBezTo>
                  <a:cubicBezTo>
                    <a:pt x="624411" y="1763935"/>
                    <a:pt x="719874" y="1821286"/>
                    <a:pt x="816608" y="1879544"/>
                  </a:cubicBezTo>
                  <a:cubicBezTo>
                    <a:pt x="815701" y="1819108"/>
                    <a:pt x="814794" y="1760668"/>
                    <a:pt x="813705" y="1701321"/>
                  </a:cubicBezTo>
                  <a:close/>
                  <a:moveTo>
                    <a:pt x="1143109" y="1697147"/>
                  </a:moveTo>
                  <a:cubicBezTo>
                    <a:pt x="1043471" y="1698236"/>
                    <a:pt x="944014" y="1699325"/>
                    <a:pt x="844376" y="1700595"/>
                  </a:cubicBezTo>
                  <a:cubicBezTo>
                    <a:pt x="845284" y="1762120"/>
                    <a:pt x="846191" y="1821467"/>
                    <a:pt x="847280" y="1882630"/>
                  </a:cubicBezTo>
                  <a:cubicBezTo>
                    <a:pt x="947281" y="1820742"/>
                    <a:pt x="1045467" y="1759943"/>
                    <a:pt x="1143835" y="1699143"/>
                  </a:cubicBezTo>
                  <a:cubicBezTo>
                    <a:pt x="1143653" y="1698417"/>
                    <a:pt x="1143290" y="1697873"/>
                    <a:pt x="1143109" y="1697147"/>
                  </a:cubicBezTo>
                  <a:close/>
                  <a:moveTo>
                    <a:pt x="840565" y="1456129"/>
                  </a:moveTo>
                  <a:cubicBezTo>
                    <a:pt x="841835" y="1528906"/>
                    <a:pt x="842924" y="1599506"/>
                    <a:pt x="844195" y="1670287"/>
                  </a:cubicBezTo>
                  <a:cubicBezTo>
                    <a:pt x="944922" y="1669016"/>
                    <a:pt x="1044923" y="1667927"/>
                    <a:pt x="1144923" y="1666838"/>
                  </a:cubicBezTo>
                  <a:cubicBezTo>
                    <a:pt x="1145105" y="1666294"/>
                    <a:pt x="1145286" y="1665749"/>
                    <a:pt x="1145649" y="1665205"/>
                  </a:cubicBezTo>
                  <a:cubicBezTo>
                    <a:pt x="1044378" y="1595876"/>
                    <a:pt x="942925" y="1526365"/>
                    <a:pt x="840565" y="1456129"/>
                  </a:cubicBezTo>
                  <a:close/>
                  <a:moveTo>
                    <a:pt x="810075" y="1455403"/>
                  </a:moveTo>
                  <a:cubicBezTo>
                    <a:pt x="712252" y="1528362"/>
                    <a:pt x="616062" y="1600413"/>
                    <a:pt x="517695" y="1674098"/>
                  </a:cubicBezTo>
                  <a:cubicBezTo>
                    <a:pt x="617877" y="1672827"/>
                    <a:pt x="715156" y="1671738"/>
                    <a:pt x="813342" y="1670650"/>
                  </a:cubicBezTo>
                  <a:cubicBezTo>
                    <a:pt x="812253" y="1598780"/>
                    <a:pt x="811164" y="1527999"/>
                    <a:pt x="810075" y="1455403"/>
                  </a:cubicBezTo>
                  <a:close/>
                  <a:moveTo>
                    <a:pt x="530580" y="1243604"/>
                  </a:moveTo>
                  <a:cubicBezTo>
                    <a:pt x="516606" y="1382081"/>
                    <a:pt x="502813" y="1518924"/>
                    <a:pt x="488656" y="1658308"/>
                  </a:cubicBezTo>
                  <a:cubicBezTo>
                    <a:pt x="593013" y="1580268"/>
                    <a:pt x="695010" y="1504042"/>
                    <a:pt x="797915" y="1426909"/>
                  </a:cubicBezTo>
                  <a:cubicBezTo>
                    <a:pt x="708440" y="1365565"/>
                    <a:pt x="620055" y="1304948"/>
                    <a:pt x="530580" y="1243604"/>
                  </a:cubicBezTo>
                  <a:close/>
                  <a:moveTo>
                    <a:pt x="836935" y="1223277"/>
                  </a:moveTo>
                  <a:cubicBezTo>
                    <a:pt x="837843" y="1280628"/>
                    <a:pt x="838750" y="1337071"/>
                    <a:pt x="839658" y="1395693"/>
                  </a:cubicBezTo>
                  <a:cubicBezTo>
                    <a:pt x="917154" y="1337797"/>
                    <a:pt x="993016" y="1280991"/>
                    <a:pt x="1070150" y="1223277"/>
                  </a:cubicBezTo>
                  <a:cubicBezTo>
                    <a:pt x="991202" y="1223277"/>
                    <a:pt x="914068" y="1223277"/>
                    <a:pt x="836935" y="1223277"/>
                  </a:cubicBezTo>
                  <a:close/>
                  <a:moveTo>
                    <a:pt x="553085" y="1223277"/>
                  </a:moveTo>
                  <a:cubicBezTo>
                    <a:pt x="639111" y="1282080"/>
                    <a:pt x="723323" y="1339975"/>
                    <a:pt x="809167" y="1398778"/>
                  </a:cubicBezTo>
                  <a:cubicBezTo>
                    <a:pt x="808260" y="1338886"/>
                    <a:pt x="807352" y="1280991"/>
                    <a:pt x="806445" y="1223277"/>
                  </a:cubicBezTo>
                  <a:cubicBezTo>
                    <a:pt x="722052" y="1223277"/>
                    <a:pt x="638567" y="1223277"/>
                    <a:pt x="553085" y="1223277"/>
                  </a:cubicBezTo>
                  <a:close/>
                  <a:moveTo>
                    <a:pt x="1121148" y="1222551"/>
                  </a:moveTo>
                  <a:cubicBezTo>
                    <a:pt x="1029859" y="1290973"/>
                    <a:pt x="940021" y="1358124"/>
                    <a:pt x="849095" y="1426001"/>
                  </a:cubicBezTo>
                  <a:cubicBezTo>
                    <a:pt x="961800" y="1503135"/>
                    <a:pt x="1073235" y="1579542"/>
                    <a:pt x="1185940" y="1656856"/>
                  </a:cubicBezTo>
                  <a:cubicBezTo>
                    <a:pt x="1164161" y="1511665"/>
                    <a:pt x="1142746" y="1367925"/>
                    <a:pt x="1121148" y="1222551"/>
                  </a:cubicBezTo>
                  <a:close/>
                  <a:moveTo>
                    <a:pt x="803178" y="1009119"/>
                  </a:moveTo>
                  <a:cubicBezTo>
                    <a:pt x="724956" y="1070463"/>
                    <a:pt x="648367" y="1130354"/>
                    <a:pt x="570690" y="1191335"/>
                  </a:cubicBezTo>
                  <a:cubicBezTo>
                    <a:pt x="650001" y="1191335"/>
                    <a:pt x="727315" y="1191335"/>
                    <a:pt x="805901" y="1191335"/>
                  </a:cubicBezTo>
                  <a:cubicBezTo>
                    <a:pt x="804993" y="1130899"/>
                    <a:pt x="804086" y="1070826"/>
                    <a:pt x="803178" y="1009119"/>
                  </a:cubicBezTo>
                  <a:close/>
                  <a:moveTo>
                    <a:pt x="833305" y="992422"/>
                  </a:moveTo>
                  <a:cubicBezTo>
                    <a:pt x="834394" y="1059936"/>
                    <a:pt x="835483" y="1125636"/>
                    <a:pt x="836572" y="1191154"/>
                  </a:cubicBezTo>
                  <a:cubicBezTo>
                    <a:pt x="920421" y="1191154"/>
                    <a:pt x="1003180" y="1191154"/>
                    <a:pt x="1087391" y="1191154"/>
                  </a:cubicBezTo>
                  <a:cubicBezTo>
                    <a:pt x="1002272" y="1124547"/>
                    <a:pt x="918424" y="1059029"/>
                    <a:pt x="833305" y="992422"/>
                  </a:cubicBezTo>
                  <a:close/>
                  <a:moveTo>
                    <a:pt x="1055404" y="817761"/>
                  </a:moveTo>
                  <a:cubicBezTo>
                    <a:pt x="1051910" y="816514"/>
                    <a:pt x="1047464" y="817648"/>
                    <a:pt x="1042745" y="821277"/>
                  </a:cubicBezTo>
                  <a:cubicBezTo>
                    <a:pt x="1023507" y="836341"/>
                    <a:pt x="1004269" y="851405"/>
                    <a:pt x="985031" y="866468"/>
                  </a:cubicBezTo>
                  <a:cubicBezTo>
                    <a:pt x="941473" y="900770"/>
                    <a:pt x="897916" y="934890"/>
                    <a:pt x="853269" y="969918"/>
                  </a:cubicBezTo>
                  <a:cubicBezTo>
                    <a:pt x="940384" y="1037976"/>
                    <a:pt x="1026411" y="1105309"/>
                    <a:pt x="1113707" y="1173549"/>
                  </a:cubicBezTo>
                  <a:cubicBezTo>
                    <a:pt x="1108625" y="1138521"/>
                    <a:pt x="1103907" y="1105490"/>
                    <a:pt x="1099007" y="1072459"/>
                  </a:cubicBezTo>
                  <a:cubicBezTo>
                    <a:pt x="1092654" y="1029628"/>
                    <a:pt x="1086121" y="986615"/>
                    <a:pt x="1079587" y="943783"/>
                  </a:cubicBezTo>
                  <a:cubicBezTo>
                    <a:pt x="1073779" y="905307"/>
                    <a:pt x="1068335" y="866831"/>
                    <a:pt x="1062346" y="828537"/>
                  </a:cubicBezTo>
                  <a:cubicBezTo>
                    <a:pt x="1061439" y="822639"/>
                    <a:pt x="1058898" y="819009"/>
                    <a:pt x="1055404" y="817761"/>
                  </a:cubicBezTo>
                  <a:close/>
                  <a:moveTo>
                    <a:pt x="576134" y="791513"/>
                  </a:moveTo>
                  <a:cubicBezTo>
                    <a:pt x="563067" y="921460"/>
                    <a:pt x="550181" y="1049773"/>
                    <a:pt x="537114" y="1179357"/>
                  </a:cubicBezTo>
                  <a:cubicBezTo>
                    <a:pt x="539292" y="1178086"/>
                    <a:pt x="540199" y="1177723"/>
                    <a:pt x="540744" y="1177179"/>
                  </a:cubicBezTo>
                  <a:cubicBezTo>
                    <a:pt x="625863" y="1110391"/>
                    <a:pt x="710981" y="1043602"/>
                    <a:pt x="796100" y="976996"/>
                  </a:cubicBezTo>
                  <a:cubicBezTo>
                    <a:pt x="804449" y="970462"/>
                    <a:pt x="804449" y="969918"/>
                    <a:pt x="796100" y="963384"/>
                  </a:cubicBezTo>
                  <a:cubicBezTo>
                    <a:pt x="736934" y="916923"/>
                    <a:pt x="677587" y="870643"/>
                    <a:pt x="618240" y="824181"/>
                  </a:cubicBezTo>
                  <a:cubicBezTo>
                    <a:pt x="604628" y="813473"/>
                    <a:pt x="590835" y="802947"/>
                    <a:pt x="576134" y="791513"/>
                  </a:cubicBezTo>
                  <a:close/>
                  <a:moveTo>
                    <a:pt x="832035" y="779716"/>
                  </a:moveTo>
                  <a:cubicBezTo>
                    <a:pt x="832035" y="836160"/>
                    <a:pt x="832035" y="891151"/>
                    <a:pt x="832035" y="948865"/>
                  </a:cubicBezTo>
                  <a:lnTo>
                    <a:pt x="1031534" y="792496"/>
                  </a:lnTo>
                  <a:lnTo>
                    <a:pt x="1031242" y="791569"/>
                  </a:lnTo>
                  <a:lnTo>
                    <a:pt x="1035405" y="783570"/>
                  </a:lnTo>
                  <a:close/>
                  <a:moveTo>
                    <a:pt x="607714" y="775723"/>
                  </a:moveTo>
                  <a:cubicBezTo>
                    <a:pt x="607532" y="776449"/>
                    <a:pt x="607532" y="776994"/>
                    <a:pt x="607351" y="777720"/>
                  </a:cubicBezTo>
                  <a:cubicBezTo>
                    <a:pt x="671598" y="827993"/>
                    <a:pt x="735845" y="878265"/>
                    <a:pt x="800637" y="928901"/>
                  </a:cubicBezTo>
                  <a:cubicBezTo>
                    <a:pt x="800637" y="878810"/>
                    <a:pt x="800637" y="829626"/>
                    <a:pt x="800637" y="779353"/>
                  </a:cubicBezTo>
                  <a:cubicBezTo>
                    <a:pt x="735119" y="778083"/>
                    <a:pt x="671417" y="776812"/>
                    <a:pt x="607714" y="775723"/>
                  </a:cubicBezTo>
                  <a:close/>
                  <a:moveTo>
                    <a:pt x="796931" y="594770"/>
                  </a:moveTo>
                  <a:cubicBezTo>
                    <a:pt x="732637" y="645191"/>
                    <a:pt x="669686" y="694418"/>
                    <a:pt x="605840" y="744540"/>
                  </a:cubicBezTo>
                  <a:cubicBezTo>
                    <a:pt x="671029" y="744540"/>
                    <a:pt x="734576" y="744540"/>
                    <a:pt x="799169" y="744540"/>
                  </a:cubicBezTo>
                  <a:cubicBezTo>
                    <a:pt x="798423" y="694866"/>
                    <a:pt x="797677" y="645489"/>
                    <a:pt x="796931" y="594770"/>
                  </a:cubicBezTo>
                  <a:close/>
                  <a:moveTo>
                    <a:pt x="821693" y="581046"/>
                  </a:moveTo>
                  <a:cubicBezTo>
                    <a:pt x="822588" y="636538"/>
                    <a:pt x="823483" y="690540"/>
                    <a:pt x="824378" y="744391"/>
                  </a:cubicBezTo>
                  <a:cubicBezTo>
                    <a:pt x="893297" y="744391"/>
                    <a:pt x="961320" y="744391"/>
                    <a:pt x="1030536" y="744391"/>
                  </a:cubicBezTo>
                  <a:cubicBezTo>
                    <a:pt x="960574" y="689645"/>
                    <a:pt x="891656" y="635793"/>
                    <a:pt x="821693" y="581046"/>
                  </a:cubicBezTo>
                  <a:close/>
                  <a:moveTo>
                    <a:pt x="1004245" y="437486"/>
                  </a:moveTo>
                  <a:cubicBezTo>
                    <a:pt x="1001373" y="436461"/>
                    <a:pt x="997719" y="437393"/>
                    <a:pt x="993840" y="440376"/>
                  </a:cubicBezTo>
                  <a:cubicBezTo>
                    <a:pt x="978027" y="452757"/>
                    <a:pt x="962215" y="465139"/>
                    <a:pt x="946402" y="477520"/>
                  </a:cubicBezTo>
                  <a:cubicBezTo>
                    <a:pt x="910601" y="505714"/>
                    <a:pt x="874799" y="533758"/>
                    <a:pt x="838102" y="562549"/>
                  </a:cubicBezTo>
                  <a:cubicBezTo>
                    <a:pt x="909705" y="618489"/>
                    <a:pt x="980414" y="673832"/>
                    <a:pt x="1052166" y="729921"/>
                  </a:cubicBezTo>
                  <a:cubicBezTo>
                    <a:pt x="1047989" y="701130"/>
                    <a:pt x="1044111" y="673981"/>
                    <a:pt x="1040084" y="646831"/>
                  </a:cubicBezTo>
                  <a:cubicBezTo>
                    <a:pt x="1034862" y="611627"/>
                    <a:pt x="1029492" y="576273"/>
                    <a:pt x="1024122" y="541068"/>
                  </a:cubicBezTo>
                  <a:cubicBezTo>
                    <a:pt x="1019348" y="509443"/>
                    <a:pt x="1014873" y="477818"/>
                    <a:pt x="1009951" y="446343"/>
                  </a:cubicBezTo>
                  <a:cubicBezTo>
                    <a:pt x="1009205" y="441495"/>
                    <a:pt x="1007117" y="438511"/>
                    <a:pt x="1004245" y="437486"/>
                  </a:cubicBezTo>
                  <a:close/>
                  <a:moveTo>
                    <a:pt x="610315" y="415911"/>
                  </a:moveTo>
                  <a:cubicBezTo>
                    <a:pt x="599575" y="522720"/>
                    <a:pt x="588983" y="628185"/>
                    <a:pt x="578243" y="734695"/>
                  </a:cubicBezTo>
                  <a:cubicBezTo>
                    <a:pt x="580033" y="733650"/>
                    <a:pt x="580778" y="733352"/>
                    <a:pt x="581226" y="732905"/>
                  </a:cubicBezTo>
                  <a:cubicBezTo>
                    <a:pt x="651189" y="678009"/>
                    <a:pt x="721151" y="623113"/>
                    <a:pt x="791113" y="568367"/>
                  </a:cubicBezTo>
                  <a:cubicBezTo>
                    <a:pt x="797975" y="562996"/>
                    <a:pt x="797975" y="562549"/>
                    <a:pt x="791113" y="557179"/>
                  </a:cubicBezTo>
                  <a:cubicBezTo>
                    <a:pt x="742482" y="518991"/>
                    <a:pt x="693703" y="480951"/>
                    <a:pt x="644923" y="442763"/>
                  </a:cubicBezTo>
                  <a:cubicBezTo>
                    <a:pt x="633735" y="433961"/>
                    <a:pt x="622398" y="425309"/>
                    <a:pt x="610315" y="415911"/>
                  </a:cubicBezTo>
                  <a:close/>
                  <a:moveTo>
                    <a:pt x="1030322" y="412680"/>
                  </a:moveTo>
                  <a:lnTo>
                    <a:pt x="1030686" y="414569"/>
                  </a:lnTo>
                  <a:cubicBezTo>
                    <a:pt x="1037100" y="460216"/>
                    <a:pt x="1044111" y="505714"/>
                    <a:pt x="1050973" y="551361"/>
                  </a:cubicBezTo>
                  <a:cubicBezTo>
                    <a:pt x="1056790" y="589847"/>
                    <a:pt x="1062608" y="628335"/>
                    <a:pt x="1068427" y="666821"/>
                  </a:cubicBezTo>
                  <a:cubicBezTo>
                    <a:pt x="1072006" y="691136"/>
                    <a:pt x="1075736" y="715302"/>
                    <a:pt x="1079316" y="739618"/>
                  </a:cubicBezTo>
                  <a:cubicBezTo>
                    <a:pt x="1079465" y="740811"/>
                    <a:pt x="1079167" y="742900"/>
                    <a:pt x="1079763" y="743198"/>
                  </a:cubicBezTo>
                  <a:lnTo>
                    <a:pt x="1080791" y="744748"/>
                  </a:lnTo>
                  <a:lnTo>
                    <a:pt x="1476534" y="412680"/>
                  </a:lnTo>
                  <a:close/>
                  <a:moveTo>
                    <a:pt x="820649" y="412680"/>
                  </a:moveTo>
                  <a:lnTo>
                    <a:pt x="820649" y="545245"/>
                  </a:lnTo>
                  <a:lnTo>
                    <a:pt x="989779" y="412680"/>
                  </a:lnTo>
                  <a:close/>
                  <a:moveTo>
                    <a:pt x="646336" y="412680"/>
                  </a:moveTo>
                  <a:lnTo>
                    <a:pt x="794842" y="528836"/>
                  </a:lnTo>
                  <a:lnTo>
                    <a:pt x="794842" y="412680"/>
                  </a:lnTo>
                  <a:close/>
                  <a:moveTo>
                    <a:pt x="171855" y="412680"/>
                  </a:moveTo>
                  <a:lnTo>
                    <a:pt x="553095" y="732578"/>
                  </a:lnTo>
                  <a:lnTo>
                    <a:pt x="562729" y="639075"/>
                  </a:lnTo>
                  <a:cubicBezTo>
                    <a:pt x="565414" y="612671"/>
                    <a:pt x="567950" y="586267"/>
                    <a:pt x="570635" y="559864"/>
                  </a:cubicBezTo>
                  <a:cubicBezTo>
                    <a:pt x="573917" y="527344"/>
                    <a:pt x="577348" y="494675"/>
                    <a:pt x="580630" y="462155"/>
                  </a:cubicBezTo>
                  <a:lnTo>
                    <a:pt x="585568" y="412680"/>
                  </a:lnTo>
                  <a:close/>
                  <a:moveTo>
                    <a:pt x="789920" y="135167"/>
                  </a:moveTo>
                  <a:cubicBezTo>
                    <a:pt x="736814" y="215721"/>
                    <a:pt x="683708" y="296274"/>
                    <a:pt x="630156" y="377723"/>
                  </a:cubicBezTo>
                  <a:cubicBezTo>
                    <a:pt x="685648" y="378767"/>
                    <a:pt x="739798" y="379662"/>
                    <a:pt x="794395" y="380706"/>
                  </a:cubicBezTo>
                  <a:cubicBezTo>
                    <a:pt x="793350" y="298512"/>
                    <a:pt x="792455" y="217063"/>
                    <a:pt x="791411" y="135764"/>
                  </a:cubicBezTo>
                  <a:cubicBezTo>
                    <a:pt x="790964" y="135615"/>
                    <a:pt x="790368" y="135466"/>
                    <a:pt x="789920" y="135167"/>
                  </a:cubicBezTo>
                  <a:close/>
                  <a:moveTo>
                    <a:pt x="818262" y="127261"/>
                  </a:moveTo>
                  <a:cubicBezTo>
                    <a:pt x="817666" y="127411"/>
                    <a:pt x="817069" y="127411"/>
                    <a:pt x="816622" y="127559"/>
                  </a:cubicBezTo>
                  <a:cubicBezTo>
                    <a:pt x="817517" y="211842"/>
                    <a:pt x="818561" y="296126"/>
                    <a:pt x="819456" y="381303"/>
                  </a:cubicBezTo>
                  <a:cubicBezTo>
                    <a:pt x="876291" y="382198"/>
                    <a:pt x="932231" y="383243"/>
                    <a:pt x="989513" y="384138"/>
                  </a:cubicBezTo>
                  <a:cubicBezTo>
                    <a:pt x="931634" y="297319"/>
                    <a:pt x="874948" y="212290"/>
                    <a:pt x="818262" y="127261"/>
                  </a:cubicBezTo>
                  <a:close/>
                  <a:moveTo>
                    <a:pt x="762323" y="118161"/>
                  </a:moveTo>
                  <a:cubicBezTo>
                    <a:pt x="727715" y="118460"/>
                    <a:pt x="693256" y="118609"/>
                    <a:pt x="658647" y="118908"/>
                  </a:cubicBezTo>
                  <a:cubicBezTo>
                    <a:pt x="652979" y="118908"/>
                    <a:pt x="645520" y="117267"/>
                    <a:pt x="642089" y="120101"/>
                  </a:cubicBezTo>
                  <a:cubicBezTo>
                    <a:pt x="638807" y="122786"/>
                    <a:pt x="639702" y="130543"/>
                    <a:pt x="638807" y="135914"/>
                  </a:cubicBezTo>
                  <a:cubicBezTo>
                    <a:pt x="638807" y="136212"/>
                    <a:pt x="638658" y="136361"/>
                    <a:pt x="638658" y="136659"/>
                  </a:cubicBezTo>
                  <a:cubicBezTo>
                    <a:pt x="635376" y="168732"/>
                    <a:pt x="632094" y="200804"/>
                    <a:pt x="628812" y="232876"/>
                  </a:cubicBezTo>
                  <a:cubicBezTo>
                    <a:pt x="625978" y="260772"/>
                    <a:pt x="623144" y="288666"/>
                    <a:pt x="620310" y="316562"/>
                  </a:cubicBezTo>
                  <a:cubicBezTo>
                    <a:pt x="619116" y="327899"/>
                    <a:pt x="618221" y="339236"/>
                    <a:pt x="617028" y="350424"/>
                  </a:cubicBezTo>
                  <a:cubicBezTo>
                    <a:pt x="617475" y="350574"/>
                    <a:pt x="617923" y="350574"/>
                    <a:pt x="618371" y="350723"/>
                  </a:cubicBezTo>
                  <a:cubicBezTo>
                    <a:pt x="669239" y="273749"/>
                    <a:pt x="719957" y="196627"/>
                    <a:pt x="771720" y="118161"/>
                  </a:cubicBezTo>
                  <a:cubicBezTo>
                    <a:pt x="767544" y="118161"/>
                    <a:pt x="765007" y="118161"/>
                    <a:pt x="762323" y="118161"/>
                  </a:cubicBezTo>
                  <a:close/>
                  <a:moveTo>
                    <a:pt x="954457" y="116819"/>
                  </a:moveTo>
                  <a:cubicBezTo>
                    <a:pt x="931932" y="117117"/>
                    <a:pt x="909258" y="117267"/>
                    <a:pt x="886733" y="117416"/>
                  </a:cubicBezTo>
                  <a:cubicBezTo>
                    <a:pt x="872264" y="117416"/>
                    <a:pt x="857644" y="117416"/>
                    <a:pt x="841384" y="117416"/>
                  </a:cubicBezTo>
                  <a:cubicBezTo>
                    <a:pt x="892700" y="194688"/>
                    <a:pt x="943121" y="270170"/>
                    <a:pt x="993392" y="345800"/>
                  </a:cubicBezTo>
                  <a:cubicBezTo>
                    <a:pt x="993840" y="345651"/>
                    <a:pt x="994138" y="345502"/>
                    <a:pt x="994585" y="345352"/>
                  </a:cubicBezTo>
                  <a:cubicBezTo>
                    <a:pt x="992945" y="332971"/>
                    <a:pt x="991303" y="320590"/>
                    <a:pt x="989513" y="308208"/>
                  </a:cubicBezTo>
                  <a:cubicBezTo>
                    <a:pt x="980265" y="246600"/>
                    <a:pt x="970867" y="184842"/>
                    <a:pt x="961767" y="123233"/>
                  </a:cubicBezTo>
                  <a:cubicBezTo>
                    <a:pt x="961021" y="118013"/>
                    <a:pt x="959231" y="116819"/>
                    <a:pt x="954457" y="116819"/>
                  </a:cubicBezTo>
                  <a:close/>
                  <a:moveTo>
                    <a:pt x="686185" y="0"/>
                  </a:moveTo>
                  <a:lnTo>
                    <a:pt x="934104" y="0"/>
                  </a:lnTo>
                  <a:cubicBezTo>
                    <a:pt x="954339" y="0"/>
                    <a:pt x="970742" y="16403"/>
                    <a:pt x="970742" y="36638"/>
                  </a:cubicBezTo>
                  <a:lnTo>
                    <a:pt x="961098" y="59922"/>
                  </a:lnTo>
                  <a:lnTo>
                    <a:pt x="1051055" y="59922"/>
                  </a:lnTo>
                  <a:cubicBezTo>
                    <a:pt x="1063680" y="59922"/>
                    <a:pt x="1073915" y="70157"/>
                    <a:pt x="1073915" y="82782"/>
                  </a:cubicBezTo>
                  <a:lnTo>
                    <a:pt x="1073914" y="82782"/>
                  </a:lnTo>
                  <a:cubicBezTo>
                    <a:pt x="1073914" y="95407"/>
                    <a:pt x="1063679" y="105642"/>
                    <a:pt x="1051054" y="105642"/>
                  </a:cubicBezTo>
                  <a:lnTo>
                    <a:pt x="984543" y="105642"/>
                  </a:lnTo>
                  <a:lnTo>
                    <a:pt x="1025912" y="382944"/>
                  </a:lnTo>
                  <a:cubicBezTo>
                    <a:pt x="1027254" y="382795"/>
                    <a:pt x="1028447" y="382646"/>
                    <a:pt x="1029492" y="382348"/>
                  </a:cubicBezTo>
                  <a:cubicBezTo>
                    <a:pt x="1029492" y="382944"/>
                    <a:pt x="1029791" y="383541"/>
                    <a:pt x="1029641" y="383839"/>
                  </a:cubicBezTo>
                  <a:lnTo>
                    <a:pt x="1029470" y="385248"/>
                  </a:lnTo>
                  <a:lnTo>
                    <a:pt x="1157032" y="385248"/>
                  </a:lnTo>
                  <a:lnTo>
                    <a:pt x="1157032" y="310832"/>
                  </a:lnTo>
                  <a:lnTo>
                    <a:pt x="1126536" y="310832"/>
                  </a:lnTo>
                  <a:cubicBezTo>
                    <a:pt x="1121486" y="310832"/>
                    <a:pt x="1117392" y="306738"/>
                    <a:pt x="1117392" y="301688"/>
                  </a:cubicBezTo>
                  <a:cubicBezTo>
                    <a:pt x="1117392" y="296638"/>
                    <a:pt x="1121486" y="292544"/>
                    <a:pt x="1126536" y="292544"/>
                  </a:cubicBezTo>
                  <a:lnTo>
                    <a:pt x="1157032" y="292544"/>
                  </a:lnTo>
                  <a:lnTo>
                    <a:pt x="1157032" y="282034"/>
                  </a:lnTo>
                  <a:lnTo>
                    <a:pt x="1126536" y="282034"/>
                  </a:lnTo>
                  <a:cubicBezTo>
                    <a:pt x="1121486" y="282034"/>
                    <a:pt x="1117392" y="277940"/>
                    <a:pt x="1117392" y="272890"/>
                  </a:cubicBezTo>
                  <a:cubicBezTo>
                    <a:pt x="1117392" y="267840"/>
                    <a:pt x="1121486" y="263746"/>
                    <a:pt x="1126536" y="263746"/>
                  </a:cubicBezTo>
                  <a:lnTo>
                    <a:pt x="1157032" y="263746"/>
                  </a:lnTo>
                  <a:lnTo>
                    <a:pt x="1157032" y="253236"/>
                  </a:lnTo>
                  <a:lnTo>
                    <a:pt x="1126536" y="253236"/>
                  </a:lnTo>
                  <a:cubicBezTo>
                    <a:pt x="1121486" y="253236"/>
                    <a:pt x="1117392" y="249142"/>
                    <a:pt x="1117392" y="244092"/>
                  </a:cubicBezTo>
                  <a:cubicBezTo>
                    <a:pt x="1117392" y="239042"/>
                    <a:pt x="1121486" y="234948"/>
                    <a:pt x="1126536" y="234948"/>
                  </a:cubicBezTo>
                  <a:lnTo>
                    <a:pt x="1157032" y="234948"/>
                  </a:lnTo>
                  <a:lnTo>
                    <a:pt x="1157032" y="219866"/>
                  </a:lnTo>
                  <a:cubicBezTo>
                    <a:pt x="1157032" y="212291"/>
                    <a:pt x="1163173" y="206150"/>
                    <a:pt x="1170748" y="206150"/>
                  </a:cubicBezTo>
                  <a:cubicBezTo>
                    <a:pt x="1178323" y="206150"/>
                    <a:pt x="1184464" y="212291"/>
                    <a:pt x="1184464" y="219866"/>
                  </a:cubicBezTo>
                  <a:lnTo>
                    <a:pt x="1184464" y="234948"/>
                  </a:lnTo>
                  <a:lnTo>
                    <a:pt x="1210556" y="234948"/>
                  </a:lnTo>
                  <a:cubicBezTo>
                    <a:pt x="1215606" y="234948"/>
                    <a:pt x="1219700" y="239042"/>
                    <a:pt x="1219700" y="244092"/>
                  </a:cubicBezTo>
                  <a:cubicBezTo>
                    <a:pt x="1219700" y="249142"/>
                    <a:pt x="1215606" y="253236"/>
                    <a:pt x="1210556" y="253236"/>
                  </a:cubicBezTo>
                  <a:lnTo>
                    <a:pt x="1184464" y="253236"/>
                  </a:lnTo>
                  <a:lnTo>
                    <a:pt x="1184464" y="263746"/>
                  </a:lnTo>
                  <a:lnTo>
                    <a:pt x="1210556" y="263746"/>
                  </a:lnTo>
                  <a:cubicBezTo>
                    <a:pt x="1215606" y="263746"/>
                    <a:pt x="1219700" y="267840"/>
                    <a:pt x="1219700" y="272890"/>
                  </a:cubicBezTo>
                  <a:cubicBezTo>
                    <a:pt x="1219700" y="277940"/>
                    <a:pt x="1215606" y="282034"/>
                    <a:pt x="1210556" y="282034"/>
                  </a:cubicBezTo>
                  <a:lnTo>
                    <a:pt x="1184464" y="282034"/>
                  </a:lnTo>
                  <a:lnTo>
                    <a:pt x="1184464" y="292544"/>
                  </a:lnTo>
                  <a:lnTo>
                    <a:pt x="1210556" y="292544"/>
                  </a:lnTo>
                  <a:cubicBezTo>
                    <a:pt x="1215606" y="292544"/>
                    <a:pt x="1219700" y="296638"/>
                    <a:pt x="1219700" y="301688"/>
                  </a:cubicBezTo>
                  <a:cubicBezTo>
                    <a:pt x="1219700" y="306738"/>
                    <a:pt x="1215606" y="310832"/>
                    <a:pt x="1210556" y="310832"/>
                  </a:cubicBezTo>
                  <a:lnTo>
                    <a:pt x="1184464" y="310832"/>
                  </a:lnTo>
                  <a:lnTo>
                    <a:pt x="1184464" y="385248"/>
                  </a:lnTo>
                  <a:lnTo>
                    <a:pt x="1315794" y="385248"/>
                  </a:lnTo>
                  <a:lnTo>
                    <a:pt x="1315794" y="310832"/>
                  </a:lnTo>
                  <a:lnTo>
                    <a:pt x="1286537" y="310832"/>
                  </a:lnTo>
                  <a:cubicBezTo>
                    <a:pt x="1281487" y="310832"/>
                    <a:pt x="1277393" y="306738"/>
                    <a:pt x="1277393" y="301688"/>
                  </a:cubicBezTo>
                  <a:cubicBezTo>
                    <a:pt x="1277393" y="296638"/>
                    <a:pt x="1281487" y="292544"/>
                    <a:pt x="1286537" y="292544"/>
                  </a:cubicBezTo>
                  <a:lnTo>
                    <a:pt x="1315794" y="292544"/>
                  </a:lnTo>
                  <a:lnTo>
                    <a:pt x="1315794" y="282034"/>
                  </a:lnTo>
                  <a:lnTo>
                    <a:pt x="1286537" y="282034"/>
                  </a:lnTo>
                  <a:cubicBezTo>
                    <a:pt x="1281487" y="282034"/>
                    <a:pt x="1277393" y="277940"/>
                    <a:pt x="1277393" y="272890"/>
                  </a:cubicBezTo>
                  <a:cubicBezTo>
                    <a:pt x="1277393" y="267840"/>
                    <a:pt x="1281487" y="263746"/>
                    <a:pt x="1286537" y="263746"/>
                  </a:cubicBezTo>
                  <a:lnTo>
                    <a:pt x="1315794" y="263746"/>
                  </a:lnTo>
                  <a:lnTo>
                    <a:pt x="1315794" y="253236"/>
                  </a:lnTo>
                  <a:lnTo>
                    <a:pt x="1286537" y="253236"/>
                  </a:lnTo>
                  <a:cubicBezTo>
                    <a:pt x="1281487" y="253236"/>
                    <a:pt x="1277393" y="249142"/>
                    <a:pt x="1277393" y="244092"/>
                  </a:cubicBezTo>
                  <a:cubicBezTo>
                    <a:pt x="1277393" y="239042"/>
                    <a:pt x="1281487" y="234948"/>
                    <a:pt x="1286537" y="234948"/>
                  </a:cubicBezTo>
                  <a:lnTo>
                    <a:pt x="1315794" y="234948"/>
                  </a:lnTo>
                  <a:lnTo>
                    <a:pt x="1315794" y="219866"/>
                  </a:lnTo>
                  <a:cubicBezTo>
                    <a:pt x="1315794" y="212291"/>
                    <a:pt x="1321935" y="206150"/>
                    <a:pt x="1329510" y="206150"/>
                  </a:cubicBezTo>
                  <a:cubicBezTo>
                    <a:pt x="1337085" y="206150"/>
                    <a:pt x="1343226" y="212291"/>
                    <a:pt x="1343226" y="219866"/>
                  </a:cubicBezTo>
                  <a:lnTo>
                    <a:pt x="1343226" y="234948"/>
                  </a:lnTo>
                  <a:lnTo>
                    <a:pt x="1370557" y="234948"/>
                  </a:lnTo>
                  <a:cubicBezTo>
                    <a:pt x="1375607" y="234948"/>
                    <a:pt x="1379701" y="239042"/>
                    <a:pt x="1379701" y="244092"/>
                  </a:cubicBezTo>
                  <a:cubicBezTo>
                    <a:pt x="1379701" y="249142"/>
                    <a:pt x="1375607" y="253236"/>
                    <a:pt x="1370557" y="253236"/>
                  </a:cubicBezTo>
                  <a:lnTo>
                    <a:pt x="1343226" y="253236"/>
                  </a:lnTo>
                  <a:lnTo>
                    <a:pt x="1343226" y="263746"/>
                  </a:lnTo>
                  <a:lnTo>
                    <a:pt x="1370557" y="263746"/>
                  </a:lnTo>
                  <a:cubicBezTo>
                    <a:pt x="1375607" y="263746"/>
                    <a:pt x="1379701" y="267840"/>
                    <a:pt x="1379701" y="272890"/>
                  </a:cubicBezTo>
                  <a:cubicBezTo>
                    <a:pt x="1379701" y="277940"/>
                    <a:pt x="1375607" y="282034"/>
                    <a:pt x="1370557" y="282034"/>
                  </a:cubicBezTo>
                  <a:lnTo>
                    <a:pt x="1343226" y="282034"/>
                  </a:lnTo>
                  <a:lnTo>
                    <a:pt x="1343226" y="292544"/>
                  </a:lnTo>
                  <a:lnTo>
                    <a:pt x="1370557" y="292544"/>
                  </a:lnTo>
                  <a:cubicBezTo>
                    <a:pt x="1375607" y="292544"/>
                    <a:pt x="1379701" y="296638"/>
                    <a:pt x="1379701" y="301688"/>
                  </a:cubicBezTo>
                  <a:cubicBezTo>
                    <a:pt x="1379701" y="306738"/>
                    <a:pt x="1375607" y="310832"/>
                    <a:pt x="1370557" y="310832"/>
                  </a:cubicBezTo>
                  <a:lnTo>
                    <a:pt x="1343226" y="310832"/>
                  </a:lnTo>
                  <a:lnTo>
                    <a:pt x="1343226" y="385248"/>
                  </a:lnTo>
                  <a:lnTo>
                    <a:pt x="1497488" y="385248"/>
                  </a:lnTo>
                  <a:lnTo>
                    <a:pt x="1505347" y="388503"/>
                  </a:lnTo>
                  <a:lnTo>
                    <a:pt x="1505405" y="388454"/>
                  </a:lnTo>
                  <a:cubicBezTo>
                    <a:pt x="1511207" y="383585"/>
                    <a:pt x="1519859" y="384342"/>
                    <a:pt x="1524728" y="390145"/>
                  </a:cubicBezTo>
                  <a:cubicBezTo>
                    <a:pt x="1529597" y="395948"/>
                    <a:pt x="1528840" y="404599"/>
                    <a:pt x="1523038" y="409469"/>
                  </a:cubicBezTo>
                  <a:lnTo>
                    <a:pt x="1085083" y="776956"/>
                  </a:lnTo>
                  <a:lnTo>
                    <a:pt x="1087573" y="789880"/>
                  </a:lnTo>
                  <a:cubicBezTo>
                    <a:pt x="1095377" y="845416"/>
                    <a:pt x="1103907" y="900770"/>
                    <a:pt x="1112255" y="956306"/>
                  </a:cubicBezTo>
                  <a:cubicBezTo>
                    <a:pt x="1119333" y="1003130"/>
                    <a:pt x="1126411" y="1049955"/>
                    <a:pt x="1133490" y="1096779"/>
                  </a:cubicBezTo>
                  <a:cubicBezTo>
                    <a:pt x="1137845" y="1126362"/>
                    <a:pt x="1142383" y="1155763"/>
                    <a:pt x="1146738" y="1185346"/>
                  </a:cubicBezTo>
                  <a:cubicBezTo>
                    <a:pt x="1146920" y="1186798"/>
                    <a:pt x="1146557" y="1189339"/>
                    <a:pt x="1147283" y="1189702"/>
                  </a:cubicBezTo>
                  <a:cubicBezTo>
                    <a:pt x="1160532" y="1195328"/>
                    <a:pt x="1152546" y="1206762"/>
                    <a:pt x="1153816" y="1215292"/>
                  </a:cubicBezTo>
                  <a:cubicBezTo>
                    <a:pt x="1155450" y="1226726"/>
                    <a:pt x="1154542" y="1238522"/>
                    <a:pt x="1156176" y="1249956"/>
                  </a:cubicBezTo>
                  <a:cubicBezTo>
                    <a:pt x="1167247" y="1325093"/>
                    <a:pt x="1178862" y="1400230"/>
                    <a:pt x="1190114" y="1475367"/>
                  </a:cubicBezTo>
                  <a:cubicBezTo>
                    <a:pt x="1199370" y="1536710"/>
                    <a:pt x="1208445" y="1598235"/>
                    <a:pt x="1217701" y="1659579"/>
                  </a:cubicBezTo>
                  <a:cubicBezTo>
                    <a:pt x="1218064" y="1661756"/>
                    <a:pt x="1220605" y="1663753"/>
                    <a:pt x="1221875" y="1665931"/>
                  </a:cubicBezTo>
                  <a:cubicBezTo>
                    <a:pt x="1222964" y="1667746"/>
                    <a:pt x="1224416" y="1669924"/>
                    <a:pt x="1224235" y="1671920"/>
                  </a:cubicBezTo>
                  <a:cubicBezTo>
                    <a:pt x="1221875" y="1709307"/>
                    <a:pt x="1230587" y="1745423"/>
                    <a:pt x="1235668" y="1781903"/>
                  </a:cubicBezTo>
                  <a:cubicBezTo>
                    <a:pt x="1242928" y="1833264"/>
                    <a:pt x="1251095" y="1884444"/>
                    <a:pt x="1258718" y="1935625"/>
                  </a:cubicBezTo>
                  <a:cubicBezTo>
                    <a:pt x="1266340" y="1986260"/>
                    <a:pt x="1273600" y="2037077"/>
                    <a:pt x="1281222" y="2087713"/>
                  </a:cubicBezTo>
                  <a:lnTo>
                    <a:pt x="1286826" y="2124229"/>
                  </a:lnTo>
                  <a:lnTo>
                    <a:pt x="1623061" y="2124229"/>
                  </a:lnTo>
                  <a:lnTo>
                    <a:pt x="1636122" y="2129640"/>
                  </a:lnTo>
                  <a:lnTo>
                    <a:pt x="1640572" y="2129637"/>
                  </a:lnTo>
                  <a:lnTo>
                    <a:pt x="1640572" y="2134176"/>
                  </a:lnTo>
                  <a:lnTo>
                    <a:pt x="1645921" y="2147089"/>
                  </a:lnTo>
                  <a:lnTo>
                    <a:pt x="1645920" y="2147089"/>
                  </a:lnTo>
                  <a:lnTo>
                    <a:pt x="1640572" y="2160000"/>
                  </a:lnTo>
                  <a:lnTo>
                    <a:pt x="1640572" y="2166683"/>
                  </a:lnTo>
                  <a:lnTo>
                    <a:pt x="1630945" y="2166683"/>
                  </a:lnTo>
                  <a:lnTo>
                    <a:pt x="1623060" y="2169949"/>
                  </a:lnTo>
                  <a:lnTo>
                    <a:pt x="22860" y="2169948"/>
                  </a:lnTo>
                  <a:lnTo>
                    <a:pt x="14978" y="2166683"/>
                  </a:lnTo>
                  <a:lnTo>
                    <a:pt x="5349" y="2166683"/>
                  </a:lnTo>
                  <a:lnTo>
                    <a:pt x="5349" y="2160002"/>
                  </a:lnTo>
                  <a:lnTo>
                    <a:pt x="0" y="2147089"/>
                  </a:lnTo>
                  <a:lnTo>
                    <a:pt x="6696" y="2130925"/>
                  </a:lnTo>
                  <a:cubicBezTo>
                    <a:pt x="10833" y="2126788"/>
                    <a:pt x="16548" y="2124229"/>
                    <a:pt x="22860" y="2124229"/>
                  </a:cubicBezTo>
                  <a:lnTo>
                    <a:pt x="410941" y="2124229"/>
                  </a:lnTo>
                  <a:lnTo>
                    <a:pt x="415334" y="2082631"/>
                  </a:lnTo>
                  <a:cubicBezTo>
                    <a:pt x="419509" y="2042159"/>
                    <a:pt x="423683" y="2001505"/>
                    <a:pt x="427676" y="1961033"/>
                  </a:cubicBezTo>
                  <a:cubicBezTo>
                    <a:pt x="430943" y="1928365"/>
                    <a:pt x="433846" y="1895515"/>
                    <a:pt x="437295" y="1862847"/>
                  </a:cubicBezTo>
                  <a:cubicBezTo>
                    <a:pt x="441287" y="1823827"/>
                    <a:pt x="445462" y="1784807"/>
                    <a:pt x="449455" y="1745786"/>
                  </a:cubicBezTo>
                  <a:cubicBezTo>
                    <a:pt x="450906" y="1732538"/>
                    <a:pt x="451995" y="1719289"/>
                    <a:pt x="453447" y="1706221"/>
                  </a:cubicBezTo>
                  <a:cubicBezTo>
                    <a:pt x="454173" y="1699688"/>
                    <a:pt x="454173" y="1693517"/>
                    <a:pt x="444554" y="1691158"/>
                  </a:cubicBezTo>
                  <a:cubicBezTo>
                    <a:pt x="461977" y="1681902"/>
                    <a:pt x="456896" y="1666112"/>
                    <a:pt x="458348" y="1653227"/>
                  </a:cubicBezTo>
                  <a:cubicBezTo>
                    <a:pt x="464700" y="1599869"/>
                    <a:pt x="469600" y="1546329"/>
                    <a:pt x="475045" y="1492971"/>
                  </a:cubicBezTo>
                  <a:cubicBezTo>
                    <a:pt x="479582" y="1447962"/>
                    <a:pt x="483756" y="1402771"/>
                    <a:pt x="488112" y="1357761"/>
                  </a:cubicBezTo>
                  <a:cubicBezTo>
                    <a:pt x="492286" y="1315656"/>
                    <a:pt x="496097" y="1273550"/>
                    <a:pt x="501179" y="1231626"/>
                  </a:cubicBezTo>
                  <a:cubicBezTo>
                    <a:pt x="502450" y="1222007"/>
                    <a:pt x="495190" y="1221099"/>
                    <a:pt x="490834" y="1215473"/>
                  </a:cubicBezTo>
                  <a:cubicBezTo>
                    <a:pt x="506805" y="1209484"/>
                    <a:pt x="504446" y="1195328"/>
                    <a:pt x="505898" y="1182805"/>
                  </a:cubicBezTo>
                  <a:cubicBezTo>
                    <a:pt x="510072" y="1142877"/>
                    <a:pt x="514065" y="1102950"/>
                    <a:pt x="518239" y="1063022"/>
                  </a:cubicBezTo>
                  <a:cubicBezTo>
                    <a:pt x="521506" y="1030898"/>
                    <a:pt x="524591" y="998774"/>
                    <a:pt x="527858" y="966651"/>
                  </a:cubicBezTo>
                  <a:cubicBezTo>
                    <a:pt x="531851" y="927086"/>
                    <a:pt x="536025" y="887340"/>
                    <a:pt x="540018" y="847775"/>
                  </a:cubicBezTo>
                  <a:lnTo>
                    <a:pt x="548341" y="764399"/>
                  </a:lnTo>
                  <a:lnTo>
                    <a:pt x="132037" y="415079"/>
                  </a:lnTo>
                  <a:lnTo>
                    <a:pt x="129621" y="410438"/>
                  </a:lnTo>
                  <a:lnTo>
                    <a:pt x="125334" y="408662"/>
                  </a:lnTo>
                  <a:cubicBezTo>
                    <a:pt x="122852" y="406180"/>
                    <a:pt x="121316" y="402751"/>
                    <a:pt x="121316" y="398964"/>
                  </a:cubicBezTo>
                  <a:cubicBezTo>
                    <a:pt x="121316" y="391389"/>
                    <a:pt x="127457" y="385248"/>
                    <a:pt x="135032" y="385248"/>
                  </a:cubicBezTo>
                  <a:lnTo>
                    <a:pt x="301963" y="385248"/>
                  </a:lnTo>
                  <a:lnTo>
                    <a:pt x="301963" y="319242"/>
                  </a:lnTo>
                  <a:lnTo>
                    <a:pt x="274367" y="319242"/>
                  </a:lnTo>
                  <a:cubicBezTo>
                    <a:pt x="269317" y="319242"/>
                    <a:pt x="265223" y="315148"/>
                    <a:pt x="265223" y="310098"/>
                  </a:cubicBezTo>
                  <a:cubicBezTo>
                    <a:pt x="265223" y="305048"/>
                    <a:pt x="269317" y="300954"/>
                    <a:pt x="274367" y="300954"/>
                  </a:cubicBezTo>
                  <a:lnTo>
                    <a:pt x="301963" y="300954"/>
                  </a:lnTo>
                  <a:lnTo>
                    <a:pt x="301963" y="290444"/>
                  </a:lnTo>
                  <a:lnTo>
                    <a:pt x="274367" y="290444"/>
                  </a:lnTo>
                  <a:cubicBezTo>
                    <a:pt x="269317" y="290444"/>
                    <a:pt x="265223" y="286350"/>
                    <a:pt x="265223" y="281300"/>
                  </a:cubicBezTo>
                  <a:cubicBezTo>
                    <a:pt x="265223" y="276250"/>
                    <a:pt x="269317" y="272156"/>
                    <a:pt x="274367" y="272156"/>
                  </a:cubicBezTo>
                  <a:lnTo>
                    <a:pt x="301963" y="272156"/>
                  </a:lnTo>
                  <a:lnTo>
                    <a:pt x="301963" y="261646"/>
                  </a:lnTo>
                  <a:lnTo>
                    <a:pt x="274367" y="261646"/>
                  </a:lnTo>
                  <a:cubicBezTo>
                    <a:pt x="269317" y="261646"/>
                    <a:pt x="265223" y="257552"/>
                    <a:pt x="265223" y="252502"/>
                  </a:cubicBezTo>
                  <a:cubicBezTo>
                    <a:pt x="265223" y="247452"/>
                    <a:pt x="269317" y="243358"/>
                    <a:pt x="274367" y="243358"/>
                  </a:cubicBezTo>
                  <a:lnTo>
                    <a:pt x="301963" y="243358"/>
                  </a:lnTo>
                  <a:lnTo>
                    <a:pt x="301963" y="219866"/>
                  </a:lnTo>
                  <a:cubicBezTo>
                    <a:pt x="301963" y="212291"/>
                    <a:pt x="308104" y="206150"/>
                    <a:pt x="315679" y="206150"/>
                  </a:cubicBezTo>
                  <a:cubicBezTo>
                    <a:pt x="323254" y="206150"/>
                    <a:pt x="329395" y="212291"/>
                    <a:pt x="329395" y="219866"/>
                  </a:cubicBezTo>
                  <a:lnTo>
                    <a:pt x="329395" y="243358"/>
                  </a:lnTo>
                  <a:lnTo>
                    <a:pt x="358387" y="243358"/>
                  </a:lnTo>
                  <a:cubicBezTo>
                    <a:pt x="363437" y="243358"/>
                    <a:pt x="367531" y="247452"/>
                    <a:pt x="367531" y="252502"/>
                  </a:cubicBezTo>
                  <a:cubicBezTo>
                    <a:pt x="367531" y="257552"/>
                    <a:pt x="363437" y="261646"/>
                    <a:pt x="358387" y="261646"/>
                  </a:cubicBezTo>
                  <a:lnTo>
                    <a:pt x="329395" y="261646"/>
                  </a:lnTo>
                  <a:lnTo>
                    <a:pt x="329395" y="272156"/>
                  </a:lnTo>
                  <a:lnTo>
                    <a:pt x="358387" y="272156"/>
                  </a:lnTo>
                  <a:cubicBezTo>
                    <a:pt x="363437" y="272156"/>
                    <a:pt x="367531" y="276250"/>
                    <a:pt x="367531" y="281300"/>
                  </a:cubicBezTo>
                  <a:cubicBezTo>
                    <a:pt x="367531" y="286350"/>
                    <a:pt x="363437" y="290444"/>
                    <a:pt x="358387" y="290444"/>
                  </a:cubicBezTo>
                  <a:lnTo>
                    <a:pt x="329395" y="290444"/>
                  </a:lnTo>
                  <a:lnTo>
                    <a:pt x="329395" y="300954"/>
                  </a:lnTo>
                  <a:lnTo>
                    <a:pt x="358387" y="300954"/>
                  </a:lnTo>
                  <a:cubicBezTo>
                    <a:pt x="363437" y="300954"/>
                    <a:pt x="367531" y="305048"/>
                    <a:pt x="367531" y="310098"/>
                  </a:cubicBezTo>
                  <a:cubicBezTo>
                    <a:pt x="367531" y="315148"/>
                    <a:pt x="363437" y="319242"/>
                    <a:pt x="358387" y="319242"/>
                  </a:cubicBezTo>
                  <a:lnTo>
                    <a:pt x="329395" y="319242"/>
                  </a:lnTo>
                  <a:lnTo>
                    <a:pt x="329395" y="385248"/>
                  </a:lnTo>
                  <a:lnTo>
                    <a:pt x="447531" y="385248"/>
                  </a:lnTo>
                  <a:lnTo>
                    <a:pt x="447531" y="315782"/>
                  </a:lnTo>
                  <a:lnTo>
                    <a:pt x="417009" y="315782"/>
                  </a:lnTo>
                  <a:cubicBezTo>
                    <a:pt x="411959" y="315782"/>
                    <a:pt x="407865" y="311688"/>
                    <a:pt x="407865" y="306638"/>
                  </a:cubicBezTo>
                  <a:cubicBezTo>
                    <a:pt x="407865" y="301588"/>
                    <a:pt x="411959" y="297494"/>
                    <a:pt x="417009" y="297494"/>
                  </a:cubicBezTo>
                  <a:lnTo>
                    <a:pt x="447531" y="297494"/>
                  </a:lnTo>
                  <a:lnTo>
                    <a:pt x="447531" y="286984"/>
                  </a:lnTo>
                  <a:lnTo>
                    <a:pt x="417009" y="286984"/>
                  </a:lnTo>
                  <a:cubicBezTo>
                    <a:pt x="411959" y="286984"/>
                    <a:pt x="407865" y="282890"/>
                    <a:pt x="407865" y="277840"/>
                  </a:cubicBezTo>
                  <a:cubicBezTo>
                    <a:pt x="407865" y="272790"/>
                    <a:pt x="411959" y="268696"/>
                    <a:pt x="417009" y="268696"/>
                  </a:cubicBezTo>
                  <a:lnTo>
                    <a:pt x="447531" y="268696"/>
                  </a:lnTo>
                  <a:lnTo>
                    <a:pt x="447531" y="258186"/>
                  </a:lnTo>
                  <a:lnTo>
                    <a:pt x="417009" y="258186"/>
                  </a:lnTo>
                  <a:cubicBezTo>
                    <a:pt x="411959" y="258186"/>
                    <a:pt x="407865" y="254092"/>
                    <a:pt x="407865" y="249042"/>
                  </a:cubicBezTo>
                  <a:cubicBezTo>
                    <a:pt x="407865" y="243992"/>
                    <a:pt x="411959" y="239898"/>
                    <a:pt x="417009" y="239898"/>
                  </a:cubicBezTo>
                  <a:lnTo>
                    <a:pt x="447531" y="239898"/>
                  </a:lnTo>
                  <a:lnTo>
                    <a:pt x="447531" y="219866"/>
                  </a:lnTo>
                  <a:cubicBezTo>
                    <a:pt x="447531" y="212291"/>
                    <a:pt x="453672" y="206150"/>
                    <a:pt x="461247" y="206150"/>
                  </a:cubicBezTo>
                  <a:cubicBezTo>
                    <a:pt x="468822" y="206150"/>
                    <a:pt x="474963" y="212291"/>
                    <a:pt x="474963" y="219866"/>
                  </a:cubicBezTo>
                  <a:lnTo>
                    <a:pt x="474963" y="239898"/>
                  </a:lnTo>
                  <a:lnTo>
                    <a:pt x="501029" y="239898"/>
                  </a:lnTo>
                  <a:cubicBezTo>
                    <a:pt x="506079" y="239898"/>
                    <a:pt x="510173" y="243992"/>
                    <a:pt x="510173" y="249042"/>
                  </a:cubicBezTo>
                  <a:cubicBezTo>
                    <a:pt x="510173" y="254092"/>
                    <a:pt x="506079" y="258186"/>
                    <a:pt x="501029" y="258186"/>
                  </a:cubicBezTo>
                  <a:lnTo>
                    <a:pt x="474963" y="258186"/>
                  </a:lnTo>
                  <a:lnTo>
                    <a:pt x="474963" y="268696"/>
                  </a:lnTo>
                  <a:lnTo>
                    <a:pt x="501029" y="268696"/>
                  </a:lnTo>
                  <a:cubicBezTo>
                    <a:pt x="506079" y="268696"/>
                    <a:pt x="510173" y="272790"/>
                    <a:pt x="510173" y="277840"/>
                  </a:cubicBezTo>
                  <a:cubicBezTo>
                    <a:pt x="510173" y="282890"/>
                    <a:pt x="506079" y="286984"/>
                    <a:pt x="501029" y="286984"/>
                  </a:cubicBezTo>
                  <a:lnTo>
                    <a:pt x="474963" y="286984"/>
                  </a:lnTo>
                  <a:lnTo>
                    <a:pt x="474963" y="297494"/>
                  </a:lnTo>
                  <a:lnTo>
                    <a:pt x="501029" y="297494"/>
                  </a:lnTo>
                  <a:cubicBezTo>
                    <a:pt x="506079" y="297494"/>
                    <a:pt x="510173" y="301588"/>
                    <a:pt x="510173" y="306638"/>
                  </a:cubicBezTo>
                  <a:cubicBezTo>
                    <a:pt x="510173" y="311688"/>
                    <a:pt x="506079" y="315782"/>
                    <a:pt x="501029" y="315782"/>
                  </a:cubicBezTo>
                  <a:lnTo>
                    <a:pt x="474963" y="315782"/>
                  </a:lnTo>
                  <a:lnTo>
                    <a:pt x="474963" y="385248"/>
                  </a:lnTo>
                  <a:lnTo>
                    <a:pt x="588306" y="385248"/>
                  </a:lnTo>
                  <a:lnTo>
                    <a:pt x="588536" y="382944"/>
                  </a:lnTo>
                  <a:cubicBezTo>
                    <a:pt x="591818" y="350126"/>
                    <a:pt x="595397" y="317308"/>
                    <a:pt x="598679" y="284490"/>
                  </a:cubicBezTo>
                  <a:cubicBezTo>
                    <a:pt x="601365" y="258385"/>
                    <a:pt x="603752" y="232130"/>
                    <a:pt x="606437" y="206025"/>
                  </a:cubicBezTo>
                  <a:cubicBezTo>
                    <a:pt x="609718" y="173206"/>
                    <a:pt x="613150" y="140388"/>
                    <a:pt x="616580" y="107571"/>
                  </a:cubicBezTo>
                  <a:lnTo>
                    <a:pt x="616580" y="105641"/>
                  </a:lnTo>
                  <a:lnTo>
                    <a:pt x="569236" y="105641"/>
                  </a:lnTo>
                  <a:cubicBezTo>
                    <a:pt x="562924" y="105641"/>
                    <a:pt x="557209" y="103082"/>
                    <a:pt x="553072" y="98945"/>
                  </a:cubicBezTo>
                  <a:lnTo>
                    <a:pt x="546376" y="82781"/>
                  </a:lnTo>
                  <a:lnTo>
                    <a:pt x="553072" y="66617"/>
                  </a:lnTo>
                  <a:cubicBezTo>
                    <a:pt x="557209" y="62481"/>
                    <a:pt x="562924" y="59922"/>
                    <a:pt x="569236" y="59922"/>
                  </a:cubicBezTo>
                  <a:lnTo>
                    <a:pt x="659192" y="59922"/>
                  </a:lnTo>
                  <a:lnTo>
                    <a:pt x="649547" y="36638"/>
                  </a:lnTo>
                  <a:cubicBezTo>
                    <a:pt x="649547" y="16403"/>
                    <a:pt x="665950" y="0"/>
                    <a:pt x="686185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41" name="Freeform: Shape 1440">
              <a:extLst>
                <a:ext uri="{FF2B5EF4-FFF2-40B4-BE49-F238E27FC236}">
                  <a16:creationId xmlns:a16="http://schemas.microsoft.com/office/drawing/2014/main" id="{B59F3680-BEC5-449F-BA3D-E19D90A55DA5}"/>
                </a:ext>
              </a:extLst>
            </p:cNvPr>
            <p:cNvSpPr/>
            <p:nvPr/>
          </p:nvSpPr>
          <p:spPr>
            <a:xfrm>
              <a:off x="7430035" y="4044739"/>
              <a:ext cx="554007" cy="884114"/>
            </a:xfrm>
            <a:custGeom>
              <a:avLst/>
              <a:gdLst>
                <a:gd name="connsiteX0" fmla="*/ 817516 w 1645921"/>
                <a:gd name="connsiteY0" fmla="*/ 1935988 h 2169949"/>
                <a:gd name="connsiteX1" fmla="*/ 513238 w 1645921"/>
                <a:gd name="connsiteY1" fmla="*/ 2124229 h 2169949"/>
                <a:gd name="connsiteX2" fmla="*/ 820226 w 1645921"/>
                <a:gd name="connsiteY2" fmla="*/ 2124229 h 2169949"/>
                <a:gd name="connsiteX3" fmla="*/ 848006 w 1645921"/>
                <a:gd name="connsiteY3" fmla="*/ 1933084 h 2169949"/>
                <a:gd name="connsiteX4" fmla="*/ 851058 w 1645921"/>
                <a:gd name="connsiteY4" fmla="*/ 2124229 h 2169949"/>
                <a:gd name="connsiteX5" fmla="*/ 1165501 w 1645921"/>
                <a:gd name="connsiteY5" fmla="*/ 2124229 h 2169949"/>
                <a:gd name="connsiteX6" fmla="*/ 483030 w 1645921"/>
                <a:gd name="connsiteY6" fmla="*/ 1713663 h 2169949"/>
                <a:gd name="connsiteX7" fmla="*/ 441567 w 1645921"/>
                <a:gd name="connsiteY7" fmla="*/ 2124229 h 2169949"/>
                <a:gd name="connsiteX8" fmla="*/ 456637 w 1645921"/>
                <a:gd name="connsiteY8" fmla="*/ 2124229 h 2169949"/>
                <a:gd name="connsiteX9" fmla="*/ 806082 w 1645921"/>
                <a:gd name="connsiteY9" fmla="*/ 1908038 h 2169949"/>
                <a:gd name="connsiteX10" fmla="*/ 483030 w 1645921"/>
                <a:gd name="connsiteY10" fmla="*/ 1713663 h 2169949"/>
                <a:gd name="connsiteX11" fmla="*/ 1192837 w 1645921"/>
                <a:gd name="connsiteY11" fmla="*/ 1703681 h 2169949"/>
                <a:gd name="connsiteX12" fmla="*/ 863251 w 1645921"/>
                <a:gd name="connsiteY12" fmla="*/ 1907494 h 2169949"/>
                <a:gd name="connsiteX13" fmla="*/ 1223376 w 1645921"/>
                <a:gd name="connsiteY13" fmla="*/ 2124229 h 2169949"/>
                <a:gd name="connsiteX14" fmla="*/ 1255703 w 1645921"/>
                <a:gd name="connsiteY14" fmla="*/ 2124229 h 2169949"/>
                <a:gd name="connsiteX15" fmla="*/ 813705 w 1645921"/>
                <a:gd name="connsiteY15" fmla="*/ 1701321 h 2169949"/>
                <a:gd name="connsiteX16" fmla="*/ 529673 w 1645921"/>
                <a:gd name="connsiteY16" fmla="*/ 1704407 h 2169949"/>
                <a:gd name="connsiteX17" fmla="*/ 529129 w 1645921"/>
                <a:gd name="connsiteY17" fmla="*/ 1706584 h 2169949"/>
                <a:gd name="connsiteX18" fmla="*/ 816608 w 1645921"/>
                <a:gd name="connsiteY18" fmla="*/ 1879544 h 2169949"/>
                <a:gd name="connsiteX19" fmla="*/ 813705 w 1645921"/>
                <a:gd name="connsiteY19" fmla="*/ 1701321 h 2169949"/>
                <a:gd name="connsiteX20" fmla="*/ 1143109 w 1645921"/>
                <a:gd name="connsiteY20" fmla="*/ 1697147 h 2169949"/>
                <a:gd name="connsiteX21" fmla="*/ 844376 w 1645921"/>
                <a:gd name="connsiteY21" fmla="*/ 1700595 h 2169949"/>
                <a:gd name="connsiteX22" fmla="*/ 847280 w 1645921"/>
                <a:gd name="connsiteY22" fmla="*/ 1882630 h 2169949"/>
                <a:gd name="connsiteX23" fmla="*/ 1143835 w 1645921"/>
                <a:gd name="connsiteY23" fmla="*/ 1699143 h 2169949"/>
                <a:gd name="connsiteX24" fmla="*/ 1143109 w 1645921"/>
                <a:gd name="connsiteY24" fmla="*/ 1697147 h 2169949"/>
                <a:gd name="connsiteX25" fmla="*/ 840565 w 1645921"/>
                <a:gd name="connsiteY25" fmla="*/ 1456129 h 2169949"/>
                <a:gd name="connsiteX26" fmla="*/ 844195 w 1645921"/>
                <a:gd name="connsiteY26" fmla="*/ 1670287 h 2169949"/>
                <a:gd name="connsiteX27" fmla="*/ 1144923 w 1645921"/>
                <a:gd name="connsiteY27" fmla="*/ 1666838 h 2169949"/>
                <a:gd name="connsiteX28" fmla="*/ 1145649 w 1645921"/>
                <a:gd name="connsiteY28" fmla="*/ 1665205 h 2169949"/>
                <a:gd name="connsiteX29" fmla="*/ 840565 w 1645921"/>
                <a:gd name="connsiteY29" fmla="*/ 1456129 h 2169949"/>
                <a:gd name="connsiteX30" fmla="*/ 810075 w 1645921"/>
                <a:gd name="connsiteY30" fmla="*/ 1455403 h 2169949"/>
                <a:gd name="connsiteX31" fmla="*/ 517695 w 1645921"/>
                <a:gd name="connsiteY31" fmla="*/ 1674098 h 2169949"/>
                <a:gd name="connsiteX32" fmla="*/ 813342 w 1645921"/>
                <a:gd name="connsiteY32" fmla="*/ 1670650 h 2169949"/>
                <a:gd name="connsiteX33" fmla="*/ 810075 w 1645921"/>
                <a:gd name="connsiteY33" fmla="*/ 1455403 h 2169949"/>
                <a:gd name="connsiteX34" fmla="*/ 530580 w 1645921"/>
                <a:gd name="connsiteY34" fmla="*/ 1243604 h 2169949"/>
                <a:gd name="connsiteX35" fmla="*/ 488656 w 1645921"/>
                <a:gd name="connsiteY35" fmla="*/ 1658308 h 2169949"/>
                <a:gd name="connsiteX36" fmla="*/ 797915 w 1645921"/>
                <a:gd name="connsiteY36" fmla="*/ 1426909 h 2169949"/>
                <a:gd name="connsiteX37" fmla="*/ 530580 w 1645921"/>
                <a:gd name="connsiteY37" fmla="*/ 1243604 h 2169949"/>
                <a:gd name="connsiteX38" fmla="*/ 836935 w 1645921"/>
                <a:gd name="connsiteY38" fmla="*/ 1223277 h 2169949"/>
                <a:gd name="connsiteX39" fmla="*/ 839658 w 1645921"/>
                <a:gd name="connsiteY39" fmla="*/ 1395693 h 2169949"/>
                <a:gd name="connsiteX40" fmla="*/ 1070150 w 1645921"/>
                <a:gd name="connsiteY40" fmla="*/ 1223277 h 2169949"/>
                <a:gd name="connsiteX41" fmla="*/ 836935 w 1645921"/>
                <a:gd name="connsiteY41" fmla="*/ 1223277 h 2169949"/>
                <a:gd name="connsiteX42" fmla="*/ 553085 w 1645921"/>
                <a:gd name="connsiteY42" fmla="*/ 1223277 h 2169949"/>
                <a:gd name="connsiteX43" fmla="*/ 809167 w 1645921"/>
                <a:gd name="connsiteY43" fmla="*/ 1398778 h 2169949"/>
                <a:gd name="connsiteX44" fmla="*/ 806445 w 1645921"/>
                <a:gd name="connsiteY44" fmla="*/ 1223277 h 2169949"/>
                <a:gd name="connsiteX45" fmla="*/ 553085 w 1645921"/>
                <a:gd name="connsiteY45" fmla="*/ 1223277 h 2169949"/>
                <a:gd name="connsiteX46" fmla="*/ 1121148 w 1645921"/>
                <a:gd name="connsiteY46" fmla="*/ 1222551 h 2169949"/>
                <a:gd name="connsiteX47" fmla="*/ 849095 w 1645921"/>
                <a:gd name="connsiteY47" fmla="*/ 1426001 h 2169949"/>
                <a:gd name="connsiteX48" fmla="*/ 1185940 w 1645921"/>
                <a:gd name="connsiteY48" fmla="*/ 1656856 h 2169949"/>
                <a:gd name="connsiteX49" fmla="*/ 1121148 w 1645921"/>
                <a:gd name="connsiteY49" fmla="*/ 1222551 h 2169949"/>
                <a:gd name="connsiteX50" fmla="*/ 803178 w 1645921"/>
                <a:gd name="connsiteY50" fmla="*/ 1009119 h 2169949"/>
                <a:gd name="connsiteX51" fmla="*/ 570690 w 1645921"/>
                <a:gd name="connsiteY51" fmla="*/ 1191335 h 2169949"/>
                <a:gd name="connsiteX52" fmla="*/ 805901 w 1645921"/>
                <a:gd name="connsiteY52" fmla="*/ 1191335 h 2169949"/>
                <a:gd name="connsiteX53" fmla="*/ 803178 w 1645921"/>
                <a:gd name="connsiteY53" fmla="*/ 1009119 h 2169949"/>
                <a:gd name="connsiteX54" fmla="*/ 833305 w 1645921"/>
                <a:gd name="connsiteY54" fmla="*/ 992422 h 2169949"/>
                <a:gd name="connsiteX55" fmla="*/ 836572 w 1645921"/>
                <a:gd name="connsiteY55" fmla="*/ 1191154 h 2169949"/>
                <a:gd name="connsiteX56" fmla="*/ 1087391 w 1645921"/>
                <a:gd name="connsiteY56" fmla="*/ 1191154 h 2169949"/>
                <a:gd name="connsiteX57" fmla="*/ 833305 w 1645921"/>
                <a:gd name="connsiteY57" fmla="*/ 992422 h 2169949"/>
                <a:gd name="connsiteX58" fmla="*/ 1055404 w 1645921"/>
                <a:gd name="connsiteY58" fmla="*/ 817761 h 2169949"/>
                <a:gd name="connsiteX59" fmla="*/ 1042745 w 1645921"/>
                <a:gd name="connsiteY59" fmla="*/ 821277 h 2169949"/>
                <a:gd name="connsiteX60" fmla="*/ 985031 w 1645921"/>
                <a:gd name="connsiteY60" fmla="*/ 866468 h 2169949"/>
                <a:gd name="connsiteX61" fmla="*/ 853269 w 1645921"/>
                <a:gd name="connsiteY61" fmla="*/ 969918 h 2169949"/>
                <a:gd name="connsiteX62" fmla="*/ 1113707 w 1645921"/>
                <a:gd name="connsiteY62" fmla="*/ 1173549 h 2169949"/>
                <a:gd name="connsiteX63" fmla="*/ 1099007 w 1645921"/>
                <a:gd name="connsiteY63" fmla="*/ 1072459 h 2169949"/>
                <a:gd name="connsiteX64" fmla="*/ 1079587 w 1645921"/>
                <a:gd name="connsiteY64" fmla="*/ 943783 h 2169949"/>
                <a:gd name="connsiteX65" fmla="*/ 1062346 w 1645921"/>
                <a:gd name="connsiteY65" fmla="*/ 828537 h 2169949"/>
                <a:gd name="connsiteX66" fmla="*/ 1055404 w 1645921"/>
                <a:gd name="connsiteY66" fmla="*/ 817761 h 2169949"/>
                <a:gd name="connsiteX67" fmla="*/ 576134 w 1645921"/>
                <a:gd name="connsiteY67" fmla="*/ 791513 h 2169949"/>
                <a:gd name="connsiteX68" fmla="*/ 537114 w 1645921"/>
                <a:gd name="connsiteY68" fmla="*/ 1179357 h 2169949"/>
                <a:gd name="connsiteX69" fmla="*/ 540744 w 1645921"/>
                <a:gd name="connsiteY69" fmla="*/ 1177179 h 2169949"/>
                <a:gd name="connsiteX70" fmla="*/ 796100 w 1645921"/>
                <a:gd name="connsiteY70" fmla="*/ 976996 h 2169949"/>
                <a:gd name="connsiteX71" fmla="*/ 796100 w 1645921"/>
                <a:gd name="connsiteY71" fmla="*/ 963384 h 2169949"/>
                <a:gd name="connsiteX72" fmla="*/ 618240 w 1645921"/>
                <a:gd name="connsiteY72" fmla="*/ 824181 h 2169949"/>
                <a:gd name="connsiteX73" fmla="*/ 576134 w 1645921"/>
                <a:gd name="connsiteY73" fmla="*/ 791513 h 2169949"/>
                <a:gd name="connsiteX74" fmla="*/ 832035 w 1645921"/>
                <a:gd name="connsiteY74" fmla="*/ 779716 h 2169949"/>
                <a:gd name="connsiteX75" fmla="*/ 832035 w 1645921"/>
                <a:gd name="connsiteY75" fmla="*/ 948865 h 2169949"/>
                <a:gd name="connsiteX76" fmla="*/ 1031534 w 1645921"/>
                <a:gd name="connsiteY76" fmla="*/ 792496 h 2169949"/>
                <a:gd name="connsiteX77" fmla="*/ 1031242 w 1645921"/>
                <a:gd name="connsiteY77" fmla="*/ 791569 h 2169949"/>
                <a:gd name="connsiteX78" fmla="*/ 1035405 w 1645921"/>
                <a:gd name="connsiteY78" fmla="*/ 783570 h 2169949"/>
                <a:gd name="connsiteX79" fmla="*/ 607714 w 1645921"/>
                <a:gd name="connsiteY79" fmla="*/ 775723 h 2169949"/>
                <a:gd name="connsiteX80" fmla="*/ 607351 w 1645921"/>
                <a:gd name="connsiteY80" fmla="*/ 777720 h 2169949"/>
                <a:gd name="connsiteX81" fmla="*/ 800637 w 1645921"/>
                <a:gd name="connsiteY81" fmla="*/ 928901 h 2169949"/>
                <a:gd name="connsiteX82" fmla="*/ 800637 w 1645921"/>
                <a:gd name="connsiteY82" fmla="*/ 779353 h 2169949"/>
                <a:gd name="connsiteX83" fmla="*/ 607714 w 1645921"/>
                <a:gd name="connsiteY83" fmla="*/ 775723 h 2169949"/>
                <a:gd name="connsiteX84" fmla="*/ 796931 w 1645921"/>
                <a:gd name="connsiteY84" fmla="*/ 594770 h 2169949"/>
                <a:gd name="connsiteX85" fmla="*/ 605840 w 1645921"/>
                <a:gd name="connsiteY85" fmla="*/ 744540 h 2169949"/>
                <a:gd name="connsiteX86" fmla="*/ 799169 w 1645921"/>
                <a:gd name="connsiteY86" fmla="*/ 744540 h 2169949"/>
                <a:gd name="connsiteX87" fmla="*/ 796931 w 1645921"/>
                <a:gd name="connsiteY87" fmla="*/ 594770 h 2169949"/>
                <a:gd name="connsiteX88" fmla="*/ 821693 w 1645921"/>
                <a:gd name="connsiteY88" fmla="*/ 581046 h 2169949"/>
                <a:gd name="connsiteX89" fmla="*/ 824378 w 1645921"/>
                <a:gd name="connsiteY89" fmla="*/ 744391 h 2169949"/>
                <a:gd name="connsiteX90" fmla="*/ 1030536 w 1645921"/>
                <a:gd name="connsiteY90" fmla="*/ 744391 h 2169949"/>
                <a:gd name="connsiteX91" fmla="*/ 821693 w 1645921"/>
                <a:gd name="connsiteY91" fmla="*/ 581046 h 2169949"/>
                <a:gd name="connsiteX92" fmla="*/ 1004245 w 1645921"/>
                <a:gd name="connsiteY92" fmla="*/ 437486 h 2169949"/>
                <a:gd name="connsiteX93" fmla="*/ 993840 w 1645921"/>
                <a:gd name="connsiteY93" fmla="*/ 440376 h 2169949"/>
                <a:gd name="connsiteX94" fmla="*/ 946402 w 1645921"/>
                <a:gd name="connsiteY94" fmla="*/ 477520 h 2169949"/>
                <a:gd name="connsiteX95" fmla="*/ 838102 w 1645921"/>
                <a:gd name="connsiteY95" fmla="*/ 562549 h 2169949"/>
                <a:gd name="connsiteX96" fmla="*/ 1052166 w 1645921"/>
                <a:gd name="connsiteY96" fmla="*/ 729921 h 2169949"/>
                <a:gd name="connsiteX97" fmla="*/ 1040084 w 1645921"/>
                <a:gd name="connsiteY97" fmla="*/ 646831 h 2169949"/>
                <a:gd name="connsiteX98" fmla="*/ 1024122 w 1645921"/>
                <a:gd name="connsiteY98" fmla="*/ 541068 h 2169949"/>
                <a:gd name="connsiteX99" fmla="*/ 1009951 w 1645921"/>
                <a:gd name="connsiteY99" fmla="*/ 446343 h 2169949"/>
                <a:gd name="connsiteX100" fmla="*/ 1004245 w 1645921"/>
                <a:gd name="connsiteY100" fmla="*/ 437486 h 2169949"/>
                <a:gd name="connsiteX101" fmla="*/ 610315 w 1645921"/>
                <a:gd name="connsiteY101" fmla="*/ 415911 h 2169949"/>
                <a:gd name="connsiteX102" fmla="*/ 578243 w 1645921"/>
                <a:gd name="connsiteY102" fmla="*/ 734695 h 2169949"/>
                <a:gd name="connsiteX103" fmla="*/ 581226 w 1645921"/>
                <a:gd name="connsiteY103" fmla="*/ 732905 h 2169949"/>
                <a:gd name="connsiteX104" fmla="*/ 791113 w 1645921"/>
                <a:gd name="connsiteY104" fmla="*/ 568367 h 2169949"/>
                <a:gd name="connsiteX105" fmla="*/ 791113 w 1645921"/>
                <a:gd name="connsiteY105" fmla="*/ 557179 h 2169949"/>
                <a:gd name="connsiteX106" fmla="*/ 644923 w 1645921"/>
                <a:gd name="connsiteY106" fmla="*/ 442763 h 2169949"/>
                <a:gd name="connsiteX107" fmla="*/ 610315 w 1645921"/>
                <a:gd name="connsiteY107" fmla="*/ 415911 h 2169949"/>
                <a:gd name="connsiteX108" fmla="*/ 1030322 w 1645921"/>
                <a:gd name="connsiteY108" fmla="*/ 412680 h 2169949"/>
                <a:gd name="connsiteX109" fmla="*/ 1030686 w 1645921"/>
                <a:gd name="connsiteY109" fmla="*/ 414569 h 2169949"/>
                <a:gd name="connsiteX110" fmla="*/ 1050973 w 1645921"/>
                <a:gd name="connsiteY110" fmla="*/ 551361 h 2169949"/>
                <a:gd name="connsiteX111" fmla="*/ 1068427 w 1645921"/>
                <a:gd name="connsiteY111" fmla="*/ 666821 h 2169949"/>
                <a:gd name="connsiteX112" fmla="*/ 1079316 w 1645921"/>
                <a:gd name="connsiteY112" fmla="*/ 739618 h 2169949"/>
                <a:gd name="connsiteX113" fmla="*/ 1079763 w 1645921"/>
                <a:gd name="connsiteY113" fmla="*/ 743198 h 2169949"/>
                <a:gd name="connsiteX114" fmla="*/ 1080791 w 1645921"/>
                <a:gd name="connsiteY114" fmla="*/ 744748 h 2169949"/>
                <a:gd name="connsiteX115" fmla="*/ 1476534 w 1645921"/>
                <a:gd name="connsiteY115" fmla="*/ 412680 h 2169949"/>
                <a:gd name="connsiteX116" fmla="*/ 820649 w 1645921"/>
                <a:gd name="connsiteY116" fmla="*/ 412680 h 2169949"/>
                <a:gd name="connsiteX117" fmla="*/ 820649 w 1645921"/>
                <a:gd name="connsiteY117" fmla="*/ 545245 h 2169949"/>
                <a:gd name="connsiteX118" fmla="*/ 989779 w 1645921"/>
                <a:gd name="connsiteY118" fmla="*/ 412680 h 2169949"/>
                <a:gd name="connsiteX119" fmla="*/ 646336 w 1645921"/>
                <a:gd name="connsiteY119" fmla="*/ 412680 h 2169949"/>
                <a:gd name="connsiteX120" fmla="*/ 794842 w 1645921"/>
                <a:gd name="connsiteY120" fmla="*/ 528836 h 2169949"/>
                <a:gd name="connsiteX121" fmla="*/ 794842 w 1645921"/>
                <a:gd name="connsiteY121" fmla="*/ 412680 h 2169949"/>
                <a:gd name="connsiteX122" fmla="*/ 171855 w 1645921"/>
                <a:gd name="connsiteY122" fmla="*/ 412680 h 2169949"/>
                <a:gd name="connsiteX123" fmla="*/ 553095 w 1645921"/>
                <a:gd name="connsiteY123" fmla="*/ 732578 h 2169949"/>
                <a:gd name="connsiteX124" fmla="*/ 562729 w 1645921"/>
                <a:gd name="connsiteY124" fmla="*/ 639075 h 2169949"/>
                <a:gd name="connsiteX125" fmla="*/ 570635 w 1645921"/>
                <a:gd name="connsiteY125" fmla="*/ 559864 h 2169949"/>
                <a:gd name="connsiteX126" fmla="*/ 580630 w 1645921"/>
                <a:gd name="connsiteY126" fmla="*/ 462155 h 2169949"/>
                <a:gd name="connsiteX127" fmla="*/ 585568 w 1645921"/>
                <a:gd name="connsiteY127" fmla="*/ 412680 h 2169949"/>
                <a:gd name="connsiteX128" fmla="*/ 789920 w 1645921"/>
                <a:gd name="connsiteY128" fmla="*/ 135167 h 2169949"/>
                <a:gd name="connsiteX129" fmla="*/ 630156 w 1645921"/>
                <a:gd name="connsiteY129" fmla="*/ 377723 h 2169949"/>
                <a:gd name="connsiteX130" fmla="*/ 794395 w 1645921"/>
                <a:gd name="connsiteY130" fmla="*/ 380706 h 2169949"/>
                <a:gd name="connsiteX131" fmla="*/ 791411 w 1645921"/>
                <a:gd name="connsiteY131" fmla="*/ 135764 h 2169949"/>
                <a:gd name="connsiteX132" fmla="*/ 789920 w 1645921"/>
                <a:gd name="connsiteY132" fmla="*/ 135167 h 2169949"/>
                <a:gd name="connsiteX133" fmla="*/ 818262 w 1645921"/>
                <a:gd name="connsiteY133" fmla="*/ 127261 h 2169949"/>
                <a:gd name="connsiteX134" fmla="*/ 816622 w 1645921"/>
                <a:gd name="connsiteY134" fmla="*/ 127559 h 2169949"/>
                <a:gd name="connsiteX135" fmla="*/ 819456 w 1645921"/>
                <a:gd name="connsiteY135" fmla="*/ 381303 h 2169949"/>
                <a:gd name="connsiteX136" fmla="*/ 989513 w 1645921"/>
                <a:gd name="connsiteY136" fmla="*/ 384138 h 2169949"/>
                <a:gd name="connsiteX137" fmla="*/ 818262 w 1645921"/>
                <a:gd name="connsiteY137" fmla="*/ 127261 h 2169949"/>
                <a:gd name="connsiteX138" fmla="*/ 762323 w 1645921"/>
                <a:gd name="connsiteY138" fmla="*/ 118161 h 2169949"/>
                <a:gd name="connsiteX139" fmla="*/ 658647 w 1645921"/>
                <a:gd name="connsiteY139" fmla="*/ 118908 h 2169949"/>
                <a:gd name="connsiteX140" fmla="*/ 642089 w 1645921"/>
                <a:gd name="connsiteY140" fmla="*/ 120101 h 2169949"/>
                <a:gd name="connsiteX141" fmla="*/ 638807 w 1645921"/>
                <a:gd name="connsiteY141" fmla="*/ 135914 h 2169949"/>
                <a:gd name="connsiteX142" fmla="*/ 638658 w 1645921"/>
                <a:gd name="connsiteY142" fmla="*/ 136659 h 2169949"/>
                <a:gd name="connsiteX143" fmla="*/ 628812 w 1645921"/>
                <a:gd name="connsiteY143" fmla="*/ 232876 h 2169949"/>
                <a:gd name="connsiteX144" fmla="*/ 620310 w 1645921"/>
                <a:gd name="connsiteY144" fmla="*/ 316562 h 2169949"/>
                <a:gd name="connsiteX145" fmla="*/ 617028 w 1645921"/>
                <a:gd name="connsiteY145" fmla="*/ 350424 h 2169949"/>
                <a:gd name="connsiteX146" fmla="*/ 618371 w 1645921"/>
                <a:gd name="connsiteY146" fmla="*/ 350723 h 2169949"/>
                <a:gd name="connsiteX147" fmla="*/ 771720 w 1645921"/>
                <a:gd name="connsiteY147" fmla="*/ 118161 h 2169949"/>
                <a:gd name="connsiteX148" fmla="*/ 762323 w 1645921"/>
                <a:gd name="connsiteY148" fmla="*/ 118161 h 2169949"/>
                <a:gd name="connsiteX149" fmla="*/ 954457 w 1645921"/>
                <a:gd name="connsiteY149" fmla="*/ 116819 h 2169949"/>
                <a:gd name="connsiteX150" fmla="*/ 886733 w 1645921"/>
                <a:gd name="connsiteY150" fmla="*/ 117416 h 2169949"/>
                <a:gd name="connsiteX151" fmla="*/ 841384 w 1645921"/>
                <a:gd name="connsiteY151" fmla="*/ 117416 h 2169949"/>
                <a:gd name="connsiteX152" fmla="*/ 993392 w 1645921"/>
                <a:gd name="connsiteY152" fmla="*/ 345800 h 2169949"/>
                <a:gd name="connsiteX153" fmla="*/ 994585 w 1645921"/>
                <a:gd name="connsiteY153" fmla="*/ 345352 h 2169949"/>
                <a:gd name="connsiteX154" fmla="*/ 989513 w 1645921"/>
                <a:gd name="connsiteY154" fmla="*/ 308208 h 2169949"/>
                <a:gd name="connsiteX155" fmla="*/ 961767 w 1645921"/>
                <a:gd name="connsiteY155" fmla="*/ 123233 h 2169949"/>
                <a:gd name="connsiteX156" fmla="*/ 954457 w 1645921"/>
                <a:gd name="connsiteY156" fmla="*/ 116819 h 2169949"/>
                <a:gd name="connsiteX157" fmla="*/ 686185 w 1645921"/>
                <a:gd name="connsiteY157" fmla="*/ 0 h 2169949"/>
                <a:gd name="connsiteX158" fmla="*/ 934104 w 1645921"/>
                <a:gd name="connsiteY158" fmla="*/ 0 h 2169949"/>
                <a:gd name="connsiteX159" fmla="*/ 970742 w 1645921"/>
                <a:gd name="connsiteY159" fmla="*/ 36638 h 2169949"/>
                <a:gd name="connsiteX160" fmla="*/ 961098 w 1645921"/>
                <a:gd name="connsiteY160" fmla="*/ 59922 h 2169949"/>
                <a:gd name="connsiteX161" fmla="*/ 1051055 w 1645921"/>
                <a:gd name="connsiteY161" fmla="*/ 59922 h 2169949"/>
                <a:gd name="connsiteX162" fmla="*/ 1073915 w 1645921"/>
                <a:gd name="connsiteY162" fmla="*/ 82782 h 2169949"/>
                <a:gd name="connsiteX163" fmla="*/ 1073914 w 1645921"/>
                <a:gd name="connsiteY163" fmla="*/ 82782 h 2169949"/>
                <a:gd name="connsiteX164" fmla="*/ 1051054 w 1645921"/>
                <a:gd name="connsiteY164" fmla="*/ 105642 h 2169949"/>
                <a:gd name="connsiteX165" fmla="*/ 984543 w 1645921"/>
                <a:gd name="connsiteY165" fmla="*/ 105642 h 2169949"/>
                <a:gd name="connsiteX166" fmla="*/ 1025912 w 1645921"/>
                <a:gd name="connsiteY166" fmla="*/ 382944 h 2169949"/>
                <a:gd name="connsiteX167" fmla="*/ 1029492 w 1645921"/>
                <a:gd name="connsiteY167" fmla="*/ 382348 h 2169949"/>
                <a:gd name="connsiteX168" fmla="*/ 1029641 w 1645921"/>
                <a:gd name="connsiteY168" fmla="*/ 383839 h 2169949"/>
                <a:gd name="connsiteX169" fmla="*/ 1029470 w 1645921"/>
                <a:gd name="connsiteY169" fmla="*/ 385248 h 2169949"/>
                <a:gd name="connsiteX170" fmla="*/ 1157032 w 1645921"/>
                <a:gd name="connsiteY170" fmla="*/ 385248 h 2169949"/>
                <a:gd name="connsiteX171" fmla="*/ 1157032 w 1645921"/>
                <a:gd name="connsiteY171" fmla="*/ 310832 h 2169949"/>
                <a:gd name="connsiteX172" fmla="*/ 1126536 w 1645921"/>
                <a:gd name="connsiteY172" fmla="*/ 310832 h 2169949"/>
                <a:gd name="connsiteX173" fmla="*/ 1117392 w 1645921"/>
                <a:gd name="connsiteY173" fmla="*/ 301688 h 2169949"/>
                <a:gd name="connsiteX174" fmla="*/ 1126536 w 1645921"/>
                <a:gd name="connsiteY174" fmla="*/ 292544 h 2169949"/>
                <a:gd name="connsiteX175" fmla="*/ 1157032 w 1645921"/>
                <a:gd name="connsiteY175" fmla="*/ 292544 h 2169949"/>
                <a:gd name="connsiteX176" fmla="*/ 1157032 w 1645921"/>
                <a:gd name="connsiteY176" fmla="*/ 282034 h 2169949"/>
                <a:gd name="connsiteX177" fmla="*/ 1126536 w 1645921"/>
                <a:gd name="connsiteY177" fmla="*/ 282034 h 2169949"/>
                <a:gd name="connsiteX178" fmla="*/ 1117392 w 1645921"/>
                <a:gd name="connsiteY178" fmla="*/ 272890 h 2169949"/>
                <a:gd name="connsiteX179" fmla="*/ 1126536 w 1645921"/>
                <a:gd name="connsiteY179" fmla="*/ 263746 h 2169949"/>
                <a:gd name="connsiteX180" fmla="*/ 1157032 w 1645921"/>
                <a:gd name="connsiteY180" fmla="*/ 263746 h 2169949"/>
                <a:gd name="connsiteX181" fmla="*/ 1157032 w 1645921"/>
                <a:gd name="connsiteY181" fmla="*/ 253236 h 2169949"/>
                <a:gd name="connsiteX182" fmla="*/ 1126536 w 1645921"/>
                <a:gd name="connsiteY182" fmla="*/ 253236 h 2169949"/>
                <a:gd name="connsiteX183" fmla="*/ 1117392 w 1645921"/>
                <a:gd name="connsiteY183" fmla="*/ 244092 h 2169949"/>
                <a:gd name="connsiteX184" fmla="*/ 1126536 w 1645921"/>
                <a:gd name="connsiteY184" fmla="*/ 234948 h 2169949"/>
                <a:gd name="connsiteX185" fmla="*/ 1157032 w 1645921"/>
                <a:gd name="connsiteY185" fmla="*/ 234948 h 2169949"/>
                <a:gd name="connsiteX186" fmla="*/ 1157032 w 1645921"/>
                <a:gd name="connsiteY186" fmla="*/ 219866 h 2169949"/>
                <a:gd name="connsiteX187" fmla="*/ 1170748 w 1645921"/>
                <a:gd name="connsiteY187" fmla="*/ 206150 h 2169949"/>
                <a:gd name="connsiteX188" fmla="*/ 1184464 w 1645921"/>
                <a:gd name="connsiteY188" fmla="*/ 219866 h 2169949"/>
                <a:gd name="connsiteX189" fmla="*/ 1184464 w 1645921"/>
                <a:gd name="connsiteY189" fmla="*/ 234948 h 2169949"/>
                <a:gd name="connsiteX190" fmla="*/ 1210556 w 1645921"/>
                <a:gd name="connsiteY190" fmla="*/ 234948 h 2169949"/>
                <a:gd name="connsiteX191" fmla="*/ 1219700 w 1645921"/>
                <a:gd name="connsiteY191" fmla="*/ 244092 h 2169949"/>
                <a:gd name="connsiteX192" fmla="*/ 1210556 w 1645921"/>
                <a:gd name="connsiteY192" fmla="*/ 253236 h 2169949"/>
                <a:gd name="connsiteX193" fmla="*/ 1184464 w 1645921"/>
                <a:gd name="connsiteY193" fmla="*/ 253236 h 2169949"/>
                <a:gd name="connsiteX194" fmla="*/ 1184464 w 1645921"/>
                <a:gd name="connsiteY194" fmla="*/ 263746 h 2169949"/>
                <a:gd name="connsiteX195" fmla="*/ 1210556 w 1645921"/>
                <a:gd name="connsiteY195" fmla="*/ 263746 h 2169949"/>
                <a:gd name="connsiteX196" fmla="*/ 1219700 w 1645921"/>
                <a:gd name="connsiteY196" fmla="*/ 272890 h 2169949"/>
                <a:gd name="connsiteX197" fmla="*/ 1210556 w 1645921"/>
                <a:gd name="connsiteY197" fmla="*/ 282034 h 2169949"/>
                <a:gd name="connsiteX198" fmla="*/ 1184464 w 1645921"/>
                <a:gd name="connsiteY198" fmla="*/ 282034 h 2169949"/>
                <a:gd name="connsiteX199" fmla="*/ 1184464 w 1645921"/>
                <a:gd name="connsiteY199" fmla="*/ 292544 h 2169949"/>
                <a:gd name="connsiteX200" fmla="*/ 1210556 w 1645921"/>
                <a:gd name="connsiteY200" fmla="*/ 292544 h 2169949"/>
                <a:gd name="connsiteX201" fmla="*/ 1219700 w 1645921"/>
                <a:gd name="connsiteY201" fmla="*/ 301688 h 2169949"/>
                <a:gd name="connsiteX202" fmla="*/ 1210556 w 1645921"/>
                <a:gd name="connsiteY202" fmla="*/ 310832 h 2169949"/>
                <a:gd name="connsiteX203" fmla="*/ 1184464 w 1645921"/>
                <a:gd name="connsiteY203" fmla="*/ 310832 h 2169949"/>
                <a:gd name="connsiteX204" fmla="*/ 1184464 w 1645921"/>
                <a:gd name="connsiteY204" fmla="*/ 385248 h 2169949"/>
                <a:gd name="connsiteX205" fmla="*/ 1315794 w 1645921"/>
                <a:gd name="connsiteY205" fmla="*/ 385248 h 2169949"/>
                <a:gd name="connsiteX206" fmla="*/ 1315794 w 1645921"/>
                <a:gd name="connsiteY206" fmla="*/ 310832 h 2169949"/>
                <a:gd name="connsiteX207" fmla="*/ 1286537 w 1645921"/>
                <a:gd name="connsiteY207" fmla="*/ 310832 h 2169949"/>
                <a:gd name="connsiteX208" fmla="*/ 1277393 w 1645921"/>
                <a:gd name="connsiteY208" fmla="*/ 301688 h 2169949"/>
                <a:gd name="connsiteX209" fmla="*/ 1286537 w 1645921"/>
                <a:gd name="connsiteY209" fmla="*/ 292544 h 2169949"/>
                <a:gd name="connsiteX210" fmla="*/ 1315794 w 1645921"/>
                <a:gd name="connsiteY210" fmla="*/ 292544 h 2169949"/>
                <a:gd name="connsiteX211" fmla="*/ 1315794 w 1645921"/>
                <a:gd name="connsiteY211" fmla="*/ 282034 h 2169949"/>
                <a:gd name="connsiteX212" fmla="*/ 1286537 w 1645921"/>
                <a:gd name="connsiteY212" fmla="*/ 282034 h 2169949"/>
                <a:gd name="connsiteX213" fmla="*/ 1277393 w 1645921"/>
                <a:gd name="connsiteY213" fmla="*/ 272890 h 2169949"/>
                <a:gd name="connsiteX214" fmla="*/ 1286537 w 1645921"/>
                <a:gd name="connsiteY214" fmla="*/ 263746 h 2169949"/>
                <a:gd name="connsiteX215" fmla="*/ 1315794 w 1645921"/>
                <a:gd name="connsiteY215" fmla="*/ 263746 h 2169949"/>
                <a:gd name="connsiteX216" fmla="*/ 1315794 w 1645921"/>
                <a:gd name="connsiteY216" fmla="*/ 253236 h 2169949"/>
                <a:gd name="connsiteX217" fmla="*/ 1286537 w 1645921"/>
                <a:gd name="connsiteY217" fmla="*/ 253236 h 2169949"/>
                <a:gd name="connsiteX218" fmla="*/ 1277393 w 1645921"/>
                <a:gd name="connsiteY218" fmla="*/ 244092 h 2169949"/>
                <a:gd name="connsiteX219" fmla="*/ 1286537 w 1645921"/>
                <a:gd name="connsiteY219" fmla="*/ 234948 h 2169949"/>
                <a:gd name="connsiteX220" fmla="*/ 1315794 w 1645921"/>
                <a:gd name="connsiteY220" fmla="*/ 234948 h 2169949"/>
                <a:gd name="connsiteX221" fmla="*/ 1315794 w 1645921"/>
                <a:gd name="connsiteY221" fmla="*/ 219866 h 2169949"/>
                <a:gd name="connsiteX222" fmla="*/ 1329510 w 1645921"/>
                <a:gd name="connsiteY222" fmla="*/ 206150 h 2169949"/>
                <a:gd name="connsiteX223" fmla="*/ 1343226 w 1645921"/>
                <a:gd name="connsiteY223" fmla="*/ 219866 h 2169949"/>
                <a:gd name="connsiteX224" fmla="*/ 1343226 w 1645921"/>
                <a:gd name="connsiteY224" fmla="*/ 234948 h 2169949"/>
                <a:gd name="connsiteX225" fmla="*/ 1370557 w 1645921"/>
                <a:gd name="connsiteY225" fmla="*/ 234948 h 2169949"/>
                <a:gd name="connsiteX226" fmla="*/ 1379701 w 1645921"/>
                <a:gd name="connsiteY226" fmla="*/ 244092 h 2169949"/>
                <a:gd name="connsiteX227" fmla="*/ 1370557 w 1645921"/>
                <a:gd name="connsiteY227" fmla="*/ 253236 h 2169949"/>
                <a:gd name="connsiteX228" fmla="*/ 1343226 w 1645921"/>
                <a:gd name="connsiteY228" fmla="*/ 253236 h 2169949"/>
                <a:gd name="connsiteX229" fmla="*/ 1343226 w 1645921"/>
                <a:gd name="connsiteY229" fmla="*/ 263746 h 2169949"/>
                <a:gd name="connsiteX230" fmla="*/ 1370557 w 1645921"/>
                <a:gd name="connsiteY230" fmla="*/ 263746 h 2169949"/>
                <a:gd name="connsiteX231" fmla="*/ 1379701 w 1645921"/>
                <a:gd name="connsiteY231" fmla="*/ 272890 h 2169949"/>
                <a:gd name="connsiteX232" fmla="*/ 1370557 w 1645921"/>
                <a:gd name="connsiteY232" fmla="*/ 282034 h 2169949"/>
                <a:gd name="connsiteX233" fmla="*/ 1343226 w 1645921"/>
                <a:gd name="connsiteY233" fmla="*/ 282034 h 2169949"/>
                <a:gd name="connsiteX234" fmla="*/ 1343226 w 1645921"/>
                <a:gd name="connsiteY234" fmla="*/ 292544 h 2169949"/>
                <a:gd name="connsiteX235" fmla="*/ 1370557 w 1645921"/>
                <a:gd name="connsiteY235" fmla="*/ 292544 h 2169949"/>
                <a:gd name="connsiteX236" fmla="*/ 1379701 w 1645921"/>
                <a:gd name="connsiteY236" fmla="*/ 301688 h 2169949"/>
                <a:gd name="connsiteX237" fmla="*/ 1370557 w 1645921"/>
                <a:gd name="connsiteY237" fmla="*/ 310832 h 2169949"/>
                <a:gd name="connsiteX238" fmla="*/ 1343226 w 1645921"/>
                <a:gd name="connsiteY238" fmla="*/ 310832 h 2169949"/>
                <a:gd name="connsiteX239" fmla="*/ 1343226 w 1645921"/>
                <a:gd name="connsiteY239" fmla="*/ 385248 h 2169949"/>
                <a:gd name="connsiteX240" fmla="*/ 1497488 w 1645921"/>
                <a:gd name="connsiteY240" fmla="*/ 385248 h 2169949"/>
                <a:gd name="connsiteX241" fmla="*/ 1505347 w 1645921"/>
                <a:gd name="connsiteY241" fmla="*/ 388503 h 2169949"/>
                <a:gd name="connsiteX242" fmla="*/ 1505405 w 1645921"/>
                <a:gd name="connsiteY242" fmla="*/ 388454 h 2169949"/>
                <a:gd name="connsiteX243" fmla="*/ 1524728 w 1645921"/>
                <a:gd name="connsiteY243" fmla="*/ 390145 h 2169949"/>
                <a:gd name="connsiteX244" fmla="*/ 1523038 w 1645921"/>
                <a:gd name="connsiteY244" fmla="*/ 409469 h 2169949"/>
                <a:gd name="connsiteX245" fmla="*/ 1085083 w 1645921"/>
                <a:gd name="connsiteY245" fmla="*/ 776956 h 2169949"/>
                <a:gd name="connsiteX246" fmla="*/ 1087573 w 1645921"/>
                <a:gd name="connsiteY246" fmla="*/ 789880 h 2169949"/>
                <a:gd name="connsiteX247" fmla="*/ 1112255 w 1645921"/>
                <a:gd name="connsiteY247" fmla="*/ 956306 h 2169949"/>
                <a:gd name="connsiteX248" fmla="*/ 1133490 w 1645921"/>
                <a:gd name="connsiteY248" fmla="*/ 1096779 h 2169949"/>
                <a:gd name="connsiteX249" fmla="*/ 1146738 w 1645921"/>
                <a:gd name="connsiteY249" fmla="*/ 1185346 h 2169949"/>
                <a:gd name="connsiteX250" fmla="*/ 1147283 w 1645921"/>
                <a:gd name="connsiteY250" fmla="*/ 1189702 h 2169949"/>
                <a:gd name="connsiteX251" fmla="*/ 1153816 w 1645921"/>
                <a:gd name="connsiteY251" fmla="*/ 1215292 h 2169949"/>
                <a:gd name="connsiteX252" fmla="*/ 1156176 w 1645921"/>
                <a:gd name="connsiteY252" fmla="*/ 1249956 h 2169949"/>
                <a:gd name="connsiteX253" fmla="*/ 1190114 w 1645921"/>
                <a:gd name="connsiteY253" fmla="*/ 1475367 h 2169949"/>
                <a:gd name="connsiteX254" fmla="*/ 1217701 w 1645921"/>
                <a:gd name="connsiteY254" fmla="*/ 1659579 h 2169949"/>
                <a:gd name="connsiteX255" fmla="*/ 1221875 w 1645921"/>
                <a:gd name="connsiteY255" fmla="*/ 1665931 h 2169949"/>
                <a:gd name="connsiteX256" fmla="*/ 1224235 w 1645921"/>
                <a:gd name="connsiteY256" fmla="*/ 1671920 h 2169949"/>
                <a:gd name="connsiteX257" fmla="*/ 1235668 w 1645921"/>
                <a:gd name="connsiteY257" fmla="*/ 1781903 h 2169949"/>
                <a:gd name="connsiteX258" fmla="*/ 1258718 w 1645921"/>
                <a:gd name="connsiteY258" fmla="*/ 1935625 h 2169949"/>
                <a:gd name="connsiteX259" fmla="*/ 1281222 w 1645921"/>
                <a:gd name="connsiteY259" fmla="*/ 2087713 h 2169949"/>
                <a:gd name="connsiteX260" fmla="*/ 1286826 w 1645921"/>
                <a:gd name="connsiteY260" fmla="*/ 2124229 h 2169949"/>
                <a:gd name="connsiteX261" fmla="*/ 1623061 w 1645921"/>
                <a:gd name="connsiteY261" fmla="*/ 2124229 h 2169949"/>
                <a:gd name="connsiteX262" fmla="*/ 1636122 w 1645921"/>
                <a:gd name="connsiteY262" fmla="*/ 2129640 h 2169949"/>
                <a:gd name="connsiteX263" fmla="*/ 1640572 w 1645921"/>
                <a:gd name="connsiteY263" fmla="*/ 2129637 h 2169949"/>
                <a:gd name="connsiteX264" fmla="*/ 1640572 w 1645921"/>
                <a:gd name="connsiteY264" fmla="*/ 2134176 h 2169949"/>
                <a:gd name="connsiteX265" fmla="*/ 1645921 w 1645921"/>
                <a:gd name="connsiteY265" fmla="*/ 2147089 h 2169949"/>
                <a:gd name="connsiteX266" fmla="*/ 1645920 w 1645921"/>
                <a:gd name="connsiteY266" fmla="*/ 2147089 h 2169949"/>
                <a:gd name="connsiteX267" fmla="*/ 1640572 w 1645921"/>
                <a:gd name="connsiteY267" fmla="*/ 2160000 h 2169949"/>
                <a:gd name="connsiteX268" fmla="*/ 1640572 w 1645921"/>
                <a:gd name="connsiteY268" fmla="*/ 2166683 h 2169949"/>
                <a:gd name="connsiteX269" fmla="*/ 1630945 w 1645921"/>
                <a:gd name="connsiteY269" fmla="*/ 2166683 h 2169949"/>
                <a:gd name="connsiteX270" fmla="*/ 1623060 w 1645921"/>
                <a:gd name="connsiteY270" fmla="*/ 2169949 h 2169949"/>
                <a:gd name="connsiteX271" fmla="*/ 22860 w 1645921"/>
                <a:gd name="connsiteY271" fmla="*/ 2169948 h 2169949"/>
                <a:gd name="connsiteX272" fmla="*/ 14978 w 1645921"/>
                <a:gd name="connsiteY272" fmla="*/ 2166683 h 2169949"/>
                <a:gd name="connsiteX273" fmla="*/ 5349 w 1645921"/>
                <a:gd name="connsiteY273" fmla="*/ 2166683 h 2169949"/>
                <a:gd name="connsiteX274" fmla="*/ 5349 w 1645921"/>
                <a:gd name="connsiteY274" fmla="*/ 2160002 h 2169949"/>
                <a:gd name="connsiteX275" fmla="*/ 0 w 1645921"/>
                <a:gd name="connsiteY275" fmla="*/ 2147089 h 2169949"/>
                <a:gd name="connsiteX276" fmla="*/ 6696 w 1645921"/>
                <a:gd name="connsiteY276" fmla="*/ 2130925 h 2169949"/>
                <a:gd name="connsiteX277" fmla="*/ 22860 w 1645921"/>
                <a:gd name="connsiteY277" fmla="*/ 2124229 h 2169949"/>
                <a:gd name="connsiteX278" fmla="*/ 410941 w 1645921"/>
                <a:gd name="connsiteY278" fmla="*/ 2124229 h 2169949"/>
                <a:gd name="connsiteX279" fmla="*/ 415334 w 1645921"/>
                <a:gd name="connsiteY279" fmla="*/ 2082631 h 2169949"/>
                <a:gd name="connsiteX280" fmla="*/ 427676 w 1645921"/>
                <a:gd name="connsiteY280" fmla="*/ 1961033 h 2169949"/>
                <a:gd name="connsiteX281" fmla="*/ 437295 w 1645921"/>
                <a:gd name="connsiteY281" fmla="*/ 1862847 h 2169949"/>
                <a:gd name="connsiteX282" fmla="*/ 449455 w 1645921"/>
                <a:gd name="connsiteY282" fmla="*/ 1745786 h 2169949"/>
                <a:gd name="connsiteX283" fmla="*/ 453447 w 1645921"/>
                <a:gd name="connsiteY283" fmla="*/ 1706221 h 2169949"/>
                <a:gd name="connsiteX284" fmla="*/ 444554 w 1645921"/>
                <a:gd name="connsiteY284" fmla="*/ 1691158 h 2169949"/>
                <a:gd name="connsiteX285" fmla="*/ 458348 w 1645921"/>
                <a:gd name="connsiteY285" fmla="*/ 1653227 h 2169949"/>
                <a:gd name="connsiteX286" fmla="*/ 475045 w 1645921"/>
                <a:gd name="connsiteY286" fmla="*/ 1492971 h 2169949"/>
                <a:gd name="connsiteX287" fmla="*/ 488112 w 1645921"/>
                <a:gd name="connsiteY287" fmla="*/ 1357761 h 2169949"/>
                <a:gd name="connsiteX288" fmla="*/ 501179 w 1645921"/>
                <a:gd name="connsiteY288" fmla="*/ 1231626 h 2169949"/>
                <a:gd name="connsiteX289" fmla="*/ 490834 w 1645921"/>
                <a:gd name="connsiteY289" fmla="*/ 1215473 h 2169949"/>
                <a:gd name="connsiteX290" fmla="*/ 505898 w 1645921"/>
                <a:gd name="connsiteY290" fmla="*/ 1182805 h 2169949"/>
                <a:gd name="connsiteX291" fmla="*/ 518239 w 1645921"/>
                <a:gd name="connsiteY291" fmla="*/ 1063022 h 2169949"/>
                <a:gd name="connsiteX292" fmla="*/ 527858 w 1645921"/>
                <a:gd name="connsiteY292" fmla="*/ 966651 h 2169949"/>
                <a:gd name="connsiteX293" fmla="*/ 540018 w 1645921"/>
                <a:gd name="connsiteY293" fmla="*/ 847775 h 2169949"/>
                <a:gd name="connsiteX294" fmla="*/ 548341 w 1645921"/>
                <a:gd name="connsiteY294" fmla="*/ 764399 h 2169949"/>
                <a:gd name="connsiteX295" fmla="*/ 132037 w 1645921"/>
                <a:gd name="connsiteY295" fmla="*/ 415079 h 2169949"/>
                <a:gd name="connsiteX296" fmla="*/ 129621 w 1645921"/>
                <a:gd name="connsiteY296" fmla="*/ 410438 h 2169949"/>
                <a:gd name="connsiteX297" fmla="*/ 125334 w 1645921"/>
                <a:gd name="connsiteY297" fmla="*/ 408662 h 2169949"/>
                <a:gd name="connsiteX298" fmla="*/ 121316 w 1645921"/>
                <a:gd name="connsiteY298" fmla="*/ 398964 h 2169949"/>
                <a:gd name="connsiteX299" fmla="*/ 135032 w 1645921"/>
                <a:gd name="connsiteY299" fmla="*/ 385248 h 2169949"/>
                <a:gd name="connsiteX300" fmla="*/ 301963 w 1645921"/>
                <a:gd name="connsiteY300" fmla="*/ 385248 h 2169949"/>
                <a:gd name="connsiteX301" fmla="*/ 301963 w 1645921"/>
                <a:gd name="connsiteY301" fmla="*/ 319242 h 2169949"/>
                <a:gd name="connsiteX302" fmla="*/ 274367 w 1645921"/>
                <a:gd name="connsiteY302" fmla="*/ 319242 h 2169949"/>
                <a:gd name="connsiteX303" fmla="*/ 265223 w 1645921"/>
                <a:gd name="connsiteY303" fmla="*/ 310098 h 2169949"/>
                <a:gd name="connsiteX304" fmla="*/ 274367 w 1645921"/>
                <a:gd name="connsiteY304" fmla="*/ 300954 h 2169949"/>
                <a:gd name="connsiteX305" fmla="*/ 301963 w 1645921"/>
                <a:gd name="connsiteY305" fmla="*/ 300954 h 2169949"/>
                <a:gd name="connsiteX306" fmla="*/ 301963 w 1645921"/>
                <a:gd name="connsiteY306" fmla="*/ 290444 h 2169949"/>
                <a:gd name="connsiteX307" fmla="*/ 274367 w 1645921"/>
                <a:gd name="connsiteY307" fmla="*/ 290444 h 2169949"/>
                <a:gd name="connsiteX308" fmla="*/ 265223 w 1645921"/>
                <a:gd name="connsiteY308" fmla="*/ 281300 h 2169949"/>
                <a:gd name="connsiteX309" fmla="*/ 274367 w 1645921"/>
                <a:gd name="connsiteY309" fmla="*/ 272156 h 2169949"/>
                <a:gd name="connsiteX310" fmla="*/ 301963 w 1645921"/>
                <a:gd name="connsiteY310" fmla="*/ 272156 h 2169949"/>
                <a:gd name="connsiteX311" fmla="*/ 301963 w 1645921"/>
                <a:gd name="connsiteY311" fmla="*/ 261646 h 2169949"/>
                <a:gd name="connsiteX312" fmla="*/ 274367 w 1645921"/>
                <a:gd name="connsiteY312" fmla="*/ 261646 h 2169949"/>
                <a:gd name="connsiteX313" fmla="*/ 265223 w 1645921"/>
                <a:gd name="connsiteY313" fmla="*/ 252502 h 2169949"/>
                <a:gd name="connsiteX314" fmla="*/ 274367 w 1645921"/>
                <a:gd name="connsiteY314" fmla="*/ 243358 h 2169949"/>
                <a:gd name="connsiteX315" fmla="*/ 301963 w 1645921"/>
                <a:gd name="connsiteY315" fmla="*/ 243358 h 2169949"/>
                <a:gd name="connsiteX316" fmla="*/ 301963 w 1645921"/>
                <a:gd name="connsiteY316" fmla="*/ 219866 h 2169949"/>
                <a:gd name="connsiteX317" fmla="*/ 315679 w 1645921"/>
                <a:gd name="connsiteY317" fmla="*/ 206150 h 2169949"/>
                <a:gd name="connsiteX318" fmla="*/ 329395 w 1645921"/>
                <a:gd name="connsiteY318" fmla="*/ 219866 h 2169949"/>
                <a:gd name="connsiteX319" fmla="*/ 329395 w 1645921"/>
                <a:gd name="connsiteY319" fmla="*/ 243358 h 2169949"/>
                <a:gd name="connsiteX320" fmla="*/ 358387 w 1645921"/>
                <a:gd name="connsiteY320" fmla="*/ 243358 h 2169949"/>
                <a:gd name="connsiteX321" fmla="*/ 367531 w 1645921"/>
                <a:gd name="connsiteY321" fmla="*/ 252502 h 2169949"/>
                <a:gd name="connsiteX322" fmla="*/ 358387 w 1645921"/>
                <a:gd name="connsiteY322" fmla="*/ 261646 h 2169949"/>
                <a:gd name="connsiteX323" fmla="*/ 329395 w 1645921"/>
                <a:gd name="connsiteY323" fmla="*/ 261646 h 2169949"/>
                <a:gd name="connsiteX324" fmla="*/ 329395 w 1645921"/>
                <a:gd name="connsiteY324" fmla="*/ 272156 h 2169949"/>
                <a:gd name="connsiteX325" fmla="*/ 358387 w 1645921"/>
                <a:gd name="connsiteY325" fmla="*/ 272156 h 2169949"/>
                <a:gd name="connsiteX326" fmla="*/ 367531 w 1645921"/>
                <a:gd name="connsiteY326" fmla="*/ 281300 h 2169949"/>
                <a:gd name="connsiteX327" fmla="*/ 358387 w 1645921"/>
                <a:gd name="connsiteY327" fmla="*/ 290444 h 2169949"/>
                <a:gd name="connsiteX328" fmla="*/ 329395 w 1645921"/>
                <a:gd name="connsiteY328" fmla="*/ 290444 h 2169949"/>
                <a:gd name="connsiteX329" fmla="*/ 329395 w 1645921"/>
                <a:gd name="connsiteY329" fmla="*/ 300954 h 2169949"/>
                <a:gd name="connsiteX330" fmla="*/ 358387 w 1645921"/>
                <a:gd name="connsiteY330" fmla="*/ 300954 h 2169949"/>
                <a:gd name="connsiteX331" fmla="*/ 367531 w 1645921"/>
                <a:gd name="connsiteY331" fmla="*/ 310098 h 2169949"/>
                <a:gd name="connsiteX332" fmla="*/ 358387 w 1645921"/>
                <a:gd name="connsiteY332" fmla="*/ 319242 h 2169949"/>
                <a:gd name="connsiteX333" fmla="*/ 329395 w 1645921"/>
                <a:gd name="connsiteY333" fmla="*/ 319242 h 2169949"/>
                <a:gd name="connsiteX334" fmla="*/ 329395 w 1645921"/>
                <a:gd name="connsiteY334" fmla="*/ 385248 h 2169949"/>
                <a:gd name="connsiteX335" fmla="*/ 447531 w 1645921"/>
                <a:gd name="connsiteY335" fmla="*/ 385248 h 2169949"/>
                <a:gd name="connsiteX336" fmla="*/ 447531 w 1645921"/>
                <a:gd name="connsiteY336" fmla="*/ 315782 h 2169949"/>
                <a:gd name="connsiteX337" fmla="*/ 417009 w 1645921"/>
                <a:gd name="connsiteY337" fmla="*/ 315782 h 2169949"/>
                <a:gd name="connsiteX338" fmla="*/ 407865 w 1645921"/>
                <a:gd name="connsiteY338" fmla="*/ 306638 h 2169949"/>
                <a:gd name="connsiteX339" fmla="*/ 417009 w 1645921"/>
                <a:gd name="connsiteY339" fmla="*/ 297494 h 2169949"/>
                <a:gd name="connsiteX340" fmla="*/ 447531 w 1645921"/>
                <a:gd name="connsiteY340" fmla="*/ 297494 h 2169949"/>
                <a:gd name="connsiteX341" fmla="*/ 447531 w 1645921"/>
                <a:gd name="connsiteY341" fmla="*/ 286984 h 2169949"/>
                <a:gd name="connsiteX342" fmla="*/ 417009 w 1645921"/>
                <a:gd name="connsiteY342" fmla="*/ 286984 h 2169949"/>
                <a:gd name="connsiteX343" fmla="*/ 407865 w 1645921"/>
                <a:gd name="connsiteY343" fmla="*/ 277840 h 2169949"/>
                <a:gd name="connsiteX344" fmla="*/ 417009 w 1645921"/>
                <a:gd name="connsiteY344" fmla="*/ 268696 h 2169949"/>
                <a:gd name="connsiteX345" fmla="*/ 447531 w 1645921"/>
                <a:gd name="connsiteY345" fmla="*/ 268696 h 2169949"/>
                <a:gd name="connsiteX346" fmla="*/ 447531 w 1645921"/>
                <a:gd name="connsiteY346" fmla="*/ 258186 h 2169949"/>
                <a:gd name="connsiteX347" fmla="*/ 417009 w 1645921"/>
                <a:gd name="connsiteY347" fmla="*/ 258186 h 2169949"/>
                <a:gd name="connsiteX348" fmla="*/ 407865 w 1645921"/>
                <a:gd name="connsiteY348" fmla="*/ 249042 h 2169949"/>
                <a:gd name="connsiteX349" fmla="*/ 417009 w 1645921"/>
                <a:gd name="connsiteY349" fmla="*/ 239898 h 2169949"/>
                <a:gd name="connsiteX350" fmla="*/ 447531 w 1645921"/>
                <a:gd name="connsiteY350" fmla="*/ 239898 h 2169949"/>
                <a:gd name="connsiteX351" fmla="*/ 447531 w 1645921"/>
                <a:gd name="connsiteY351" fmla="*/ 219866 h 2169949"/>
                <a:gd name="connsiteX352" fmla="*/ 461247 w 1645921"/>
                <a:gd name="connsiteY352" fmla="*/ 206150 h 2169949"/>
                <a:gd name="connsiteX353" fmla="*/ 474963 w 1645921"/>
                <a:gd name="connsiteY353" fmla="*/ 219866 h 2169949"/>
                <a:gd name="connsiteX354" fmla="*/ 474963 w 1645921"/>
                <a:gd name="connsiteY354" fmla="*/ 239898 h 2169949"/>
                <a:gd name="connsiteX355" fmla="*/ 501029 w 1645921"/>
                <a:gd name="connsiteY355" fmla="*/ 239898 h 2169949"/>
                <a:gd name="connsiteX356" fmla="*/ 510173 w 1645921"/>
                <a:gd name="connsiteY356" fmla="*/ 249042 h 2169949"/>
                <a:gd name="connsiteX357" fmla="*/ 501029 w 1645921"/>
                <a:gd name="connsiteY357" fmla="*/ 258186 h 2169949"/>
                <a:gd name="connsiteX358" fmla="*/ 474963 w 1645921"/>
                <a:gd name="connsiteY358" fmla="*/ 258186 h 2169949"/>
                <a:gd name="connsiteX359" fmla="*/ 474963 w 1645921"/>
                <a:gd name="connsiteY359" fmla="*/ 268696 h 2169949"/>
                <a:gd name="connsiteX360" fmla="*/ 501029 w 1645921"/>
                <a:gd name="connsiteY360" fmla="*/ 268696 h 2169949"/>
                <a:gd name="connsiteX361" fmla="*/ 510173 w 1645921"/>
                <a:gd name="connsiteY361" fmla="*/ 277840 h 2169949"/>
                <a:gd name="connsiteX362" fmla="*/ 501029 w 1645921"/>
                <a:gd name="connsiteY362" fmla="*/ 286984 h 2169949"/>
                <a:gd name="connsiteX363" fmla="*/ 474963 w 1645921"/>
                <a:gd name="connsiteY363" fmla="*/ 286984 h 2169949"/>
                <a:gd name="connsiteX364" fmla="*/ 474963 w 1645921"/>
                <a:gd name="connsiteY364" fmla="*/ 297494 h 2169949"/>
                <a:gd name="connsiteX365" fmla="*/ 501029 w 1645921"/>
                <a:gd name="connsiteY365" fmla="*/ 297494 h 2169949"/>
                <a:gd name="connsiteX366" fmla="*/ 510173 w 1645921"/>
                <a:gd name="connsiteY366" fmla="*/ 306638 h 2169949"/>
                <a:gd name="connsiteX367" fmla="*/ 501029 w 1645921"/>
                <a:gd name="connsiteY367" fmla="*/ 315782 h 2169949"/>
                <a:gd name="connsiteX368" fmla="*/ 474963 w 1645921"/>
                <a:gd name="connsiteY368" fmla="*/ 315782 h 2169949"/>
                <a:gd name="connsiteX369" fmla="*/ 474963 w 1645921"/>
                <a:gd name="connsiteY369" fmla="*/ 385248 h 2169949"/>
                <a:gd name="connsiteX370" fmla="*/ 588306 w 1645921"/>
                <a:gd name="connsiteY370" fmla="*/ 385248 h 2169949"/>
                <a:gd name="connsiteX371" fmla="*/ 588536 w 1645921"/>
                <a:gd name="connsiteY371" fmla="*/ 382944 h 2169949"/>
                <a:gd name="connsiteX372" fmla="*/ 598679 w 1645921"/>
                <a:gd name="connsiteY372" fmla="*/ 284490 h 2169949"/>
                <a:gd name="connsiteX373" fmla="*/ 606437 w 1645921"/>
                <a:gd name="connsiteY373" fmla="*/ 206025 h 2169949"/>
                <a:gd name="connsiteX374" fmla="*/ 616580 w 1645921"/>
                <a:gd name="connsiteY374" fmla="*/ 107571 h 2169949"/>
                <a:gd name="connsiteX375" fmla="*/ 616580 w 1645921"/>
                <a:gd name="connsiteY375" fmla="*/ 105641 h 2169949"/>
                <a:gd name="connsiteX376" fmla="*/ 569236 w 1645921"/>
                <a:gd name="connsiteY376" fmla="*/ 105641 h 2169949"/>
                <a:gd name="connsiteX377" fmla="*/ 553072 w 1645921"/>
                <a:gd name="connsiteY377" fmla="*/ 98945 h 2169949"/>
                <a:gd name="connsiteX378" fmla="*/ 546376 w 1645921"/>
                <a:gd name="connsiteY378" fmla="*/ 82781 h 2169949"/>
                <a:gd name="connsiteX379" fmla="*/ 553072 w 1645921"/>
                <a:gd name="connsiteY379" fmla="*/ 66617 h 2169949"/>
                <a:gd name="connsiteX380" fmla="*/ 569236 w 1645921"/>
                <a:gd name="connsiteY380" fmla="*/ 59922 h 2169949"/>
                <a:gd name="connsiteX381" fmla="*/ 659192 w 1645921"/>
                <a:gd name="connsiteY381" fmla="*/ 59922 h 2169949"/>
                <a:gd name="connsiteX382" fmla="*/ 649547 w 1645921"/>
                <a:gd name="connsiteY382" fmla="*/ 36638 h 2169949"/>
                <a:gd name="connsiteX383" fmla="*/ 686185 w 1645921"/>
                <a:gd name="connsiteY383" fmla="*/ 0 h 21699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  <a:cxn ang="0">
                  <a:pos x="connsiteX337" y="connsiteY337"/>
                </a:cxn>
                <a:cxn ang="0">
                  <a:pos x="connsiteX338" y="connsiteY338"/>
                </a:cxn>
                <a:cxn ang="0">
                  <a:pos x="connsiteX339" y="connsiteY339"/>
                </a:cxn>
                <a:cxn ang="0">
                  <a:pos x="connsiteX340" y="connsiteY340"/>
                </a:cxn>
                <a:cxn ang="0">
                  <a:pos x="connsiteX341" y="connsiteY341"/>
                </a:cxn>
                <a:cxn ang="0">
                  <a:pos x="connsiteX342" y="connsiteY342"/>
                </a:cxn>
                <a:cxn ang="0">
                  <a:pos x="connsiteX343" y="connsiteY343"/>
                </a:cxn>
                <a:cxn ang="0">
                  <a:pos x="connsiteX344" y="connsiteY344"/>
                </a:cxn>
                <a:cxn ang="0">
                  <a:pos x="connsiteX345" y="connsiteY345"/>
                </a:cxn>
                <a:cxn ang="0">
                  <a:pos x="connsiteX346" y="connsiteY346"/>
                </a:cxn>
                <a:cxn ang="0">
                  <a:pos x="connsiteX347" y="connsiteY347"/>
                </a:cxn>
                <a:cxn ang="0">
                  <a:pos x="connsiteX348" y="connsiteY348"/>
                </a:cxn>
                <a:cxn ang="0">
                  <a:pos x="connsiteX349" y="connsiteY349"/>
                </a:cxn>
                <a:cxn ang="0">
                  <a:pos x="connsiteX350" y="connsiteY350"/>
                </a:cxn>
                <a:cxn ang="0">
                  <a:pos x="connsiteX351" y="connsiteY351"/>
                </a:cxn>
                <a:cxn ang="0">
                  <a:pos x="connsiteX352" y="connsiteY352"/>
                </a:cxn>
                <a:cxn ang="0">
                  <a:pos x="connsiteX353" y="connsiteY353"/>
                </a:cxn>
                <a:cxn ang="0">
                  <a:pos x="connsiteX354" y="connsiteY354"/>
                </a:cxn>
                <a:cxn ang="0">
                  <a:pos x="connsiteX355" y="connsiteY355"/>
                </a:cxn>
                <a:cxn ang="0">
                  <a:pos x="connsiteX356" y="connsiteY356"/>
                </a:cxn>
                <a:cxn ang="0">
                  <a:pos x="connsiteX357" y="connsiteY357"/>
                </a:cxn>
                <a:cxn ang="0">
                  <a:pos x="connsiteX358" y="connsiteY358"/>
                </a:cxn>
                <a:cxn ang="0">
                  <a:pos x="connsiteX359" y="connsiteY359"/>
                </a:cxn>
                <a:cxn ang="0">
                  <a:pos x="connsiteX360" y="connsiteY360"/>
                </a:cxn>
                <a:cxn ang="0">
                  <a:pos x="connsiteX361" y="connsiteY361"/>
                </a:cxn>
                <a:cxn ang="0">
                  <a:pos x="connsiteX362" y="connsiteY362"/>
                </a:cxn>
                <a:cxn ang="0">
                  <a:pos x="connsiteX363" y="connsiteY363"/>
                </a:cxn>
                <a:cxn ang="0">
                  <a:pos x="connsiteX364" y="connsiteY364"/>
                </a:cxn>
                <a:cxn ang="0">
                  <a:pos x="connsiteX365" y="connsiteY365"/>
                </a:cxn>
                <a:cxn ang="0">
                  <a:pos x="connsiteX366" y="connsiteY366"/>
                </a:cxn>
                <a:cxn ang="0">
                  <a:pos x="connsiteX367" y="connsiteY367"/>
                </a:cxn>
                <a:cxn ang="0">
                  <a:pos x="connsiteX368" y="connsiteY368"/>
                </a:cxn>
                <a:cxn ang="0">
                  <a:pos x="connsiteX369" y="connsiteY369"/>
                </a:cxn>
                <a:cxn ang="0">
                  <a:pos x="connsiteX370" y="connsiteY370"/>
                </a:cxn>
                <a:cxn ang="0">
                  <a:pos x="connsiteX371" y="connsiteY371"/>
                </a:cxn>
                <a:cxn ang="0">
                  <a:pos x="connsiteX372" y="connsiteY372"/>
                </a:cxn>
                <a:cxn ang="0">
                  <a:pos x="connsiteX373" y="connsiteY373"/>
                </a:cxn>
                <a:cxn ang="0">
                  <a:pos x="connsiteX374" y="connsiteY374"/>
                </a:cxn>
                <a:cxn ang="0">
                  <a:pos x="connsiteX375" y="connsiteY375"/>
                </a:cxn>
                <a:cxn ang="0">
                  <a:pos x="connsiteX376" y="connsiteY376"/>
                </a:cxn>
                <a:cxn ang="0">
                  <a:pos x="connsiteX377" y="connsiteY377"/>
                </a:cxn>
                <a:cxn ang="0">
                  <a:pos x="connsiteX378" y="connsiteY378"/>
                </a:cxn>
                <a:cxn ang="0">
                  <a:pos x="connsiteX379" y="connsiteY379"/>
                </a:cxn>
                <a:cxn ang="0">
                  <a:pos x="connsiteX380" y="connsiteY380"/>
                </a:cxn>
                <a:cxn ang="0">
                  <a:pos x="connsiteX381" y="connsiteY381"/>
                </a:cxn>
                <a:cxn ang="0">
                  <a:pos x="connsiteX382" y="connsiteY382"/>
                </a:cxn>
                <a:cxn ang="0">
                  <a:pos x="connsiteX383" y="connsiteY383"/>
                </a:cxn>
              </a:cxnLst>
              <a:rect l="l" t="t" r="r" b="b"/>
              <a:pathLst>
                <a:path w="1645921" h="2169949">
                  <a:moveTo>
                    <a:pt x="817516" y="1935988"/>
                  </a:moveTo>
                  <a:lnTo>
                    <a:pt x="513238" y="2124229"/>
                  </a:lnTo>
                  <a:lnTo>
                    <a:pt x="820226" y="2124229"/>
                  </a:lnTo>
                  <a:close/>
                  <a:moveTo>
                    <a:pt x="848006" y="1933084"/>
                  </a:moveTo>
                  <a:lnTo>
                    <a:pt x="851058" y="2124229"/>
                  </a:lnTo>
                  <a:lnTo>
                    <a:pt x="1165501" y="2124229"/>
                  </a:lnTo>
                  <a:close/>
                  <a:moveTo>
                    <a:pt x="483030" y="1713663"/>
                  </a:moveTo>
                  <a:lnTo>
                    <a:pt x="441567" y="2124229"/>
                  </a:lnTo>
                  <a:lnTo>
                    <a:pt x="456637" y="2124229"/>
                  </a:lnTo>
                  <a:lnTo>
                    <a:pt x="806082" y="1908038"/>
                  </a:lnTo>
                  <a:cubicBezTo>
                    <a:pt x="698096" y="1843065"/>
                    <a:pt x="591198" y="1778817"/>
                    <a:pt x="483030" y="1713663"/>
                  </a:cubicBezTo>
                  <a:close/>
                  <a:moveTo>
                    <a:pt x="1192837" y="1703681"/>
                  </a:moveTo>
                  <a:cubicBezTo>
                    <a:pt x="1082854" y="1771921"/>
                    <a:pt x="973779" y="1839254"/>
                    <a:pt x="863251" y="1907494"/>
                  </a:cubicBezTo>
                  <a:lnTo>
                    <a:pt x="1223376" y="2124229"/>
                  </a:lnTo>
                  <a:lnTo>
                    <a:pt x="1255703" y="2124229"/>
                  </a:lnTo>
                  <a:close/>
                  <a:moveTo>
                    <a:pt x="813705" y="1701321"/>
                  </a:moveTo>
                  <a:cubicBezTo>
                    <a:pt x="718422" y="1702229"/>
                    <a:pt x="624048" y="1703318"/>
                    <a:pt x="529673" y="1704407"/>
                  </a:cubicBezTo>
                  <a:cubicBezTo>
                    <a:pt x="529492" y="1705133"/>
                    <a:pt x="529310" y="1705859"/>
                    <a:pt x="529129" y="1706584"/>
                  </a:cubicBezTo>
                  <a:cubicBezTo>
                    <a:pt x="624411" y="1763935"/>
                    <a:pt x="719874" y="1821286"/>
                    <a:pt x="816608" y="1879544"/>
                  </a:cubicBezTo>
                  <a:cubicBezTo>
                    <a:pt x="815701" y="1819108"/>
                    <a:pt x="814794" y="1760668"/>
                    <a:pt x="813705" y="1701321"/>
                  </a:cubicBezTo>
                  <a:close/>
                  <a:moveTo>
                    <a:pt x="1143109" y="1697147"/>
                  </a:moveTo>
                  <a:cubicBezTo>
                    <a:pt x="1043471" y="1698236"/>
                    <a:pt x="944014" y="1699325"/>
                    <a:pt x="844376" y="1700595"/>
                  </a:cubicBezTo>
                  <a:cubicBezTo>
                    <a:pt x="845284" y="1762120"/>
                    <a:pt x="846191" y="1821467"/>
                    <a:pt x="847280" y="1882630"/>
                  </a:cubicBezTo>
                  <a:cubicBezTo>
                    <a:pt x="947281" y="1820742"/>
                    <a:pt x="1045467" y="1759943"/>
                    <a:pt x="1143835" y="1699143"/>
                  </a:cubicBezTo>
                  <a:cubicBezTo>
                    <a:pt x="1143653" y="1698417"/>
                    <a:pt x="1143290" y="1697873"/>
                    <a:pt x="1143109" y="1697147"/>
                  </a:cubicBezTo>
                  <a:close/>
                  <a:moveTo>
                    <a:pt x="840565" y="1456129"/>
                  </a:moveTo>
                  <a:cubicBezTo>
                    <a:pt x="841835" y="1528906"/>
                    <a:pt x="842924" y="1599506"/>
                    <a:pt x="844195" y="1670287"/>
                  </a:cubicBezTo>
                  <a:cubicBezTo>
                    <a:pt x="944922" y="1669016"/>
                    <a:pt x="1044923" y="1667927"/>
                    <a:pt x="1144923" y="1666838"/>
                  </a:cubicBezTo>
                  <a:cubicBezTo>
                    <a:pt x="1145105" y="1666294"/>
                    <a:pt x="1145286" y="1665749"/>
                    <a:pt x="1145649" y="1665205"/>
                  </a:cubicBezTo>
                  <a:cubicBezTo>
                    <a:pt x="1044378" y="1595876"/>
                    <a:pt x="942925" y="1526365"/>
                    <a:pt x="840565" y="1456129"/>
                  </a:cubicBezTo>
                  <a:close/>
                  <a:moveTo>
                    <a:pt x="810075" y="1455403"/>
                  </a:moveTo>
                  <a:cubicBezTo>
                    <a:pt x="712252" y="1528362"/>
                    <a:pt x="616062" y="1600413"/>
                    <a:pt x="517695" y="1674098"/>
                  </a:cubicBezTo>
                  <a:cubicBezTo>
                    <a:pt x="617877" y="1672827"/>
                    <a:pt x="715156" y="1671738"/>
                    <a:pt x="813342" y="1670650"/>
                  </a:cubicBezTo>
                  <a:cubicBezTo>
                    <a:pt x="812253" y="1598780"/>
                    <a:pt x="811164" y="1527999"/>
                    <a:pt x="810075" y="1455403"/>
                  </a:cubicBezTo>
                  <a:close/>
                  <a:moveTo>
                    <a:pt x="530580" y="1243604"/>
                  </a:moveTo>
                  <a:cubicBezTo>
                    <a:pt x="516606" y="1382081"/>
                    <a:pt x="502813" y="1518924"/>
                    <a:pt x="488656" y="1658308"/>
                  </a:cubicBezTo>
                  <a:cubicBezTo>
                    <a:pt x="593013" y="1580268"/>
                    <a:pt x="695010" y="1504042"/>
                    <a:pt x="797915" y="1426909"/>
                  </a:cubicBezTo>
                  <a:cubicBezTo>
                    <a:pt x="708440" y="1365565"/>
                    <a:pt x="620055" y="1304948"/>
                    <a:pt x="530580" y="1243604"/>
                  </a:cubicBezTo>
                  <a:close/>
                  <a:moveTo>
                    <a:pt x="836935" y="1223277"/>
                  </a:moveTo>
                  <a:cubicBezTo>
                    <a:pt x="837843" y="1280628"/>
                    <a:pt x="838750" y="1337071"/>
                    <a:pt x="839658" y="1395693"/>
                  </a:cubicBezTo>
                  <a:cubicBezTo>
                    <a:pt x="917154" y="1337797"/>
                    <a:pt x="993016" y="1280991"/>
                    <a:pt x="1070150" y="1223277"/>
                  </a:cubicBezTo>
                  <a:cubicBezTo>
                    <a:pt x="991202" y="1223277"/>
                    <a:pt x="914068" y="1223277"/>
                    <a:pt x="836935" y="1223277"/>
                  </a:cubicBezTo>
                  <a:close/>
                  <a:moveTo>
                    <a:pt x="553085" y="1223277"/>
                  </a:moveTo>
                  <a:cubicBezTo>
                    <a:pt x="639111" y="1282080"/>
                    <a:pt x="723323" y="1339975"/>
                    <a:pt x="809167" y="1398778"/>
                  </a:cubicBezTo>
                  <a:cubicBezTo>
                    <a:pt x="808260" y="1338886"/>
                    <a:pt x="807352" y="1280991"/>
                    <a:pt x="806445" y="1223277"/>
                  </a:cubicBezTo>
                  <a:cubicBezTo>
                    <a:pt x="722052" y="1223277"/>
                    <a:pt x="638567" y="1223277"/>
                    <a:pt x="553085" y="1223277"/>
                  </a:cubicBezTo>
                  <a:close/>
                  <a:moveTo>
                    <a:pt x="1121148" y="1222551"/>
                  </a:moveTo>
                  <a:cubicBezTo>
                    <a:pt x="1029859" y="1290973"/>
                    <a:pt x="940021" y="1358124"/>
                    <a:pt x="849095" y="1426001"/>
                  </a:cubicBezTo>
                  <a:cubicBezTo>
                    <a:pt x="961800" y="1503135"/>
                    <a:pt x="1073235" y="1579542"/>
                    <a:pt x="1185940" y="1656856"/>
                  </a:cubicBezTo>
                  <a:cubicBezTo>
                    <a:pt x="1164161" y="1511665"/>
                    <a:pt x="1142746" y="1367925"/>
                    <a:pt x="1121148" y="1222551"/>
                  </a:cubicBezTo>
                  <a:close/>
                  <a:moveTo>
                    <a:pt x="803178" y="1009119"/>
                  </a:moveTo>
                  <a:cubicBezTo>
                    <a:pt x="724956" y="1070463"/>
                    <a:pt x="648367" y="1130354"/>
                    <a:pt x="570690" y="1191335"/>
                  </a:cubicBezTo>
                  <a:cubicBezTo>
                    <a:pt x="650001" y="1191335"/>
                    <a:pt x="727315" y="1191335"/>
                    <a:pt x="805901" y="1191335"/>
                  </a:cubicBezTo>
                  <a:cubicBezTo>
                    <a:pt x="804993" y="1130899"/>
                    <a:pt x="804086" y="1070826"/>
                    <a:pt x="803178" y="1009119"/>
                  </a:cubicBezTo>
                  <a:close/>
                  <a:moveTo>
                    <a:pt x="833305" y="992422"/>
                  </a:moveTo>
                  <a:cubicBezTo>
                    <a:pt x="834394" y="1059936"/>
                    <a:pt x="835483" y="1125636"/>
                    <a:pt x="836572" y="1191154"/>
                  </a:cubicBezTo>
                  <a:cubicBezTo>
                    <a:pt x="920421" y="1191154"/>
                    <a:pt x="1003180" y="1191154"/>
                    <a:pt x="1087391" y="1191154"/>
                  </a:cubicBezTo>
                  <a:cubicBezTo>
                    <a:pt x="1002272" y="1124547"/>
                    <a:pt x="918424" y="1059029"/>
                    <a:pt x="833305" y="992422"/>
                  </a:cubicBezTo>
                  <a:close/>
                  <a:moveTo>
                    <a:pt x="1055404" y="817761"/>
                  </a:moveTo>
                  <a:cubicBezTo>
                    <a:pt x="1051910" y="816514"/>
                    <a:pt x="1047464" y="817648"/>
                    <a:pt x="1042745" y="821277"/>
                  </a:cubicBezTo>
                  <a:cubicBezTo>
                    <a:pt x="1023507" y="836341"/>
                    <a:pt x="1004269" y="851405"/>
                    <a:pt x="985031" y="866468"/>
                  </a:cubicBezTo>
                  <a:cubicBezTo>
                    <a:pt x="941473" y="900770"/>
                    <a:pt x="897916" y="934890"/>
                    <a:pt x="853269" y="969918"/>
                  </a:cubicBezTo>
                  <a:cubicBezTo>
                    <a:pt x="940384" y="1037976"/>
                    <a:pt x="1026411" y="1105309"/>
                    <a:pt x="1113707" y="1173549"/>
                  </a:cubicBezTo>
                  <a:cubicBezTo>
                    <a:pt x="1108625" y="1138521"/>
                    <a:pt x="1103907" y="1105490"/>
                    <a:pt x="1099007" y="1072459"/>
                  </a:cubicBezTo>
                  <a:cubicBezTo>
                    <a:pt x="1092654" y="1029628"/>
                    <a:pt x="1086121" y="986615"/>
                    <a:pt x="1079587" y="943783"/>
                  </a:cubicBezTo>
                  <a:cubicBezTo>
                    <a:pt x="1073779" y="905307"/>
                    <a:pt x="1068335" y="866831"/>
                    <a:pt x="1062346" y="828537"/>
                  </a:cubicBezTo>
                  <a:cubicBezTo>
                    <a:pt x="1061439" y="822639"/>
                    <a:pt x="1058898" y="819009"/>
                    <a:pt x="1055404" y="817761"/>
                  </a:cubicBezTo>
                  <a:close/>
                  <a:moveTo>
                    <a:pt x="576134" y="791513"/>
                  </a:moveTo>
                  <a:cubicBezTo>
                    <a:pt x="563067" y="921460"/>
                    <a:pt x="550181" y="1049773"/>
                    <a:pt x="537114" y="1179357"/>
                  </a:cubicBezTo>
                  <a:cubicBezTo>
                    <a:pt x="539292" y="1178086"/>
                    <a:pt x="540199" y="1177723"/>
                    <a:pt x="540744" y="1177179"/>
                  </a:cubicBezTo>
                  <a:cubicBezTo>
                    <a:pt x="625863" y="1110391"/>
                    <a:pt x="710981" y="1043602"/>
                    <a:pt x="796100" y="976996"/>
                  </a:cubicBezTo>
                  <a:cubicBezTo>
                    <a:pt x="804449" y="970462"/>
                    <a:pt x="804449" y="969918"/>
                    <a:pt x="796100" y="963384"/>
                  </a:cubicBezTo>
                  <a:cubicBezTo>
                    <a:pt x="736934" y="916923"/>
                    <a:pt x="677587" y="870643"/>
                    <a:pt x="618240" y="824181"/>
                  </a:cubicBezTo>
                  <a:cubicBezTo>
                    <a:pt x="604628" y="813473"/>
                    <a:pt x="590835" y="802947"/>
                    <a:pt x="576134" y="791513"/>
                  </a:cubicBezTo>
                  <a:close/>
                  <a:moveTo>
                    <a:pt x="832035" y="779716"/>
                  </a:moveTo>
                  <a:cubicBezTo>
                    <a:pt x="832035" y="836160"/>
                    <a:pt x="832035" y="891151"/>
                    <a:pt x="832035" y="948865"/>
                  </a:cubicBezTo>
                  <a:lnTo>
                    <a:pt x="1031534" y="792496"/>
                  </a:lnTo>
                  <a:lnTo>
                    <a:pt x="1031242" y="791569"/>
                  </a:lnTo>
                  <a:lnTo>
                    <a:pt x="1035405" y="783570"/>
                  </a:lnTo>
                  <a:close/>
                  <a:moveTo>
                    <a:pt x="607714" y="775723"/>
                  </a:moveTo>
                  <a:cubicBezTo>
                    <a:pt x="607532" y="776449"/>
                    <a:pt x="607532" y="776994"/>
                    <a:pt x="607351" y="777720"/>
                  </a:cubicBezTo>
                  <a:cubicBezTo>
                    <a:pt x="671598" y="827993"/>
                    <a:pt x="735845" y="878265"/>
                    <a:pt x="800637" y="928901"/>
                  </a:cubicBezTo>
                  <a:cubicBezTo>
                    <a:pt x="800637" y="878810"/>
                    <a:pt x="800637" y="829626"/>
                    <a:pt x="800637" y="779353"/>
                  </a:cubicBezTo>
                  <a:cubicBezTo>
                    <a:pt x="735119" y="778083"/>
                    <a:pt x="671417" y="776812"/>
                    <a:pt x="607714" y="775723"/>
                  </a:cubicBezTo>
                  <a:close/>
                  <a:moveTo>
                    <a:pt x="796931" y="594770"/>
                  </a:moveTo>
                  <a:cubicBezTo>
                    <a:pt x="732637" y="645191"/>
                    <a:pt x="669686" y="694418"/>
                    <a:pt x="605840" y="744540"/>
                  </a:cubicBezTo>
                  <a:cubicBezTo>
                    <a:pt x="671029" y="744540"/>
                    <a:pt x="734576" y="744540"/>
                    <a:pt x="799169" y="744540"/>
                  </a:cubicBezTo>
                  <a:cubicBezTo>
                    <a:pt x="798423" y="694866"/>
                    <a:pt x="797677" y="645489"/>
                    <a:pt x="796931" y="594770"/>
                  </a:cubicBezTo>
                  <a:close/>
                  <a:moveTo>
                    <a:pt x="821693" y="581046"/>
                  </a:moveTo>
                  <a:cubicBezTo>
                    <a:pt x="822588" y="636538"/>
                    <a:pt x="823483" y="690540"/>
                    <a:pt x="824378" y="744391"/>
                  </a:cubicBezTo>
                  <a:cubicBezTo>
                    <a:pt x="893297" y="744391"/>
                    <a:pt x="961320" y="744391"/>
                    <a:pt x="1030536" y="744391"/>
                  </a:cubicBezTo>
                  <a:cubicBezTo>
                    <a:pt x="960574" y="689645"/>
                    <a:pt x="891656" y="635793"/>
                    <a:pt x="821693" y="581046"/>
                  </a:cubicBezTo>
                  <a:close/>
                  <a:moveTo>
                    <a:pt x="1004245" y="437486"/>
                  </a:moveTo>
                  <a:cubicBezTo>
                    <a:pt x="1001373" y="436461"/>
                    <a:pt x="997719" y="437393"/>
                    <a:pt x="993840" y="440376"/>
                  </a:cubicBezTo>
                  <a:cubicBezTo>
                    <a:pt x="978027" y="452757"/>
                    <a:pt x="962215" y="465139"/>
                    <a:pt x="946402" y="477520"/>
                  </a:cubicBezTo>
                  <a:cubicBezTo>
                    <a:pt x="910601" y="505714"/>
                    <a:pt x="874799" y="533758"/>
                    <a:pt x="838102" y="562549"/>
                  </a:cubicBezTo>
                  <a:cubicBezTo>
                    <a:pt x="909705" y="618489"/>
                    <a:pt x="980414" y="673832"/>
                    <a:pt x="1052166" y="729921"/>
                  </a:cubicBezTo>
                  <a:cubicBezTo>
                    <a:pt x="1047989" y="701130"/>
                    <a:pt x="1044111" y="673981"/>
                    <a:pt x="1040084" y="646831"/>
                  </a:cubicBezTo>
                  <a:cubicBezTo>
                    <a:pt x="1034862" y="611627"/>
                    <a:pt x="1029492" y="576273"/>
                    <a:pt x="1024122" y="541068"/>
                  </a:cubicBezTo>
                  <a:cubicBezTo>
                    <a:pt x="1019348" y="509443"/>
                    <a:pt x="1014873" y="477818"/>
                    <a:pt x="1009951" y="446343"/>
                  </a:cubicBezTo>
                  <a:cubicBezTo>
                    <a:pt x="1009205" y="441495"/>
                    <a:pt x="1007117" y="438511"/>
                    <a:pt x="1004245" y="437486"/>
                  </a:cubicBezTo>
                  <a:close/>
                  <a:moveTo>
                    <a:pt x="610315" y="415911"/>
                  </a:moveTo>
                  <a:cubicBezTo>
                    <a:pt x="599575" y="522720"/>
                    <a:pt x="588983" y="628185"/>
                    <a:pt x="578243" y="734695"/>
                  </a:cubicBezTo>
                  <a:cubicBezTo>
                    <a:pt x="580033" y="733650"/>
                    <a:pt x="580778" y="733352"/>
                    <a:pt x="581226" y="732905"/>
                  </a:cubicBezTo>
                  <a:cubicBezTo>
                    <a:pt x="651189" y="678009"/>
                    <a:pt x="721151" y="623113"/>
                    <a:pt x="791113" y="568367"/>
                  </a:cubicBezTo>
                  <a:cubicBezTo>
                    <a:pt x="797975" y="562996"/>
                    <a:pt x="797975" y="562549"/>
                    <a:pt x="791113" y="557179"/>
                  </a:cubicBezTo>
                  <a:cubicBezTo>
                    <a:pt x="742482" y="518991"/>
                    <a:pt x="693703" y="480951"/>
                    <a:pt x="644923" y="442763"/>
                  </a:cubicBezTo>
                  <a:cubicBezTo>
                    <a:pt x="633735" y="433961"/>
                    <a:pt x="622398" y="425309"/>
                    <a:pt x="610315" y="415911"/>
                  </a:cubicBezTo>
                  <a:close/>
                  <a:moveTo>
                    <a:pt x="1030322" y="412680"/>
                  </a:moveTo>
                  <a:lnTo>
                    <a:pt x="1030686" y="414569"/>
                  </a:lnTo>
                  <a:cubicBezTo>
                    <a:pt x="1037100" y="460216"/>
                    <a:pt x="1044111" y="505714"/>
                    <a:pt x="1050973" y="551361"/>
                  </a:cubicBezTo>
                  <a:cubicBezTo>
                    <a:pt x="1056790" y="589847"/>
                    <a:pt x="1062608" y="628335"/>
                    <a:pt x="1068427" y="666821"/>
                  </a:cubicBezTo>
                  <a:cubicBezTo>
                    <a:pt x="1072006" y="691136"/>
                    <a:pt x="1075736" y="715302"/>
                    <a:pt x="1079316" y="739618"/>
                  </a:cubicBezTo>
                  <a:cubicBezTo>
                    <a:pt x="1079465" y="740811"/>
                    <a:pt x="1079167" y="742900"/>
                    <a:pt x="1079763" y="743198"/>
                  </a:cubicBezTo>
                  <a:lnTo>
                    <a:pt x="1080791" y="744748"/>
                  </a:lnTo>
                  <a:lnTo>
                    <a:pt x="1476534" y="412680"/>
                  </a:lnTo>
                  <a:close/>
                  <a:moveTo>
                    <a:pt x="820649" y="412680"/>
                  </a:moveTo>
                  <a:lnTo>
                    <a:pt x="820649" y="545245"/>
                  </a:lnTo>
                  <a:lnTo>
                    <a:pt x="989779" y="412680"/>
                  </a:lnTo>
                  <a:close/>
                  <a:moveTo>
                    <a:pt x="646336" y="412680"/>
                  </a:moveTo>
                  <a:lnTo>
                    <a:pt x="794842" y="528836"/>
                  </a:lnTo>
                  <a:lnTo>
                    <a:pt x="794842" y="412680"/>
                  </a:lnTo>
                  <a:close/>
                  <a:moveTo>
                    <a:pt x="171855" y="412680"/>
                  </a:moveTo>
                  <a:lnTo>
                    <a:pt x="553095" y="732578"/>
                  </a:lnTo>
                  <a:lnTo>
                    <a:pt x="562729" y="639075"/>
                  </a:lnTo>
                  <a:cubicBezTo>
                    <a:pt x="565414" y="612671"/>
                    <a:pt x="567950" y="586267"/>
                    <a:pt x="570635" y="559864"/>
                  </a:cubicBezTo>
                  <a:cubicBezTo>
                    <a:pt x="573917" y="527344"/>
                    <a:pt x="577348" y="494675"/>
                    <a:pt x="580630" y="462155"/>
                  </a:cubicBezTo>
                  <a:lnTo>
                    <a:pt x="585568" y="412680"/>
                  </a:lnTo>
                  <a:close/>
                  <a:moveTo>
                    <a:pt x="789920" y="135167"/>
                  </a:moveTo>
                  <a:cubicBezTo>
                    <a:pt x="736814" y="215721"/>
                    <a:pt x="683708" y="296274"/>
                    <a:pt x="630156" y="377723"/>
                  </a:cubicBezTo>
                  <a:cubicBezTo>
                    <a:pt x="685648" y="378767"/>
                    <a:pt x="739798" y="379662"/>
                    <a:pt x="794395" y="380706"/>
                  </a:cubicBezTo>
                  <a:cubicBezTo>
                    <a:pt x="793350" y="298512"/>
                    <a:pt x="792455" y="217063"/>
                    <a:pt x="791411" y="135764"/>
                  </a:cubicBezTo>
                  <a:cubicBezTo>
                    <a:pt x="790964" y="135615"/>
                    <a:pt x="790368" y="135466"/>
                    <a:pt x="789920" y="135167"/>
                  </a:cubicBezTo>
                  <a:close/>
                  <a:moveTo>
                    <a:pt x="818262" y="127261"/>
                  </a:moveTo>
                  <a:cubicBezTo>
                    <a:pt x="817666" y="127411"/>
                    <a:pt x="817069" y="127411"/>
                    <a:pt x="816622" y="127559"/>
                  </a:cubicBezTo>
                  <a:cubicBezTo>
                    <a:pt x="817517" y="211842"/>
                    <a:pt x="818561" y="296126"/>
                    <a:pt x="819456" y="381303"/>
                  </a:cubicBezTo>
                  <a:cubicBezTo>
                    <a:pt x="876291" y="382198"/>
                    <a:pt x="932231" y="383243"/>
                    <a:pt x="989513" y="384138"/>
                  </a:cubicBezTo>
                  <a:cubicBezTo>
                    <a:pt x="931634" y="297319"/>
                    <a:pt x="874948" y="212290"/>
                    <a:pt x="818262" y="127261"/>
                  </a:cubicBezTo>
                  <a:close/>
                  <a:moveTo>
                    <a:pt x="762323" y="118161"/>
                  </a:moveTo>
                  <a:cubicBezTo>
                    <a:pt x="727715" y="118460"/>
                    <a:pt x="693256" y="118609"/>
                    <a:pt x="658647" y="118908"/>
                  </a:cubicBezTo>
                  <a:cubicBezTo>
                    <a:pt x="652979" y="118908"/>
                    <a:pt x="645520" y="117267"/>
                    <a:pt x="642089" y="120101"/>
                  </a:cubicBezTo>
                  <a:cubicBezTo>
                    <a:pt x="638807" y="122786"/>
                    <a:pt x="639702" y="130543"/>
                    <a:pt x="638807" y="135914"/>
                  </a:cubicBezTo>
                  <a:cubicBezTo>
                    <a:pt x="638807" y="136212"/>
                    <a:pt x="638658" y="136361"/>
                    <a:pt x="638658" y="136659"/>
                  </a:cubicBezTo>
                  <a:cubicBezTo>
                    <a:pt x="635376" y="168732"/>
                    <a:pt x="632094" y="200804"/>
                    <a:pt x="628812" y="232876"/>
                  </a:cubicBezTo>
                  <a:cubicBezTo>
                    <a:pt x="625978" y="260772"/>
                    <a:pt x="623144" y="288666"/>
                    <a:pt x="620310" y="316562"/>
                  </a:cubicBezTo>
                  <a:cubicBezTo>
                    <a:pt x="619116" y="327899"/>
                    <a:pt x="618221" y="339236"/>
                    <a:pt x="617028" y="350424"/>
                  </a:cubicBezTo>
                  <a:cubicBezTo>
                    <a:pt x="617475" y="350574"/>
                    <a:pt x="617923" y="350574"/>
                    <a:pt x="618371" y="350723"/>
                  </a:cubicBezTo>
                  <a:cubicBezTo>
                    <a:pt x="669239" y="273749"/>
                    <a:pt x="719957" y="196627"/>
                    <a:pt x="771720" y="118161"/>
                  </a:cubicBezTo>
                  <a:cubicBezTo>
                    <a:pt x="767544" y="118161"/>
                    <a:pt x="765007" y="118161"/>
                    <a:pt x="762323" y="118161"/>
                  </a:cubicBezTo>
                  <a:close/>
                  <a:moveTo>
                    <a:pt x="954457" y="116819"/>
                  </a:moveTo>
                  <a:cubicBezTo>
                    <a:pt x="931932" y="117117"/>
                    <a:pt x="909258" y="117267"/>
                    <a:pt x="886733" y="117416"/>
                  </a:cubicBezTo>
                  <a:cubicBezTo>
                    <a:pt x="872264" y="117416"/>
                    <a:pt x="857644" y="117416"/>
                    <a:pt x="841384" y="117416"/>
                  </a:cubicBezTo>
                  <a:cubicBezTo>
                    <a:pt x="892700" y="194688"/>
                    <a:pt x="943121" y="270170"/>
                    <a:pt x="993392" y="345800"/>
                  </a:cubicBezTo>
                  <a:cubicBezTo>
                    <a:pt x="993840" y="345651"/>
                    <a:pt x="994138" y="345502"/>
                    <a:pt x="994585" y="345352"/>
                  </a:cubicBezTo>
                  <a:cubicBezTo>
                    <a:pt x="992945" y="332971"/>
                    <a:pt x="991303" y="320590"/>
                    <a:pt x="989513" y="308208"/>
                  </a:cubicBezTo>
                  <a:cubicBezTo>
                    <a:pt x="980265" y="246600"/>
                    <a:pt x="970867" y="184842"/>
                    <a:pt x="961767" y="123233"/>
                  </a:cubicBezTo>
                  <a:cubicBezTo>
                    <a:pt x="961021" y="118013"/>
                    <a:pt x="959231" y="116819"/>
                    <a:pt x="954457" y="116819"/>
                  </a:cubicBezTo>
                  <a:close/>
                  <a:moveTo>
                    <a:pt x="686185" y="0"/>
                  </a:moveTo>
                  <a:lnTo>
                    <a:pt x="934104" y="0"/>
                  </a:lnTo>
                  <a:cubicBezTo>
                    <a:pt x="954339" y="0"/>
                    <a:pt x="970742" y="16403"/>
                    <a:pt x="970742" y="36638"/>
                  </a:cubicBezTo>
                  <a:lnTo>
                    <a:pt x="961098" y="59922"/>
                  </a:lnTo>
                  <a:lnTo>
                    <a:pt x="1051055" y="59922"/>
                  </a:lnTo>
                  <a:cubicBezTo>
                    <a:pt x="1063680" y="59922"/>
                    <a:pt x="1073915" y="70157"/>
                    <a:pt x="1073915" y="82782"/>
                  </a:cubicBezTo>
                  <a:lnTo>
                    <a:pt x="1073914" y="82782"/>
                  </a:lnTo>
                  <a:cubicBezTo>
                    <a:pt x="1073914" y="95407"/>
                    <a:pt x="1063679" y="105642"/>
                    <a:pt x="1051054" y="105642"/>
                  </a:cubicBezTo>
                  <a:lnTo>
                    <a:pt x="984543" y="105642"/>
                  </a:lnTo>
                  <a:lnTo>
                    <a:pt x="1025912" y="382944"/>
                  </a:lnTo>
                  <a:cubicBezTo>
                    <a:pt x="1027254" y="382795"/>
                    <a:pt x="1028447" y="382646"/>
                    <a:pt x="1029492" y="382348"/>
                  </a:cubicBezTo>
                  <a:cubicBezTo>
                    <a:pt x="1029492" y="382944"/>
                    <a:pt x="1029791" y="383541"/>
                    <a:pt x="1029641" y="383839"/>
                  </a:cubicBezTo>
                  <a:lnTo>
                    <a:pt x="1029470" y="385248"/>
                  </a:lnTo>
                  <a:lnTo>
                    <a:pt x="1157032" y="385248"/>
                  </a:lnTo>
                  <a:lnTo>
                    <a:pt x="1157032" y="310832"/>
                  </a:lnTo>
                  <a:lnTo>
                    <a:pt x="1126536" y="310832"/>
                  </a:lnTo>
                  <a:cubicBezTo>
                    <a:pt x="1121486" y="310832"/>
                    <a:pt x="1117392" y="306738"/>
                    <a:pt x="1117392" y="301688"/>
                  </a:cubicBezTo>
                  <a:cubicBezTo>
                    <a:pt x="1117392" y="296638"/>
                    <a:pt x="1121486" y="292544"/>
                    <a:pt x="1126536" y="292544"/>
                  </a:cubicBezTo>
                  <a:lnTo>
                    <a:pt x="1157032" y="292544"/>
                  </a:lnTo>
                  <a:lnTo>
                    <a:pt x="1157032" y="282034"/>
                  </a:lnTo>
                  <a:lnTo>
                    <a:pt x="1126536" y="282034"/>
                  </a:lnTo>
                  <a:cubicBezTo>
                    <a:pt x="1121486" y="282034"/>
                    <a:pt x="1117392" y="277940"/>
                    <a:pt x="1117392" y="272890"/>
                  </a:cubicBezTo>
                  <a:cubicBezTo>
                    <a:pt x="1117392" y="267840"/>
                    <a:pt x="1121486" y="263746"/>
                    <a:pt x="1126536" y="263746"/>
                  </a:cubicBezTo>
                  <a:lnTo>
                    <a:pt x="1157032" y="263746"/>
                  </a:lnTo>
                  <a:lnTo>
                    <a:pt x="1157032" y="253236"/>
                  </a:lnTo>
                  <a:lnTo>
                    <a:pt x="1126536" y="253236"/>
                  </a:lnTo>
                  <a:cubicBezTo>
                    <a:pt x="1121486" y="253236"/>
                    <a:pt x="1117392" y="249142"/>
                    <a:pt x="1117392" y="244092"/>
                  </a:cubicBezTo>
                  <a:cubicBezTo>
                    <a:pt x="1117392" y="239042"/>
                    <a:pt x="1121486" y="234948"/>
                    <a:pt x="1126536" y="234948"/>
                  </a:cubicBezTo>
                  <a:lnTo>
                    <a:pt x="1157032" y="234948"/>
                  </a:lnTo>
                  <a:lnTo>
                    <a:pt x="1157032" y="219866"/>
                  </a:lnTo>
                  <a:cubicBezTo>
                    <a:pt x="1157032" y="212291"/>
                    <a:pt x="1163173" y="206150"/>
                    <a:pt x="1170748" y="206150"/>
                  </a:cubicBezTo>
                  <a:cubicBezTo>
                    <a:pt x="1178323" y="206150"/>
                    <a:pt x="1184464" y="212291"/>
                    <a:pt x="1184464" y="219866"/>
                  </a:cubicBezTo>
                  <a:lnTo>
                    <a:pt x="1184464" y="234948"/>
                  </a:lnTo>
                  <a:lnTo>
                    <a:pt x="1210556" y="234948"/>
                  </a:lnTo>
                  <a:cubicBezTo>
                    <a:pt x="1215606" y="234948"/>
                    <a:pt x="1219700" y="239042"/>
                    <a:pt x="1219700" y="244092"/>
                  </a:cubicBezTo>
                  <a:cubicBezTo>
                    <a:pt x="1219700" y="249142"/>
                    <a:pt x="1215606" y="253236"/>
                    <a:pt x="1210556" y="253236"/>
                  </a:cubicBezTo>
                  <a:lnTo>
                    <a:pt x="1184464" y="253236"/>
                  </a:lnTo>
                  <a:lnTo>
                    <a:pt x="1184464" y="263746"/>
                  </a:lnTo>
                  <a:lnTo>
                    <a:pt x="1210556" y="263746"/>
                  </a:lnTo>
                  <a:cubicBezTo>
                    <a:pt x="1215606" y="263746"/>
                    <a:pt x="1219700" y="267840"/>
                    <a:pt x="1219700" y="272890"/>
                  </a:cubicBezTo>
                  <a:cubicBezTo>
                    <a:pt x="1219700" y="277940"/>
                    <a:pt x="1215606" y="282034"/>
                    <a:pt x="1210556" y="282034"/>
                  </a:cubicBezTo>
                  <a:lnTo>
                    <a:pt x="1184464" y="282034"/>
                  </a:lnTo>
                  <a:lnTo>
                    <a:pt x="1184464" y="292544"/>
                  </a:lnTo>
                  <a:lnTo>
                    <a:pt x="1210556" y="292544"/>
                  </a:lnTo>
                  <a:cubicBezTo>
                    <a:pt x="1215606" y="292544"/>
                    <a:pt x="1219700" y="296638"/>
                    <a:pt x="1219700" y="301688"/>
                  </a:cubicBezTo>
                  <a:cubicBezTo>
                    <a:pt x="1219700" y="306738"/>
                    <a:pt x="1215606" y="310832"/>
                    <a:pt x="1210556" y="310832"/>
                  </a:cubicBezTo>
                  <a:lnTo>
                    <a:pt x="1184464" y="310832"/>
                  </a:lnTo>
                  <a:lnTo>
                    <a:pt x="1184464" y="385248"/>
                  </a:lnTo>
                  <a:lnTo>
                    <a:pt x="1315794" y="385248"/>
                  </a:lnTo>
                  <a:lnTo>
                    <a:pt x="1315794" y="310832"/>
                  </a:lnTo>
                  <a:lnTo>
                    <a:pt x="1286537" y="310832"/>
                  </a:lnTo>
                  <a:cubicBezTo>
                    <a:pt x="1281487" y="310832"/>
                    <a:pt x="1277393" y="306738"/>
                    <a:pt x="1277393" y="301688"/>
                  </a:cubicBezTo>
                  <a:cubicBezTo>
                    <a:pt x="1277393" y="296638"/>
                    <a:pt x="1281487" y="292544"/>
                    <a:pt x="1286537" y="292544"/>
                  </a:cubicBezTo>
                  <a:lnTo>
                    <a:pt x="1315794" y="292544"/>
                  </a:lnTo>
                  <a:lnTo>
                    <a:pt x="1315794" y="282034"/>
                  </a:lnTo>
                  <a:lnTo>
                    <a:pt x="1286537" y="282034"/>
                  </a:lnTo>
                  <a:cubicBezTo>
                    <a:pt x="1281487" y="282034"/>
                    <a:pt x="1277393" y="277940"/>
                    <a:pt x="1277393" y="272890"/>
                  </a:cubicBezTo>
                  <a:cubicBezTo>
                    <a:pt x="1277393" y="267840"/>
                    <a:pt x="1281487" y="263746"/>
                    <a:pt x="1286537" y="263746"/>
                  </a:cubicBezTo>
                  <a:lnTo>
                    <a:pt x="1315794" y="263746"/>
                  </a:lnTo>
                  <a:lnTo>
                    <a:pt x="1315794" y="253236"/>
                  </a:lnTo>
                  <a:lnTo>
                    <a:pt x="1286537" y="253236"/>
                  </a:lnTo>
                  <a:cubicBezTo>
                    <a:pt x="1281487" y="253236"/>
                    <a:pt x="1277393" y="249142"/>
                    <a:pt x="1277393" y="244092"/>
                  </a:cubicBezTo>
                  <a:cubicBezTo>
                    <a:pt x="1277393" y="239042"/>
                    <a:pt x="1281487" y="234948"/>
                    <a:pt x="1286537" y="234948"/>
                  </a:cubicBezTo>
                  <a:lnTo>
                    <a:pt x="1315794" y="234948"/>
                  </a:lnTo>
                  <a:lnTo>
                    <a:pt x="1315794" y="219866"/>
                  </a:lnTo>
                  <a:cubicBezTo>
                    <a:pt x="1315794" y="212291"/>
                    <a:pt x="1321935" y="206150"/>
                    <a:pt x="1329510" y="206150"/>
                  </a:cubicBezTo>
                  <a:cubicBezTo>
                    <a:pt x="1337085" y="206150"/>
                    <a:pt x="1343226" y="212291"/>
                    <a:pt x="1343226" y="219866"/>
                  </a:cubicBezTo>
                  <a:lnTo>
                    <a:pt x="1343226" y="234948"/>
                  </a:lnTo>
                  <a:lnTo>
                    <a:pt x="1370557" y="234948"/>
                  </a:lnTo>
                  <a:cubicBezTo>
                    <a:pt x="1375607" y="234948"/>
                    <a:pt x="1379701" y="239042"/>
                    <a:pt x="1379701" y="244092"/>
                  </a:cubicBezTo>
                  <a:cubicBezTo>
                    <a:pt x="1379701" y="249142"/>
                    <a:pt x="1375607" y="253236"/>
                    <a:pt x="1370557" y="253236"/>
                  </a:cubicBezTo>
                  <a:lnTo>
                    <a:pt x="1343226" y="253236"/>
                  </a:lnTo>
                  <a:lnTo>
                    <a:pt x="1343226" y="263746"/>
                  </a:lnTo>
                  <a:lnTo>
                    <a:pt x="1370557" y="263746"/>
                  </a:lnTo>
                  <a:cubicBezTo>
                    <a:pt x="1375607" y="263746"/>
                    <a:pt x="1379701" y="267840"/>
                    <a:pt x="1379701" y="272890"/>
                  </a:cubicBezTo>
                  <a:cubicBezTo>
                    <a:pt x="1379701" y="277940"/>
                    <a:pt x="1375607" y="282034"/>
                    <a:pt x="1370557" y="282034"/>
                  </a:cubicBezTo>
                  <a:lnTo>
                    <a:pt x="1343226" y="282034"/>
                  </a:lnTo>
                  <a:lnTo>
                    <a:pt x="1343226" y="292544"/>
                  </a:lnTo>
                  <a:lnTo>
                    <a:pt x="1370557" y="292544"/>
                  </a:lnTo>
                  <a:cubicBezTo>
                    <a:pt x="1375607" y="292544"/>
                    <a:pt x="1379701" y="296638"/>
                    <a:pt x="1379701" y="301688"/>
                  </a:cubicBezTo>
                  <a:cubicBezTo>
                    <a:pt x="1379701" y="306738"/>
                    <a:pt x="1375607" y="310832"/>
                    <a:pt x="1370557" y="310832"/>
                  </a:cubicBezTo>
                  <a:lnTo>
                    <a:pt x="1343226" y="310832"/>
                  </a:lnTo>
                  <a:lnTo>
                    <a:pt x="1343226" y="385248"/>
                  </a:lnTo>
                  <a:lnTo>
                    <a:pt x="1497488" y="385248"/>
                  </a:lnTo>
                  <a:lnTo>
                    <a:pt x="1505347" y="388503"/>
                  </a:lnTo>
                  <a:lnTo>
                    <a:pt x="1505405" y="388454"/>
                  </a:lnTo>
                  <a:cubicBezTo>
                    <a:pt x="1511207" y="383585"/>
                    <a:pt x="1519859" y="384342"/>
                    <a:pt x="1524728" y="390145"/>
                  </a:cubicBezTo>
                  <a:cubicBezTo>
                    <a:pt x="1529597" y="395948"/>
                    <a:pt x="1528840" y="404599"/>
                    <a:pt x="1523038" y="409469"/>
                  </a:cubicBezTo>
                  <a:lnTo>
                    <a:pt x="1085083" y="776956"/>
                  </a:lnTo>
                  <a:lnTo>
                    <a:pt x="1087573" y="789880"/>
                  </a:lnTo>
                  <a:cubicBezTo>
                    <a:pt x="1095377" y="845416"/>
                    <a:pt x="1103907" y="900770"/>
                    <a:pt x="1112255" y="956306"/>
                  </a:cubicBezTo>
                  <a:cubicBezTo>
                    <a:pt x="1119333" y="1003130"/>
                    <a:pt x="1126411" y="1049955"/>
                    <a:pt x="1133490" y="1096779"/>
                  </a:cubicBezTo>
                  <a:cubicBezTo>
                    <a:pt x="1137845" y="1126362"/>
                    <a:pt x="1142383" y="1155763"/>
                    <a:pt x="1146738" y="1185346"/>
                  </a:cubicBezTo>
                  <a:cubicBezTo>
                    <a:pt x="1146920" y="1186798"/>
                    <a:pt x="1146557" y="1189339"/>
                    <a:pt x="1147283" y="1189702"/>
                  </a:cubicBezTo>
                  <a:cubicBezTo>
                    <a:pt x="1160532" y="1195328"/>
                    <a:pt x="1152546" y="1206762"/>
                    <a:pt x="1153816" y="1215292"/>
                  </a:cubicBezTo>
                  <a:cubicBezTo>
                    <a:pt x="1155450" y="1226726"/>
                    <a:pt x="1154542" y="1238522"/>
                    <a:pt x="1156176" y="1249956"/>
                  </a:cubicBezTo>
                  <a:cubicBezTo>
                    <a:pt x="1167247" y="1325093"/>
                    <a:pt x="1178862" y="1400230"/>
                    <a:pt x="1190114" y="1475367"/>
                  </a:cubicBezTo>
                  <a:cubicBezTo>
                    <a:pt x="1199370" y="1536710"/>
                    <a:pt x="1208445" y="1598235"/>
                    <a:pt x="1217701" y="1659579"/>
                  </a:cubicBezTo>
                  <a:cubicBezTo>
                    <a:pt x="1218064" y="1661756"/>
                    <a:pt x="1220605" y="1663753"/>
                    <a:pt x="1221875" y="1665931"/>
                  </a:cubicBezTo>
                  <a:cubicBezTo>
                    <a:pt x="1222964" y="1667746"/>
                    <a:pt x="1224416" y="1669924"/>
                    <a:pt x="1224235" y="1671920"/>
                  </a:cubicBezTo>
                  <a:cubicBezTo>
                    <a:pt x="1221875" y="1709307"/>
                    <a:pt x="1230587" y="1745423"/>
                    <a:pt x="1235668" y="1781903"/>
                  </a:cubicBezTo>
                  <a:cubicBezTo>
                    <a:pt x="1242928" y="1833264"/>
                    <a:pt x="1251095" y="1884444"/>
                    <a:pt x="1258718" y="1935625"/>
                  </a:cubicBezTo>
                  <a:cubicBezTo>
                    <a:pt x="1266340" y="1986260"/>
                    <a:pt x="1273600" y="2037077"/>
                    <a:pt x="1281222" y="2087713"/>
                  </a:cubicBezTo>
                  <a:lnTo>
                    <a:pt x="1286826" y="2124229"/>
                  </a:lnTo>
                  <a:lnTo>
                    <a:pt x="1623061" y="2124229"/>
                  </a:lnTo>
                  <a:lnTo>
                    <a:pt x="1636122" y="2129640"/>
                  </a:lnTo>
                  <a:lnTo>
                    <a:pt x="1640572" y="2129637"/>
                  </a:lnTo>
                  <a:lnTo>
                    <a:pt x="1640572" y="2134176"/>
                  </a:lnTo>
                  <a:lnTo>
                    <a:pt x="1645921" y="2147089"/>
                  </a:lnTo>
                  <a:lnTo>
                    <a:pt x="1645920" y="2147089"/>
                  </a:lnTo>
                  <a:lnTo>
                    <a:pt x="1640572" y="2160000"/>
                  </a:lnTo>
                  <a:lnTo>
                    <a:pt x="1640572" y="2166683"/>
                  </a:lnTo>
                  <a:lnTo>
                    <a:pt x="1630945" y="2166683"/>
                  </a:lnTo>
                  <a:lnTo>
                    <a:pt x="1623060" y="2169949"/>
                  </a:lnTo>
                  <a:lnTo>
                    <a:pt x="22860" y="2169948"/>
                  </a:lnTo>
                  <a:lnTo>
                    <a:pt x="14978" y="2166683"/>
                  </a:lnTo>
                  <a:lnTo>
                    <a:pt x="5349" y="2166683"/>
                  </a:lnTo>
                  <a:lnTo>
                    <a:pt x="5349" y="2160002"/>
                  </a:lnTo>
                  <a:lnTo>
                    <a:pt x="0" y="2147089"/>
                  </a:lnTo>
                  <a:lnTo>
                    <a:pt x="6696" y="2130925"/>
                  </a:lnTo>
                  <a:cubicBezTo>
                    <a:pt x="10833" y="2126788"/>
                    <a:pt x="16548" y="2124229"/>
                    <a:pt x="22860" y="2124229"/>
                  </a:cubicBezTo>
                  <a:lnTo>
                    <a:pt x="410941" y="2124229"/>
                  </a:lnTo>
                  <a:lnTo>
                    <a:pt x="415334" y="2082631"/>
                  </a:lnTo>
                  <a:cubicBezTo>
                    <a:pt x="419509" y="2042159"/>
                    <a:pt x="423683" y="2001505"/>
                    <a:pt x="427676" y="1961033"/>
                  </a:cubicBezTo>
                  <a:cubicBezTo>
                    <a:pt x="430943" y="1928365"/>
                    <a:pt x="433846" y="1895515"/>
                    <a:pt x="437295" y="1862847"/>
                  </a:cubicBezTo>
                  <a:cubicBezTo>
                    <a:pt x="441287" y="1823827"/>
                    <a:pt x="445462" y="1784807"/>
                    <a:pt x="449455" y="1745786"/>
                  </a:cubicBezTo>
                  <a:cubicBezTo>
                    <a:pt x="450906" y="1732538"/>
                    <a:pt x="451995" y="1719289"/>
                    <a:pt x="453447" y="1706221"/>
                  </a:cubicBezTo>
                  <a:cubicBezTo>
                    <a:pt x="454173" y="1699688"/>
                    <a:pt x="454173" y="1693517"/>
                    <a:pt x="444554" y="1691158"/>
                  </a:cubicBezTo>
                  <a:cubicBezTo>
                    <a:pt x="461977" y="1681902"/>
                    <a:pt x="456896" y="1666112"/>
                    <a:pt x="458348" y="1653227"/>
                  </a:cubicBezTo>
                  <a:cubicBezTo>
                    <a:pt x="464700" y="1599869"/>
                    <a:pt x="469600" y="1546329"/>
                    <a:pt x="475045" y="1492971"/>
                  </a:cubicBezTo>
                  <a:cubicBezTo>
                    <a:pt x="479582" y="1447962"/>
                    <a:pt x="483756" y="1402771"/>
                    <a:pt x="488112" y="1357761"/>
                  </a:cubicBezTo>
                  <a:cubicBezTo>
                    <a:pt x="492286" y="1315656"/>
                    <a:pt x="496097" y="1273550"/>
                    <a:pt x="501179" y="1231626"/>
                  </a:cubicBezTo>
                  <a:cubicBezTo>
                    <a:pt x="502450" y="1222007"/>
                    <a:pt x="495190" y="1221099"/>
                    <a:pt x="490834" y="1215473"/>
                  </a:cubicBezTo>
                  <a:cubicBezTo>
                    <a:pt x="506805" y="1209484"/>
                    <a:pt x="504446" y="1195328"/>
                    <a:pt x="505898" y="1182805"/>
                  </a:cubicBezTo>
                  <a:cubicBezTo>
                    <a:pt x="510072" y="1142877"/>
                    <a:pt x="514065" y="1102950"/>
                    <a:pt x="518239" y="1063022"/>
                  </a:cubicBezTo>
                  <a:cubicBezTo>
                    <a:pt x="521506" y="1030898"/>
                    <a:pt x="524591" y="998774"/>
                    <a:pt x="527858" y="966651"/>
                  </a:cubicBezTo>
                  <a:cubicBezTo>
                    <a:pt x="531851" y="927086"/>
                    <a:pt x="536025" y="887340"/>
                    <a:pt x="540018" y="847775"/>
                  </a:cubicBezTo>
                  <a:lnTo>
                    <a:pt x="548341" y="764399"/>
                  </a:lnTo>
                  <a:lnTo>
                    <a:pt x="132037" y="415079"/>
                  </a:lnTo>
                  <a:lnTo>
                    <a:pt x="129621" y="410438"/>
                  </a:lnTo>
                  <a:lnTo>
                    <a:pt x="125334" y="408662"/>
                  </a:lnTo>
                  <a:cubicBezTo>
                    <a:pt x="122852" y="406180"/>
                    <a:pt x="121316" y="402751"/>
                    <a:pt x="121316" y="398964"/>
                  </a:cubicBezTo>
                  <a:cubicBezTo>
                    <a:pt x="121316" y="391389"/>
                    <a:pt x="127457" y="385248"/>
                    <a:pt x="135032" y="385248"/>
                  </a:cubicBezTo>
                  <a:lnTo>
                    <a:pt x="301963" y="385248"/>
                  </a:lnTo>
                  <a:lnTo>
                    <a:pt x="301963" y="319242"/>
                  </a:lnTo>
                  <a:lnTo>
                    <a:pt x="274367" y="319242"/>
                  </a:lnTo>
                  <a:cubicBezTo>
                    <a:pt x="269317" y="319242"/>
                    <a:pt x="265223" y="315148"/>
                    <a:pt x="265223" y="310098"/>
                  </a:cubicBezTo>
                  <a:cubicBezTo>
                    <a:pt x="265223" y="305048"/>
                    <a:pt x="269317" y="300954"/>
                    <a:pt x="274367" y="300954"/>
                  </a:cubicBezTo>
                  <a:lnTo>
                    <a:pt x="301963" y="300954"/>
                  </a:lnTo>
                  <a:lnTo>
                    <a:pt x="301963" y="290444"/>
                  </a:lnTo>
                  <a:lnTo>
                    <a:pt x="274367" y="290444"/>
                  </a:lnTo>
                  <a:cubicBezTo>
                    <a:pt x="269317" y="290444"/>
                    <a:pt x="265223" y="286350"/>
                    <a:pt x="265223" y="281300"/>
                  </a:cubicBezTo>
                  <a:cubicBezTo>
                    <a:pt x="265223" y="276250"/>
                    <a:pt x="269317" y="272156"/>
                    <a:pt x="274367" y="272156"/>
                  </a:cubicBezTo>
                  <a:lnTo>
                    <a:pt x="301963" y="272156"/>
                  </a:lnTo>
                  <a:lnTo>
                    <a:pt x="301963" y="261646"/>
                  </a:lnTo>
                  <a:lnTo>
                    <a:pt x="274367" y="261646"/>
                  </a:lnTo>
                  <a:cubicBezTo>
                    <a:pt x="269317" y="261646"/>
                    <a:pt x="265223" y="257552"/>
                    <a:pt x="265223" y="252502"/>
                  </a:cubicBezTo>
                  <a:cubicBezTo>
                    <a:pt x="265223" y="247452"/>
                    <a:pt x="269317" y="243358"/>
                    <a:pt x="274367" y="243358"/>
                  </a:cubicBezTo>
                  <a:lnTo>
                    <a:pt x="301963" y="243358"/>
                  </a:lnTo>
                  <a:lnTo>
                    <a:pt x="301963" y="219866"/>
                  </a:lnTo>
                  <a:cubicBezTo>
                    <a:pt x="301963" y="212291"/>
                    <a:pt x="308104" y="206150"/>
                    <a:pt x="315679" y="206150"/>
                  </a:cubicBezTo>
                  <a:cubicBezTo>
                    <a:pt x="323254" y="206150"/>
                    <a:pt x="329395" y="212291"/>
                    <a:pt x="329395" y="219866"/>
                  </a:cubicBezTo>
                  <a:lnTo>
                    <a:pt x="329395" y="243358"/>
                  </a:lnTo>
                  <a:lnTo>
                    <a:pt x="358387" y="243358"/>
                  </a:lnTo>
                  <a:cubicBezTo>
                    <a:pt x="363437" y="243358"/>
                    <a:pt x="367531" y="247452"/>
                    <a:pt x="367531" y="252502"/>
                  </a:cubicBezTo>
                  <a:cubicBezTo>
                    <a:pt x="367531" y="257552"/>
                    <a:pt x="363437" y="261646"/>
                    <a:pt x="358387" y="261646"/>
                  </a:cubicBezTo>
                  <a:lnTo>
                    <a:pt x="329395" y="261646"/>
                  </a:lnTo>
                  <a:lnTo>
                    <a:pt x="329395" y="272156"/>
                  </a:lnTo>
                  <a:lnTo>
                    <a:pt x="358387" y="272156"/>
                  </a:lnTo>
                  <a:cubicBezTo>
                    <a:pt x="363437" y="272156"/>
                    <a:pt x="367531" y="276250"/>
                    <a:pt x="367531" y="281300"/>
                  </a:cubicBezTo>
                  <a:cubicBezTo>
                    <a:pt x="367531" y="286350"/>
                    <a:pt x="363437" y="290444"/>
                    <a:pt x="358387" y="290444"/>
                  </a:cubicBezTo>
                  <a:lnTo>
                    <a:pt x="329395" y="290444"/>
                  </a:lnTo>
                  <a:lnTo>
                    <a:pt x="329395" y="300954"/>
                  </a:lnTo>
                  <a:lnTo>
                    <a:pt x="358387" y="300954"/>
                  </a:lnTo>
                  <a:cubicBezTo>
                    <a:pt x="363437" y="300954"/>
                    <a:pt x="367531" y="305048"/>
                    <a:pt x="367531" y="310098"/>
                  </a:cubicBezTo>
                  <a:cubicBezTo>
                    <a:pt x="367531" y="315148"/>
                    <a:pt x="363437" y="319242"/>
                    <a:pt x="358387" y="319242"/>
                  </a:cubicBezTo>
                  <a:lnTo>
                    <a:pt x="329395" y="319242"/>
                  </a:lnTo>
                  <a:lnTo>
                    <a:pt x="329395" y="385248"/>
                  </a:lnTo>
                  <a:lnTo>
                    <a:pt x="447531" y="385248"/>
                  </a:lnTo>
                  <a:lnTo>
                    <a:pt x="447531" y="315782"/>
                  </a:lnTo>
                  <a:lnTo>
                    <a:pt x="417009" y="315782"/>
                  </a:lnTo>
                  <a:cubicBezTo>
                    <a:pt x="411959" y="315782"/>
                    <a:pt x="407865" y="311688"/>
                    <a:pt x="407865" y="306638"/>
                  </a:cubicBezTo>
                  <a:cubicBezTo>
                    <a:pt x="407865" y="301588"/>
                    <a:pt x="411959" y="297494"/>
                    <a:pt x="417009" y="297494"/>
                  </a:cubicBezTo>
                  <a:lnTo>
                    <a:pt x="447531" y="297494"/>
                  </a:lnTo>
                  <a:lnTo>
                    <a:pt x="447531" y="286984"/>
                  </a:lnTo>
                  <a:lnTo>
                    <a:pt x="417009" y="286984"/>
                  </a:lnTo>
                  <a:cubicBezTo>
                    <a:pt x="411959" y="286984"/>
                    <a:pt x="407865" y="282890"/>
                    <a:pt x="407865" y="277840"/>
                  </a:cubicBezTo>
                  <a:cubicBezTo>
                    <a:pt x="407865" y="272790"/>
                    <a:pt x="411959" y="268696"/>
                    <a:pt x="417009" y="268696"/>
                  </a:cubicBezTo>
                  <a:lnTo>
                    <a:pt x="447531" y="268696"/>
                  </a:lnTo>
                  <a:lnTo>
                    <a:pt x="447531" y="258186"/>
                  </a:lnTo>
                  <a:lnTo>
                    <a:pt x="417009" y="258186"/>
                  </a:lnTo>
                  <a:cubicBezTo>
                    <a:pt x="411959" y="258186"/>
                    <a:pt x="407865" y="254092"/>
                    <a:pt x="407865" y="249042"/>
                  </a:cubicBezTo>
                  <a:cubicBezTo>
                    <a:pt x="407865" y="243992"/>
                    <a:pt x="411959" y="239898"/>
                    <a:pt x="417009" y="239898"/>
                  </a:cubicBezTo>
                  <a:lnTo>
                    <a:pt x="447531" y="239898"/>
                  </a:lnTo>
                  <a:lnTo>
                    <a:pt x="447531" y="219866"/>
                  </a:lnTo>
                  <a:cubicBezTo>
                    <a:pt x="447531" y="212291"/>
                    <a:pt x="453672" y="206150"/>
                    <a:pt x="461247" y="206150"/>
                  </a:cubicBezTo>
                  <a:cubicBezTo>
                    <a:pt x="468822" y="206150"/>
                    <a:pt x="474963" y="212291"/>
                    <a:pt x="474963" y="219866"/>
                  </a:cubicBezTo>
                  <a:lnTo>
                    <a:pt x="474963" y="239898"/>
                  </a:lnTo>
                  <a:lnTo>
                    <a:pt x="501029" y="239898"/>
                  </a:lnTo>
                  <a:cubicBezTo>
                    <a:pt x="506079" y="239898"/>
                    <a:pt x="510173" y="243992"/>
                    <a:pt x="510173" y="249042"/>
                  </a:cubicBezTo>
                  <a:cubicBezTo>
                    <a:pt x="510173" y="254092"/>
                    <a:pt x="506079" y="258186"/>
                    <a:pt x="501029" y="258186"/>
                  </a:cubicBezTo>
                  <a:lnTo>
                    <a:pt x="474963" y="258186"/>
                  </a:lnTo>
                  <a:lnTo>
                    <a:pt x="474963" y="268696"/>
                  </a:lnTo>
                  <a:lnTo>
                    <a:pt x="501029" y="268696"/>
                  </a:lnTo>
                  <a:cubicBezTo>
                    <a:pt x="506079" y="268696"/>
                    <a:pt x="510173" y="272790"/>
                    <a:pt x="510173" y="277840"/>
                  </a:cubicBezTo>
                  <a:cubicBezTo>
                    <a:pt x="510173" y="282890"/>
                    <a:pt x="506079" y="286984"/>
                    <a:pt x="501029" y="286984"/>
                  </a:cubicBezTo>
                  <a:lnTo>
                    <a:pt x="474963" y="286984"/>
                  </a:lnTo>
                  <a:lnTo>
                    <a:pt x="474963" y="297494"/>
                  </a:lnTo>
                  <a:lnTo>
                    <a:pt x="501029" y="297494"/>
                  </a:lnTo>
                  <a:cubicBezTo>
                    <a:pt x="506079" y="297494"/>
                    <a:pt x="510173" y="301588"/>
                    <a:pt x="510173" y="306638"/>
                  </a:cubicBezTo>
                  <a:cubicBezTo>
                    <a:pt x="510173" y="311688"/>
                    <a:pt x="506079" y="315782"/>
                    <a:pt x="501029" y="315782"/>
                  </a:cubicBezTo>
                  <a:lnTo>
                    <a:pt x="474963" y="315782"/>
                  </a:lnTo>
                  <a:lnTo>
                    <a:pt x="474963" y="385248"/>
                  </a:lnTo>
                  <a:lnTo>
                    <a:pt x="588306" y="385248"/>
                  </a:lnTo>
                  <a:lnTo>
                    <a:pt x="588536" y="382944"/>
                  </a:lnTo>
                  <a:cubicBezTo>
                    <a:pt x="591818" y="350126"/>
                    <a:pt x="595397" y="317308"/>
                    <a:pt x="598679" y="284490"/>
                  </a:cubicBezTo>
                  <a:cubicBezTo>
                    <a:pt x="601365" y="258385"/>
                    <a:pt x="603752" y="232130"/>
                    <a:pt x="606437" y="206025"/>
                  </a:cubicBezTo>
                  <a:cubicBezTo>
                    <a:pt x="609718" y="173206"/>
                    <a:pt x="613150" y="140388"/>
                    <a:pt x="616580" y="107571"/>
                  </a:cubicBezTo>
                  <a:lnTo>
                    <a:pt x="616580" y="105641"/>
                  </a:lnTo>
                  <a:lnTo>
                    <a:pt x="569236" y="105641"/>
                  </a:lnTo>
                  <a:cubicBezTo>
                    <a:pt x="562924" y="105641"/>
                    <a:pt x="557209" y="103082"/>
                    <a:pt x="553072" y="98945"/>
                  </a:cubicBezTo>
                  <a:lnTo>
                    <a:pt x="546376" y="82781"/>
                  </a:lnTo>
                  <a:lnTo>
                    <a:pt x="553072" y="66617"/>
                  </a:lnTo>
                  <a:cubicBezTo>
                    <a:pt x="557209" y="62481"/>
                    <a:pt x="562924" y="59922"/>
                    <a:pt x="569236" y="59922"/>
                  </a:cubicBezTo>
                  <a:lnTo>
                    <a:pt x="659192" y="59922"/>
                  </a:lnTo>
                  <a:lnTo>
                    <a:pt x="649547" y="36638"/>
                  </a:lnTo>
                  <a:cubicBezTo>
                    <a:pt x="649547" y="16403"/>
                    <a:pt x="665950" y="0"/>
                    <a:pt x="686185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42" name="Freeform: Shape 1441">
              <a:extLst>
                <a:ext uri="{FF2B5EF4-FFF2-40B4-BE49-F238E27FC236}">
                  <a16:creationId xmlns:a16="http://schemas.microsoft.com/office/drawing/2014/main" id="{E237C3CF-F176-4B9F-9131-2085EEDAF862}"/>
                </a:ext>
              </a:extLst>
            </p:cNvPr>
            <p:cNvSpPr/>
            <p:nvPr/>
          </p:nvSpPr>
          <p:spPr>
            <a:xfrm>
              <a:off x="5175911" y="1999241"/>
              <a:ext cx="1469324" cy="1292539"/>
            </a:xfrm>
            <a:custGeom>
              <a:avLst/>
              <a:gdLst>
                <a:gd name="connsiteX0" fmla="*/ 0 w 619125"/>
                <a:gd name="connsiteY0" fmla="*/ 0 h 561975"/>
                <a:gd name="connsiteX1" fmla="*/ 590550 w 619125"/>
                <a:gd name="connsiteY1" fmla="*/ 561975 h 561975"/>
                <a:gd name="connsiteX2" fmla="*/ 619125 w 619125"/>
                <a:gd name="connsiteY2" fmla="*/ 561975 h 561975"/>
                <a:gd name="connsiteX0" fmla="*/ 0 w 590550"/>
                <a:gd name="connsiteY0" fmla="*/ 0 h 561975"/>
                <a:gd name="connsiteX1" fmla="*/ 590550 w 590550"/>
                <a:gd name="connsiteY1" fmla="*/ 561975 h 561975"/>
                <a:gd name="connsiteX0" fmla="*/ 0 w 590550"/>
                <a:gd name="connsiteY0" fmla="*/ 0 h 561975"/>
                <a:gd name="connsiteX1" fmla="*/ 590550 w 590550"/>
                <a:gd name="connsiteY1" fmla="*/ 561975 h 561975"/>
                <a:gd name="connsiteX0" fmla="*/ 0 w 590550"/>
                <a:gd name="connsiteY0" fmla="*/ 0 h 561975"/>
                <a:gd name="connsiteX1" fmla="*/ 590550 w 590550"/>
                <a:gd name="connsiteY1" fmla="*/ 561975 h 5619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590550" h="561975">
                  <a:moveTo>
                    <a:pt x="0" y="0"/>
                  </a:moveTo>
                  <a:cubicBezTo>
                    <a:pt x="196850" y="330200"/>
                    <a:pt x="403225" y="498475"/>
                    <a:pt x="590550" y="561975"/>
                  </a:cubicBezTo>
                </a:path>
              </a:pathLst>
            </a:custGeom>
            <a:noFill/>
            <a:ln w="635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43" name="Freeform: Shape 1442">
              <a:extLst>
                <a:ext uri="{FF2B5EF4-FFF2-40B4-BE49-F238E27FC236}">
                  <a16:creationId xmlns:a16="http://schemas.microsoft.com/office/drawing/2014/main" id="{FA37746E-3AAA-4970-9FB2-C5A066FDBE66}"/>
                </a:ext>
              </a:extLst>
            </p:cNvPr>
            <p:cNvSpPr/>
            <p:nvPr/>
          </p:nvSpPr>
          <p:spPr>
            <a:xfrm>
              <a:off x="6632772" y="3259788"/>
              <a:ext cx="905673" cy="932988"/>
            </a:xfrm>
            <a:custGeom>
              <a:avLst/>
              <a:gdLst>
                <a:gd name="connsiteX0" fmla="*/ 0 w 619125"/>
                <a:gd name="connsiteY0" fmla="*/ 0 h 561975"/>
                <a:gd name="connsiteX1" fmla="*/ 590550 w 619125"/>
                <a:gd name="connsiteY1" fmla="*/ 561975 h 561975"/>
                <a:gd name="connsiteX2" fmla="*/ 619125 w 619125"/>
                <a:gd name="connsiteY2" fmla="*/ 561975 h 561975"/>
                <a:gd name="connsiteX0" fmla="*/ 0 w 590550"/>
                <a:gd name="connsiteY0" fmla="*/ 0 h 561975"/>
                <a:gd name="connsiteX1" fmla="*/ 590550 w 590550"/>
                <a:gd name="connsiteY1" fmla="*/ 561975 h 561975"/>
                <a:gd name="connsiteX0" fmla="*/ 0 w 590550"/>
                <a:gd name="connsiteY0" fmla="*/ 0 h 561975"/>
                <a:gd name="connsiteX1" fmla="*/ 590550 w 590550"/>
                <a:gd name="connsiteY1" fmla="*/ 561975 h 561975"/>
                <a:gd name="connsiteX0" fmla="*/ 0 w 590550"/>
                <a:gd name="connsiteY0" fmla="*/ 0 h 561975"/>
                <a:gd name="connsiteX1" fmla="*/ 590550 w 590550"/>
                <a:gd name="connsiteY1" fmla="*/ 561975 h 5619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590550" h="561975">
                  <a:moveTo>
                    <a:pt x="0" y="0"/>
                  </a:moveTo>
                  <a:cubicBezTo>
                    <a:pt x="196850" y="330200"/>
                    <a:pt x="403225" y="498475"/>
                    <a:pt x="590550" y="561975"/>
                  </a:cubicBezTo>
                </a:path>
              </a:pathLst>
            </a:custGeom>
            <a:noFill/>
            <a:ln w="635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44" name="Freeform: Shape 1443">
              <a:extLst>
                <a:ext uri="{FF2B5EF4-FFF2-40B4-BE49-F238E27FC236}">
                  <a16:creationId xmlns:a16="http://schemas.microsoft.com/office/drawing/2014/main" id="{94C93DF2-188E-42BA-9287-6FE2C97B5E97}"/>
                </a:ext>
              </a:extLst>
            </p:cNvPr>
            <p:cNvSpPr/>
            <p:nvPr/>
          </p:nvSpPr>
          <p:spPr>
            <a:xfrm>
              <a:off x="5379540" y="2024432"/>
              <a:ext cx="1414402" cy="1292539"/>
            </a:xfrm>
            <a:custGeom>
              <a:avLst/>
              <a:gdLst>
                <a:gd name="connsiteX0" fmla="*/ 0 w 619125"/>
                <a:gd name="connsiteY0" fmla="*/ 0 h 561975"/>
                <a:gd name="connsiteX1" fmla="*/ 590550 w 619125"/>
                <a:gd name="connsiteY1" fmla="*/ 561975 h 561975"/>
                <a:gd name="connsiteX2" fmla="*/ 619125 w 619125"/>
                <a:gd name="connsiteY2" fmla="*/ 561975 h 561975"/>
                <a:gd name="connsiteX0" fmla="*/ 0 w 590550"/>
                <a:gd name="connsiteY0" fmla="*/ 0 h 561975"/>
                <a:gd name="connsiteX1" fmla="*/ 590550 w 590550"/>
                <a:gd name="connsiteY1" fmla="*/ 561975 h 561975"/>
                <a:gd name="connsiteX0" fmla="*/ 0 w 590550"/>
                <a:gd name="connsiteY0" fmla="*/ 0 h 561975"/>
                <a:gd name="connsiteX1" fmla="*/ 590550 w 590550"/>
                <a:gd name="connsiteY1" fmla="*/ 561975 h 561975"/>
                <a:gd name="connsiteX0" fmla="*/ 0 w 590550"/>
                <a:gd name="connsiteY0" fmla="*/ 0 h 561975"/>
                <a:gd name="connsiteX1" fmla="*/ 590550 w 590550"/>
                <a:gd name="connsiteY1" fmla="*/ 561975 h 5619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590550" h="561975">
                  <a:moveTo>
                    <a:pt x="0" y="0"/>
                  </a:moveTo>
                  <a:cubicBezTo>
                    <a:pt x="196850" y="330200"/>
                    <a:pt x="403225" y="498475"/>
                    <a:pt x="590550" y="561975"/>
                  </a:cubicBezTo>
                </a:path>
              </a:pathLst>
            </a:custGeom>
            <a:noFill/>
            <a:ln w="635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45" name="Freeform: Shape 1444">
              <a:extLst>
                <a:ext uri="{FF2B5EF4-FFF2-40B4-BE49-F238E27FC236}">
                  <a16:creationId xmlns:a16="http://schemas.microsoft.com/office/drawing/2014/main" id="{34EB9878-2DC2-437C-8613-4A5D05A835BD}"/>
                </a:ext>
              </a:extLst>
            </p:cNvPr>
            <p:cNvSpPr/>
            <p:nvPr/>
          </p:nvSpPr>
          <p:spPr>
            <a:xfrm>
              <a:off x="6761047" y="3284876"/>
              <a:ext cx="824434" cy="916104"/>
            </a:xfrm>
            <a:custGeom>
              <a:avLst/>
              <a:gdLst>
                <a:gd name="connsiteX0" fmla="*/ 0 w 619125"/>
                <a:gd name="connsiteY0" fmla="*/ 0 h 561975"/>
                <a:gd name="connsiteX1" fmla="*/ 590550 w 619125"/>
                <a:gd name="connsiteY1" fmla="*/ 561975 h 561975"/>
                <a:gd name="connsiteX2" fmla="*/ 619125 w 619125"/>
                <a:gd name="connsiteY2" fmla="*/ 561975 h 561975"/>
                <a:gd name="connsiteX0" fmla="*/ 0 w 590550"/>
                <a:gd name="connsiteY0" fmla="*/ 0 h 561975"/>
                <a:gd name="connsiteX1" fmla="*/ 590550 w 590550"/>
                <a:gd name="connsiteY1" fmla="*/ 561975 h 561975"/>
                <a:gd name="connsiteX0" fmla="*/ 0 w 590550"/>
                <a:gd name="connsiteY0" fmla="*/ 0 h 561975"/>
                <a:gd name="connsiteX1" fmla="*/ 590550 w 590550"/>
                <a:gd name="connsiteY1" fmla="*/ 561975 h 561975"/>
                <a:gd name="connsiteX0" fmla="*/ 0 w 590550"/>
                <a:gd name="connsiteY0" fmla="*/ 0 h 561975"/>
                <a:gd name="connsiteX1" fmla="*/ 590550 w 590550"/>
                <a:gd name="connsiteY1" fmla="*/ 561975 h 5619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590550" h="561975">
                  <a:moveTo>
                    <a:pt x="0" y="0"/>
                  </a:moveTo>
                  <a:cubicBezTo>
                    <a:pt x="196850" y="330200"/>
                    <a:pt x="403225" y="498475"/>
                    <a:pt x="590550" y="561975"/>
                  </a:cubicBezTo>
                </a:path>
              </a:pathLst>
            </a:custGeom>
            <a:noFill/>
            <a:ln w="635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46" name="Freeform: Shape 1445">
              <a:extLst>
                <a:ext uri="{FF2B5EF4-FFF2-40B4-BE49-F238E27FC236}">
                  <a16:creationId xmlns:a16="http://schemas.microsoft.com/office/drawing/2014/main" id="{681C31AE-C4A7-49CD-B839-51048B5813DB}"/>
                </a:ext>
              </a:extLst>
            </p:cNvPr>
            <p:cNvSpPr/>
            <p:nvPr/>
          </p:nvSpPr>
          <p:spPr>
            <a:xfrm>
              <a:off x="6418281" y="2024329"/>
              <a:ext cx="926940" cy="1292539"/>
            </a:xfrm>
            <a:custGeom>
              <a:avLst/>
              <a:gdLst>
                <a:gd name="connsiteX0" fmla="*/ 0 w 619125"/>
                <a:gd name="connsiteY0" fmla="*/ 0 h 561975"/>
                <a:gd name="connsiteX1" fmla="*/ 590550 w 619125"/>
                <a:gd name="connsiteY1" fmla="*/ 561975 h 561975"/>
                <a:gd name="connsiteX2" fmla="*/ 619125 w 619125"/>
                <a:gd name="connsiteY2" fmla="*/ 561975 h 561975"/>
                <a:gd name="connsiteX0" fmla="*/ 0 w 590550"/>
                <a:gd name="connsiteY0" fmla="*/ 0 h 561975"/>
                <a:gd name="connsiteX1" fmla="*/ 590550 w 590550"/>
                <a:gd name="connsiteY1" fmla="*/ 561975 h 561975"/>
                <a:gd name="connsiteX0" fmla="*/ 0 w 590550"/>
                <a:gd name="connsiteY0" fmla="*/ 0 h 561975"/>
                <a:gd name="connsiteX1" fmla="*/ 590550 w 590550"/>
                <a:gd name="connsiteY1" fmla="*/ 561975 h 561975"/>
                <a:gd name="connsiteX0" fmla="*/ 0 w 590550"/>
                <a:gd name="connsiteY0" fmla="*/ 0 h 561975"/>
                <a:gd name="connsiteX1" fmla="*/ 590550 w 590550"/>
                <a:gd name="connsiteY1" fmla="*/ 561975 h 5619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590550" h="561975">
                  <a:moveTo>
                    <a:pt x="0" y="0"/>
                  </a:moveTo>
                  <a:cubicBezTo>
                    <a:pt x="196850" y="330200"/>
                    <a:pt x="403225" y="498475"/>
                    <a:pt x="590550" y="561975"/>
                  </a:cubicBezTo>
                </a:path>
              </a:pathLst>
            </a:custGeom>
            <a:noFill/>
            <a:ln w="635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47" name="Freeform: Shape 1446">
              <a:extLst>
                <a:ext uri="{FF2B5EF4-FFF2-40B4-BE49-F238E27FC236}">
                  <a16:creationId xmlns:a16="http://schemas.microsoft.com/office/drawing/2014/main" id="{AC3CD250-89A2-41BF-B47E-C6B84E753D8C}"/>
                </a:ext>
              </a:extLst>
            </p:cNvPr>
            <p:cNvSpPr/>
            <p:nvPr/>
          </p:nvSpPr>
          <p:spPr>
            <a:xfrm>
              <a:off x="6646499" y="2049522"/>
              <a:ext cx="783536" cy="1257502"/>
            </a:xfrm>
            <a:custGeom>
              <a:avLst/>
              <a:gdLst>
                <a:gd name="connsiteX0" fmla="*/ 0 w 619125"/>
                <a:gd name="connsiteY0" fmla="*/ 0 h 561975"/>
                <a:gd name="connsiteX1" fmla="*/ 590550 w 619125"/>
                <a:gd name="connsiteY1" fmla="*/ 561975 h 561975"/>
                <a:gd name="connsiteX2" fmla="*/ 619125 w 619125"/>
                <a:gd name="connsiteY2" fmla="*/ 561975 h 561975"/>
                <a:gd name="connsiteX0" fmla="*/ 0 w 590550"/>
                <a:gd name="connsiteY0" fmla="*/ 0 h 561975"/>
                <a:gd name="connsiteX1" fmla="*/ 590550 w 590550"/>
                <a:gd name="connsiteY1" fmla="*/ 561975 h 561975"/>
                <a:gd name="connsiteX0" fmla="*/ 0 w 590550"/>
                <a:gd name="connsiteY0" fmla="*/ 0 h 561975"/>
                <a:gd name="connsiteX1" fmla="*/ 590550 w 590550"/>
                <a:gd name="connsiteY1" fmla="*/ 561975 h 561975"/>
                <a:gd name="connsiteX0" fmla="*/ 0 w 590550"/>
                <a:gd name="connsiteY0" fmla="*/ 0 h 561975"/>
                <a:gd name="connsiteX1" fmla="*/ 590550 w 590550"/>
                <a:gd name="connsiteY1" fmla="*/ 561975 h 5619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590550" h="561975">
                  <a:moveTo>
                    <a:pt x="0" y="0"/>
                  </a:moveTo>
                  <a:cubicBezTo>
                    <a:pt x="196850" y="330200"/>
                    <a:pt x="403225" y="498475"/>
                    <a:pt x="590550" y="561975"/>
                  </a:cubicBezTo>
                </a:path>
              </a:pathLst>
            </a:custGeom>
            <a:noFill/>
            <a:ln w="635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48" name="Freeform: Shape 1447">
              <a:extLst>
                <a:ext uri="{FF2B5EF4-FFF2-40B4-BE49-F238E27FC236}">
                  <a16:creationId xmlns:a16="http://schemas.microsoft.com/office/drawing/2014/main" id="{124E9E87-48F2-4B09-8B76-495E1F737CE0}"/>
                </a:ext>
              </a:extLst>
            </p:cNvPr>
            <p:cNvSpPr/>
            <p:nvPr/>
          </p:nvSpPr>
          <p:spPr>
            <a:xfrm>
              <a:off x="7301758" y="3281934"/>
              <a:ext cx="530925" cy="929410"/>
            </a:xfrm>
            <a:custGeom>
              <a:avLst/>
              <a:gdLst>
                <a:gd name="connsiteX0" fmla="*/ 0 w 619125"/>
                <a:gd name="connsiteY0" fmla="*/ 0 h 561975"/>
                <a:gd name="connsiteX1" fmla="*/ 590550 w 619125"/>
                <a:gd name="connsiteY1" fmla="*/ 561975 h 561975"/>
                <a:gd name="connsiteX2" fmla="*/ 619125 w 619125"/>
                <a:gd name="connsiteY2" fmla="*/ 561975 h 561975"/>
                <a:gd name="connsiteX0" fmla="*/ 0 w 590550"/>
                <a:gd name="connsiteY0" fmla="*/ 0 h 561975"/>
                <a:gd name="connsiteX1" fmla="*/ 590550 w 590550"/>
                <a:gd name="connsiteY1" fmla="*/ 561975 h 561975"/>
                <a:gd name="connsiteX0" fmla="*/ 0 w 590550"/>
                <a:gd name="connsiteY0" fmla="*/ 0 h 561975"/>
                <a:gd name="connsiteX1" fmla="*/ 590550 w 590550"/>
                <a:gd name="connsiteY1" fmla="*/ 561975 h 561975"/>
                <a:gd name="connsiteX0" fmla="*/ 0 w 590550"/>
                <a:gd name="connsiteY0" fmla="*/ 0 h 561975"/>
                <a:gd name="connsiteX1" fmla="*/ 590550 w 590550"/>
                <a:gd name="connsiteY1" fmla="*/ 561975 h 5619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590550" h="561975">
                  <a:moveTo>
                    <a:pt x="0" y="0"/>
                  </a:moveTo>
                  <a:cubicBezTo>
                    <a:pt x="196850" y="330200"/>
                    <a:pt x="403225" y="498475"/>
                    <a:pt x="590550" y="561975"/>
                  </a:cubicBezTo>
                </a:path>
              </a:pathLst>
            </a:custGeom>
            <a:noFill/>
            <a:ln w="635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49" name="Freeform: Shape 1448">
              <a:extLst>
                <a:ext uri="{FF2B5EF4-FFF2-40B4-BE49-F238E27FC236}">
                  <a16:creationId xmlns:a16="http://schemas.microsoft.com/office/drawing/2014/main" id="{66B07902-F325-438F-AF36-564B899BC1C6}"/>
                </a:ext>
              </a:extLst>
            </p:cNvPr>
            <p:cNvSpPr/>
            <p:nvPr/>
          </p:nvSpPr>
          <p:spPr>
            <a:xfrm>
              <a:off x="7430035" y="3307022"/>
              <a:ext cx="442115" cy="884114"/>
            </a:xfrm>
            <a:custGeom>
              <a:avLst/>
              <a:gdLst>
                <a:gd name="connsiteX0" fmla="*/ 0 w 619125"/>
                <a:gd name="connsiteY0" fmla="*/ 0 h 561975"/>
                <a:gd name="connsiteX1" fmla="*/ 590550 w 619125"/>
                <a:gd name="connsiteY1" fmla="*/ 561975 h 561975"/>
                <a:gd name="connsiteX2" fmla="*/ 619125 w 619125"/>
                <a:gd name="connsiteY2" fmla="*/ 561975 h 561975"/>
                <a:gd name="connsiteX0" fmla="*/ 0 w 590550"/>
                <a:gd name="connsiteY0" fmla="*/ 0 h 561975"/>
                <a:gd name="connsiteX1" fmla="*/ 590550 w 590550"/>
                <a:gd name="connsiteY1" fmla="*/ 561975 h 561975"/>
                <a:gd name="connsiteX0" fmla="*/ 0 w 590550"/>
                <a:gd name="connsiteY0" fmla="*/ 0 h 561975"/>
                <a:gd name="connsiteX1" fmla="*/ 590550 w 590550"/>
                <a:gd name="connsiteY1" fmla="*/ 561975 h 561975"/>
                <a:gd name="connsiteX0" fmla="*/ 0 w 590550"/>
                <a:gd name="connsiteY0" fmla="*/ 0 h 561975"/>
                <a:gd name="connsiteX1" fmla="*/ 590550 w 590550"/>
                <a:gd name="connsiteY1" fmla="*/ 561975 h 5619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590550" h="561975">
                  <a:moveTo>
                    <a:pt x="0" y="0"/>
                  </a:moveTo>
                  <a:cubicBezTo>
                    <a:pt x="196850" y="330200"/>
                    <a:pt x="403225" y="498475"/>
                    <a:pt x="590550" y="561975"/>
                  </a:cubicBezTo>
                </a:path>
              </a:pathLst>
            </a:custGeom>
            <a:noFill/>
            <a:ln w="635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450" name="Group 1449">
            <a:extLst>
              <a:ext uri="{FF2B5EF4-FFF2-40B4-BE49-F238E27FC236}">
                <a16:creationId xmlns:a16="http://schemas.microsoft.com/office/drawing/2014/main" id="{166658C2-8F63-4887-95F6-E44D09731739}"/>
              </a:ext>
            </a:extLst>
          </p:cNvPr>
          <p:cNvGrpSpPr/>
          <p:nvPr/>
        </p:nvGrpSpPr>
        <p:grpSpPr>
          <a:xfrm>
            <a:off x="5413413" y="1662892"/>
            <a:ext cx="1443499" cy="4589188"/>
            <a:chOff x="5413413" y="748826"/>
            <a:chExt cx="1443499" cy="5638797"/>
          </a:xfrm>
          <a:solidFill>
            <a:schemeClr val="accent3"/>
          </a:solidFill>
        </p:grpSpPr>
        <p:sp>
          <p:nvSpPr>
            <p:cNvPr id="1451" name="Rectangle 1450">
              <a:extLst>
                <a:ext uri="{FF2B5EF4-FFF2-40B4-BE49-F238E27FC236}">
                  <a16:creationId xmlns:a16="http://schemas.microsoft.com/office/drawing/2014/main" id="{78002D45-1EE6-4E79-A772-C10B1F5D23CF}"/>
                </a:ext>
              </a:extLst>
            </p:cNvPr>
            <p:cNvSpPr/>
            <p:nvPr/>
          </p:nvSpPr>
          <p:spPr>
            <a:xfrm>
              <a:off x="5480957" y="818493"/>
              <a:ext cx="1306286" cy="549880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452" name="Frame 1451">
              <a:extLst>
                <a:ext uri="{FF2B5EF4-FFF2-40B4-BE49-F238E27FC236}">
                  <a16:creationId xmlns:a16="http://schemas.microsoft.com/office/drawing/2014/main" id="{72A88AB8-DCD1-46DF-8380-F42AFF98F693}"/>
                </a:ext>
              </a:extLst>
            </p:cNvPr>
            <p:cNvSpPr/>
            <p:nvPr/>
          </p:nvSpPr>
          <p:spPr>
            <a:xfrm>
              <a:off x="5413413" y="748826"/>
              <a:ext cx="1443499" cy="5638797"/>
            </a:xfrm>
            <a:prstGeom prst="frame">
              <a:avLst>
                <a:gd name="adj1" fmla="val 2595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1453" name="Group 1452">
            <a:extLst>
              <a:ext uri="{FF2B5EF4-FFF2-40B4-BE49-F238E27FC236}">
                <a16:creationId xmlns:a16="http://schemas.microsoft.com/office/drawing/2014/main" id="{8AFA6364-947C-434E-A5C5-EFDB3A323C85}"/>
              </a:ext>
            </a:extLst>
          </p:cNvPr>
          <p:cNvGrpSpPr/>
          <p:nvPr/>
        </p:nvGrpSpPr>
        <p:grpSpPr>
          <a:xfrm>
            <a:off x="7378647" y="1708934"/>
            <a:ext cx="4301439" cy="1238026"/>
            <a:chOff x="7343410" y="887353"/>
            <a:chExt cx="4334783" cy="1238026"/>
          </a:xfrm>
        </p:grpSpPr>
        <p:sp>
          <p:nvSpPr>
            <p:cNvPr id="1454" name="TextBox 1453">
              <a:extLst>
                <a:ext uri="{FF2B5EF4-FFF2-40B4-BE49-F238E27FC236}">
                  <a16:creationId xmlns:a16="http://schemas.microsoft.com/office/drawing/2014/main" id="{EC10D6A1-8756-44F7-8335-1EE7A2E0D4CA}"/>
                </a:ext>
              </a:extLst>
            </p:cNvPr>
            <p:cNvSpPr txBox="1"/>
            <p:nvPr userDrawn="1"/>
          </p:nvSpPr>
          <p:spPr>
            <a:xfrm>
              <a:off x="7343411" y="887353"/>
              <a:ext cx="1482549" cy="553998"/>
            </a:xfrm>
            <a:prstGeom prst="rect">
              <a:avLst/>
            </a:prstGeom>
            <a:noFill/>
          </p:spPr>
          <p:txBody>
            <a:bodyPr wrap="square" lIns="48000" tIns="0" rIns="24000" bIns="0" rtlCol="0">
              <a:spAutoFit/>
            </a:bodyPr>
            <a:lstStyle/>
            <a:p>
              <a:r>
                <a:rPr lang="en-US" altLang="ko-KR" sz="3600" b="1" dirty="0">
                  <a:solidFill>
                    <a:schemeClr val="accent2"/>
                  </a:solidFill>
                  <a:cs typeface="Arial" pitchFamily="34" charset="0"/>
                </a:rPr>
                <a:t>25%</a:t>
              </a:r>
              <a:endParaRPr lang="ko-KR" altLang="en-US" sz="3600" b="1" dirty="0">
                <a:solidFill>
                  <a:schemeClr val="accent2"/>
                </a:solidFill>
                <a:cs typeface="Arial" pitchFamily="34" charset="0"/>
              </a:endParaRPr>
            </a:p>
          </p:txBody>
        </p:sp>
        <p:grpSp>
          <p:nvGrpSpPr>
            <p:cNvPr id="1455" name="Group 64">
              <a:extLst>
                <a:ext uri="{FF2B5EF4-FFF2-40B4-BE49-F238E27FC236}">
                  <a16:creationId xmlns:a16="http://schemas.microsoft.com/office/drawing/2014/main" id="{915BDEBC-90A8-4542-A1E5-2CF053790776}"/>
                </a:ext>
              </a:extLst>
            </p:cNvPr>
            <p:cNvGrpSpPr/>
            <p:nvPr userDrawn="1"/>
          </p:nvGrpSpPr>
          <p:grpSpPr>
            <a:xfrm>
              <a:off x="7343410" y="1441351"/>
              <a:ext cx="4334783" cy="684028"/>
              <a:chOff x="910640" y="2975795"/>
              <a:chExt cx="1527408" cy="1710865"/>
            </a:xfrm>
          </p:grpSpPr>
          <p:sp>
            <p:nvSpPr>
              <p:cNvPr id="1456" name="TextBox 1455">
                <a:extLst>
                  <a:ext uri="{FF2B5EF4-FFF2-40B4-BE49-F238E27FC236}">
                    <a16:creationId xmlns:a16="http://schemas.microsoft.com/office/drawing/2014/main" id="{0EE14450-3A96-4A24-B638-A7EE99E28063}"/>
                  </a:ext>
                </a:extLst>
              </p:cNvPr>
              <p:cNvSpPr txBox="1"/>
              <p:nvPr/>
            </p:nvSpPr>
            <p:spPr>
              <a:xfrm>
                <a:off x="910640" y="2975795"/>
                <a:ext cx="1527408" cy="769801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r>
                  <a:rPr lang="en-US" altLang="ko-KR" sz="1400" b="1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Content  Here</a:t>
                </a:r>
                <a:endParaRPr lang="ko-KR" altLang="en-US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endParaRPr>
              </a:p>
            </p:txBody>
          </p:sp>
          <p:sp>
            <p:nvSpPr>
              <p:cNvPr id="1457" name="TextBox 1456">
                <a:extLst>
                  <a:ext uri="{FF2B5EF4-FFF2-40B4-BE49-F238E27FC236}">
                    <a16:creationId xmlns:a16="http://schemas.microsoft.com/office/drawing/2014/main" id="{D2B615FB-578C-4E84-BA64-7BFED54E2A95}"/>
                  </a:ext>
                </a:extLst>
              </p:cNvPr>
              <p:cNvSpPr txBox="1"/>
              <p:nvPr/>
            </p:nvSpPr>
            <p:spPr>
              <a:xfrm>
                <a:off x="910640" y="3531961"/>
                <a:ext cx="1527408" cy="11546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12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You can simply impress your audience and add a unique zing and appeal to your Presentations.  </a:t>
                </a:r>
              </a:p>
            </p:txBody>
          </p:sp>
        </p:grpSp>
      </p:grpSp>
      <p:grpSp>
        <p:nvGrpSpPr>
          <p:cNvPr id="1458" name="Group 1457">
            <a:extLst>
              <a:ext uri="{FF2B5EF4-FFF2-40B4-BE49-F238E27FC236}">
                <a16:creationId xmlns:a16="http://schemas.microsoft.com/office/drawing/2014/main" id="{EE6A3A2D-E5F7-4592-BBDB-B527C247CD70}"/>
              </a:ext>
            </a:extLst>
          </p:cNvPr>
          <p:cNvGrpSpPr/>
          <p:nvPr/>
        </p:nvGrpSpPr>
        <p:grpSpPr>
          <a:xfrm>
            <a:off x="7378647" y="3332924"/>
            <a:ext cx="4301439" cy="1238026"/>
            <a:chOff x="7343410" y="887353"/>
            <a:chExt cx="4334783" cy="1238026"/>
          </a:xfrm>
        </p:grpSpPr>
        <p:sp>
          <p:nvSpPr>
            <p:cNvPr id="1459" name="TextBox 1458">
              <a:extLst>
                <a:ext uri="{FF2B5EF4-FFF2-40B4-BE49-F238E27FC236}">
                  <a16:creationId xmlns:a16="http://schemas.microsoft.com/office/drawing/2014/main" id="{83AC2F77-E820-44DF-9BFD-A2ED7887B10A}"/>
                </a:ext>
              </a:extLst>
            </p:cNvPr>
            <p:cNvSpPr txBox="1"/>
            <p:nvPr userDrawn="1"/>
          </p:nvSpPr>
          <p:spPr>
            <a:xfrm>
              <a:off x="7343411" y="887353"/>
              <a:ext cx="1482549" cy="553998"/>
            </a:xfrm>
            <a:prstGeom prst="rect">
              <a:avLst/>
            </a:prstGeom>
            <a:noFill/>
          </p:spPr>
          <p:txBody>
            <a:bodyPr wrap="square" lIns="48000" tIns="0" rIns="24000" bIns="0" rtlCol="0">
              <a:spAutoFit/>
            </a:bodyPr>
            <a:lstStyle/>
            <a:p>
              <a:r>
                <a:rPr lang="en-US" altLang="ko-KR" sz="3600" b="1" dirty="0">
                  <a:solidFill>
                    <a:schemeClr val="accent3"/>
                  </a:solidFill>
                  <a:cs typeface="Arial" pitchFamily="34" charset="0"/>
                </a:rPr>
                <a:t>28%</a:t>
              </a:r>
              <a:endParaRPr lang="ko-KR" altLang="en-US" sz="3600" b="1" dirty="0">
                <a:solidFill>
                  <a:schemeClr val="accent3"/>
                </a:solidFill>
                <a:cs typeface="Arial" pitchFamily="34" charset="0"/>
              </a:endParaRPr>
            </a:p>
          </p:txBody>
        </p:sp>
        <p:grpSp>
          <p:nvGrpSpPr>
            <p:cNvPr id="1460" name="Group 64">
              <a:extLst>
                <a:ext uri="{FF2B5EF4-FFF2-40B4-BE49-F238E27FC236}">
                  <a16:creationId xmlns:a16="http://schemas.microsoft.com/office/drawing/2014/main" id="{8ACBC32B-3F82-446C-A57F-9EA8FFED9333}"/>
                </a:ext>
              </a:extLst>
            </p:cNvPr>
            <p:cNvGrpSpPr/>
            <p:nvPr userDrawn="1"/>
          </p:nvGrpSpPr>
          <p:grpSpPr>
            <a:xfrm>
              <a:off x="7343410" y="1441351"/>
              <a:ext cx="4334783" cy="684028"/>
              <a:chOff x="910640" y="2975795"/>
              <a:chExt cx="1527408" cy="1710865"/>
            </a:xfrm>
          </p:grpSpPr>
          <p:sp>
            <p:nvSpPr>
              <p:cNvPr id="1461" name="TextBox 1460">
                <a:extLst>
                  <a:ext uri="{FF2B5EF4-FFF2-40B4-BE49-F238E27FC236}">
                    <a16:creationId xmlns:a16="http://schemas.microsoft.com/office/drawing/2014/main" id="{876BB638-3EB6-422B-8DF5-A5F98255C8B4}"/>
                  </a:ext>
                </a:extLst>
              </p:cNvPr>
              <p:cNvSpPr txBox="1"/>
              <p:nvPr/>
            </p:nvSpPr>
            <p:spPr>
              <a:xfrm>
                <a:off x="910640" y="2975795"/>
                <a:ext cx="1527408" cy="769801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r>
                  <a:rPr lang="en-US" altLang="ko-KR" sz="1400" b="1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Content  Here</a:t>
                </a:r>
                <a:endParaRPr lang="ko-KR" altLang="en-US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endParaRPr>
              </a:p>
            </p:txBody>
          </p:sp>
          <p:sp>
            <p:nvSpPr>
              <p:cNvPr id="1462" name="TextBox 1461">
                <a:extLst>
                  <a:ext uri="{FF2B5EF4-FFF2-40B4-BE49-F238E27FC236}">
                    <a16:creationId xmlns:a16="http://schemas.microsoft.com/office/drawing/2014/main" id="{4E744FAD-9C84-41C8-9B10-9D06CC69EDDF}"/>
                  </a:ext>
                </a:extLst>
              </p:cNvPr>
              <p:cNvSpPr txBox="1"/>
              <p:nvPr/>
            </p:nvSpPr>
            <p:spPr>
              <a:xfrm>
                <a:off x="910640" y="3531961"/>
                <a:ext cx="1527408" cy="11546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12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You can simply impress your audience and add a unique zing and appeal to your Presentations.  </a:t>
                </a:r>
              </a:p>
            </p:txBody>
          </p:sp>
        </p:grpSp>
      </p:grpSp>
      <p:grpSp>
        <p:nvGrpSpPr>
          <p:cNvPr id="1463" name="Group 1462">
            <a:extLst>
              <a:ext uri="{FF2B5EF4-FFF2-40B4-BE49-F238E27FC236}">
                <a16:creationId xmlns:a16="http://schemas.microsoft.com/office/drawing/2014/main" id="{A5C6B692-113F-4D86-8AD2-278C86EAF3B0}"/>
              </a:ext>
            </a:extLst>
          </p:cNvPr>
          <p:cNvGrpSpPr/>
          <p:nvPr/>
        </p:nvGrpSpPr>
        <p:grpSpPr>
          <a:xfrm>
            <a:off x="7378647" y="4956913"/>
            <a:ext cx="4301439" cy="1238026"/>
            <a:chOff x="7343410" y="887353"/>
            <a:chExt cx="4334783" cy="1238026"/>
          </a:xfrm>
        </p:grpSpPr>
        <p:sp>
          <p:nvSpPr>
            <p:cNvPr id="1464" name="TextBox 1463">
              <a:extLst>
                <a:ext uri="{FF2B5EF4-FFF2-40B4-BE49-F238E27FC236}">
                  <a16:creationId xmlns:a16="http://schemas.microsoft.com/office/drawing/2014/main" id="{3FE2D63A-A620-4552-ABD3-011A68A93AEF}"/>
                </a:ext>
              </a:extLst>
            </p:cNvPr>
            <p:cNvSpPr txBox="1"/>
            <p:nvPr userDrawn="1"/>
          </p:nvSpPr>
          <p:spPr>
            <a:xfrm>
              <a:off x="7343411" y="887353"/>
              <a:ext cx="1482549" cy="553998"/>
            </a:xfrm>
            <a:prstGeom prst="rect">
              <a:avLst/>
            </a:prstGeom>
            <a:noFill/>
          </p:spPr>
          <p:txBody>
            <a:bodyPr wrap="square" lIns="48000" tIns="0" rIns="24000" bIns="0" rtlCol="0">
              <a:spAutoFit/>
            </a:bodyPr>
            <a:lstStyle/>
            <a:p>
              <a:r>
                <a:rPr lang="en-US" altLang="ko-KR" sz="3600" b="1" dirty="0">
                  <a:solidFill>
                    <a:schemeClr val="accent4"/>
                  </a:solidFill>
                  <a:cs typeface="Arial" pitchFamily="34" charset="0"/>
                </a:rPr>
                <a:t>36%</a:t>
              </a:r>
              <a:endParaRPr lang="ko-KR" altLang="en-US" sz="3600" b="1" dirty="0">
                <a:solidFill>
                  <a:schemeClr val="accent4"/>
                </a:solidFill>
                <a:cs typeface="Arial" pitchFamily="34" charset="0"/>
              </a:endParaRPr>
            </a:p>
          </p:txBody>
        </p:sp>
        <p:grpSp>
          <p:nvGrpSpPr>
            <p:cNvPr id="1465" name="Group 64">
              <a:extLst>
                <a:ext uri="{FF2B5EF4-FFF2-40B4-BE49-F238E27FC236}">
                  <a16:creationId xmlns:a16="http://schemas.microsoft.com/office/drawing/2014/main" id="{8DF64722-B1EA-465A-96C8-7E3F80187943}"/>
                </a:ext>
              </a:extLst>
            </p:cNvPr>
            <p:cNvGrpSpPr/>
            <p:nvPr userDrawn="1"/>
          </p:nvGrpSpPr>
          <p:grpSpPr>
            <a:xfrm>
              <a:off x="7343410" y="1441351"/>
              <a:ext cx="4334783" cy="684028"/>
              <a:chOff x="910640" y="2975795"/>
              <a:chExt cx="1527408" cy="1710865"/>
            </a:xfrm>
          </p:grpSpPr>
          <p:sp>
            <p:nvSpPr>
              <p:cNvPr id="1466" name="TextBox 1465">
                <a:extLst>
                  <a:ext uri="{FF2B5EF4-FFF2-40B4-BE49-F238E27FC236}">
                    <a16:creationId xmlns:a16="http://schemas.microsoft.com/office/drawing/2014/main" id="{B22F3A60-FCD6-43E1-8242-F07BF27CD976}"/>
                  </a:ext>
                </a:extLst>
              </p:cNvPr>
              <p:cNvSpPr txBox="1"/>
              <p:nvPr/>
            </p:nvSpPr>
            <p:spPr>
              <a:xfrm>
                <a:off x="910640" y="2975795"/>
                <a:ext cx="1527408" cy="769801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r>
                  <a:rPr lang="en-US" altLang="ko-KR" sz="1400" b="1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Content  Here</a:t>
                </a:r>
                <a:endParaRPr lang="ko-KR" altLang="en-US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endParaRPr>
              </a:p>
            </p:txBody>
          </p:sp>
          <p:sp>
            <p:nvSpPr>
              <p:cNvPr id="1467" name="TextBox 1466">
                <a:extLst>
                  <a:ext uri="{FF2B5EF4-FFF2-40B4-BE49-F238E27FC236}">
                    <a16:creationId xmlns:a16="http://schemas.microsoft.com/office/drawing/2014/main" id="{8CE4D473-C650-4A29-A0A3-60B24C638D24}"/>
                  </a:ext>
                </a:extLst>
              </p:cNvPr>
              <p:cNvSpPr txBox="1"/>
              <p:nvPr/>
            </p:nvSpPr>
            <p:spPr>
              <a:xfrm>
                <a:off x="910640" y="3531961"/>
                <a:ext cx="1527408" cy="11546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12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You can simply impress your audience and add a unique zing and appeal to your Presentations.  </a:t>
                </a:r>
              </a:p>
            </p:txBody>
          </p:sp>
        </p:grpSp>
      </p:grpSp>
      <p:grpSp>
        <p:nvGrpSpPr>
          <p:cNvPr id="1468" name="Group 1467">
            <a:extLst>
              <a:ext uri="{FF2B5EF4-FFF2-40B4-BE49-F238E27FC236}">
                <a16:creationId xmlns:a16="http://schemas.microsoft.com/office/drawing/2014/main" id="{BE0DC260-0875-4F6B-880C-298047B54DE9}"/>
              </a:ext>
            </a:extLst>
          </p:cNvPr>
          <p:cNvGrpSpPr/>
          <p:nvPr/>
        </p:nvGrpSpPr>
        <p:grpSpPr>
          <a:xfrm>
            <a:off x="5463892" y="1973115"/>
            <a:ext cx="1320026" cy="1292831"/>
            <a:chOff x="5463892" y="1835727"/>
            <a:chExt cx="1320026" cy="1292831"/>
          </a:xfrm>
        </p:grpSpPr>
        <p:sp>
          <p:nvSpPr>
            <p:cNvPr id="1469" name="TextBox 1468">
              <a:extLst>
                <a:ext uri="{FF2B5EF4-FFF2-40B4-BE49-F238E27FC236}">
                  <a16:creationId xmlns:a16="http://schemas.microsoft.com/office/drawing/2014/main" id="{F55BB968-16DE-472B-BE82-AD5CF9C0E71A}"/>
                </a:ext>
              </a:extLst>
            </p:cNvPr>
            <p:cNvSpPr txBox="1"/>
            <p:nvPr userDrawn="1"/>
          </p:nvSpPr>
          <p:spPr>
            <a:xfrm>
              <a:off x="5463892" y="2851559"/>
              <a:ext cx="1320026" cy="27699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1470" name="Freeform: Shape 1469">
              <a:extLst>
                <a:ext uri="{FF2B5EF4-FFF2-40B4-BE49-F238E27FC236}">
                  <a16:creationId xmlns:a16="http://schemas.microsoft.com/office/drawing/2014/main" id="{76E7D9CF-867D-4FF0-A98E-6DC88789F319}"/>
                </a:ext>
              </a:extLst>
            </p:cNvPr>
            <p:cNvSpPr/>
            <p:nvPr/>
          </p:nvSpPr>
          <p:spPr>
            <a:xfrm>
              <a:off x="5774252" y="1835727"/>
              <a:ext cx="719696" cy="866450"/>
            </a:xfrm>
            <a:custGeom>
              <a:avLst/>
              <a:gdLst>
                <a:gd name="connsiteX0" fmla="*/ 451864 w 901271"/>
                <a:gd name="connsiteY0" fmla="*/ 600810 h 1085050"/>
                <a:gd name="connsiteX1" fmla="*/ 479027 w 901271"/>
                <a:gd name="connsiteY1" fmla="*/ 629814 h 1085050"/>
                <a:gd name="connsiteX2" fmla="*/ 513096 w 901271"/>
                <a:gd name="connsiteY2" fmla="*/ 986617 h 1085050"/>
                <a:gd name="connsiteX3" fmla="*/ 520462 w 901271"/>
                <a:gd name="connsiteY3" fmla="*/ 1061661 h 1085050"/>
                <a:gd name="connsiteX4" fmla="*/ 506651 w 901271"/>
                <a:gd name="connsiteY4" fmla="*/ 1079616 h 1085050"/>
                <a:gd name="connsiteX5" fmla="*/ 450943 w 901271"/>
                <a:gd name="connsiteY5" fmla="*/ 1084680 h 1085050"/>
                <a:gd name="connsiteX6" fmla="*/ 396617 w 901271"/>
                <a:gd name="connsiteY6" fmla="*/ 1080997 h 1085050"/>
                <a:gd name="connsiteX7" fmla="*/ 380043 w 901271"/>
                <a:gd name="connsiteY7" fmla="*/ 1060280 h 1085050"/>
                <a:gd name="connsiteX8" fmla="*/ 399840 w 901271"/>
                <a:gd name="connsiteY8" fmla="*/ 852183 h 1085050"/>
                <a:gd name="connsiteX9" fmla="*/ 419176 w 901271"/>
                <a:gd name="connsiteY9" fmla="*/ 647309 h 1085050"/>
                <a:gd name="connsiteX10" fmla="*/ 421018 w 901271"/>
                <a:gd name="connsiteY10" fmla="*/ 627973 h 1085050"/>
                <a:gd name="connsiteX11" fmla="*/ 451864 w 901271"/>
                <a:gd name="connsiteY11" fmla="*/ 600810 h 1085050"/>
                <a:gd name="connsiteX12" fmla="*/ 528347 w 901271"/>
                <a:gd name="connsiteY12" fmla="*/ 520644 h 1085050"/>
                <a:gd name="connsiteX13" fmla="*/ 542101 w 901271"/>
                <a:gd name="connsiteY13" fmla="*/ 521622 h 1085050"/>
                <a:gd name="connsiteX14" fmla="*/ 694951 w 901271"/>
                <a:gd name="connsiteY14" fmla="*/ 596206 h 1085050"/>
                <a:gd name="connsiteX15" fmla="*/ 886474 w 901271"/>
                <a:gd name="connsiteY15" fmla="*/ 757344 h 1085050"/>
                <a:gd name="connsiteX16" fmla="*/ 897063 w 901271"/>
                <a:gd name="connsiteY16" fmla="*/ 771616 h 1085050"/>
                <a:gd name="connsiteX17" fmla="*/ 900286 w 901271"/>
                <a:gd name="connsiteY17" fmla="*/ 782665 h 1085050"/>
                <a:gd name="connsiteX18" fmla="*/ 890157 w 901271"/>
                <a:gd name="connsiteY18" fmla="*/ 784967 h 1085050"/>
                <a:gd name="connsiteX19" fmla="*/ 760327 w 901271"/>
                <a:gd name="connsiteY19" fmla="*/ 750438 h 1085050"/>
                <a:gd name="connsiteX20" fmla="*/ 518160 w 901271"/>
                <a:gd name="connsiteY20" fmla="*/ 616463 h 1085050"/>
                <a:gd name="connsiteX21" fmla="*/ 512636 w 901271"/>
                <a:gd name="connsiteY21" fmla="*/ 611859 h 1085050"/>
                <a:gd name="connsiteX22" fmla="*/ 490076 w 901271"/>
                <a:gd name="connsiteY22" fmla="*/ 587919 h 1085050"/>
                <a:gd name="connsiteX23" fmla="*/ 508032 w 901271"/>
                <a:gd name="connsiteY23" fmla="*/ 564899 h 1085050"/>
                <a:gd name="connsiteX24" fmla="*/ 521843 w 901271"/>
                <a:gd name="connsiteY24" fmla="*/ 533132 h 1085050"/>
                <a:gd name="connsiteX25" fmla="*/ 528347 w 901271"/>
                <a:gd name="connsiteY25" fmla="*/ 520644 h 1085050"/>
                <a:gd name="connsiteX26" fmla="*/ 371470 w 901271"/>
                <a:gd name="connsiteY26" fmla="*/ 520644 h 1085050"/>
                <a:gd name="connsiteX27" fmla="*/ 378663 w 901271"/>
                <a:gd name="connsiteY27" fmla="*/ 535894 h 1085050"/>
                <a:gd name="connsiteX28" fmla="*/ 402604 w 901271"/>
                <a:gd name="connsiteY28" fmla="*/ 575488 h 1085050"/>
                <a:gd name="connsiteX29" fmla="*/ 402143 w 901271"/>
                <a:gd name="connsiteY29" fmla="*/ 598968 h 1085050"/>
                <a:gd name="connsiteX30" fmla="*/ 303159 w 901271"/>
                <a:gd name="connsiteY30" fmla="*/ 671711 h 1085050"/>
                <a:gd name="connsiteX31" fmla="*/ 56389 w 901271"/>
                <a:gd name="connsiteY31" fmla="*/ 776680 h 1085050"/>
                <a:gd name="connsiteX32" fmla="*/ 15414 w 901271"/>
                <a:gd name="connsiteY32" fmla="*/ 784967 h 1085050"/>
                <a:gd name="connsiteX33" fmla="*/ 3904 w 901271"/>
                <a:gd name="connsiteY33" fmla="*/ 771615 h 1085050"/>
                <a:gd name="connsiteX34" fmla="*/ 80789 w 901271"/>
                <a:gd name="connsiteY34" fmla="*/ 689666 h 1085050"/>
                <a:gd name="connsiteX35" fmla="*/ 344134 w 901271"/>
                <a:gd name="connsiteY35" fmla="*/ 527147 h 1085050"/>
                <a:gd name="connsiteX36" fmla="*/ 355644 w 901271"/>
                <a:gd name="connsiteY36" fmla="*/ 523003 h 1085050"/>
                <a:gd name="connsiteX37" fmla="*/ 371470 w 901271"/>
                <a:gd name="connsiteY37" fmla="*/ 520644 h 1085050"/>
                <a:gd name="connsiteX38" fmla="*/ 450024 w 901271"/>
                <a:gd name="connsiteY38" fmla="*/ 466836 h 1085050"/>
                <a:gd name="connsiteX39" fmla="*/ 503429 w 901271"/>
                <a:gd name="connsiteY39" fmla="*/ 521163 h 1085050"/>
                <a:gd name="connsiteX40" fmla="*/ 450024 w 901271"/>
                <a:gd name="connsiteY40" fmla="*/ 574108 h 1085050"/>
                <a:gd name="connsiteX41" fmla="*/ 397538 w 901271"/>
                <a:gd name="connsiteY41" fmla="*/ 519321 h 1085050"/>
                <a:gd name="connsiteX42" fmla="*/ 450024 w 901271"/>
                <a:gd name="connsiteY42" fmla="*/ 466836 h 1085050"/>
                <a:gd name="connsiteX43" fmla="*/ 450484 w 901271"/>
                <a:gd name="connsiteY43" fmla="*/ 0 h 1085050"/>
                <a:gd name="connsiteX44" fmla="*/ 458311 w 901271"/>
                <a:gd name="connsiteY44" fmla="*/ 8287 h 1085050"/>
                <a:gd name="connsiteX45" fmla="*/ 485934 w 901271"/>
                <a:gd name="connsiteY45" fmla="*/ 95301 h 1085050"/>
                <a:gd name="connsiteX46" fmla="*/ 508033 w 901271"/>
                <a:gd name="connsiteY46" fmla="*/ 311225 h 1085050"/>
                <a:gd name="connsiteX47" fmla="*/ 494682 w 901271"/>
                <a:gd name="connsiteY47" fmla="*/ 440595 h 1085050"/>
                <a:gd name="connsiteX48" fmla="*/ 474885 w 901271"/>
                <a:gd name="connsiteY48" fmla="*/ 451644 h 1085050"/>
                <a:gd name="connsiteX49" fmla="*/ 425162 w 901271"/>
                <a:gd name="connsiteY49" fmla="*/ 452105 h 1085050"/>
                <a:gd name="connsiteX50" fmla="*/ 406746 w 901271"/>
                <a:gd name="connsiteY50" fmla="*/ 441055 h 1085050"/>
                <a:gd name="connsiteX51" fmla="*/ 392934 w 901271"/>
                <a:gd name="connsiteY51" fmla="*/ 296032 h 1085050"/>
                <a:gd name="connsiteX52" fmla="*/ 426083 w 901271"/>
                <a:gd name="connsiteY52" fmla="*/ 52945 h 1085050"/>
                <a:gd name="connsiteX53" fmla="*/ 442657 w 901271"/>
                <a:gd name="connsiteY53" fmla="*/ 8747 h 1085050"/>
                <a:gd name="connsiteX54" fmla="*/ 450484 w 901271"/>
                <a:gd name="connsiteY54" fmla="*/ 0 h 1085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</a:cxnLst>
              <a:rect l="l" t="t" r="r" b="b"/>
              <a:pathLst>
                <a:path w="901271" h="1085050">
                  <a:moveTo>
                    <a:pt x="451864" y="600810"/>
                  </a:moveTo>
                  <a:cubicBezTo>
                    <a:pt x="470740" y="601730"/>
                    <a:pt x="477186" y="608636"/>
                    <a:pt x="479027" y="629814"/>
                  </a:cubicBezTo>
                  <a:cubicBezTo>
                    <a:pt x="490077" y="748595"/>
                    <a:pt x="501586" y="867836"/>
                    <a:pt x="513096" y="986617"/>
                  </a:cubicBezTo>
                  <a:cubicBezTo>
                    <a:pt x="515398" y="1011478"/>
                    <a:pt x="517700" y="1036800"/>
                    <a:pt x="520462" y="1061661"/>
                  </a:cubicBezTo>
                  <a:cubicBezTo>
                    <a:pt x="521844" y="1072710"/>
                    <a:pt x="517240" y="1078235"/>
                    <a:pt x="506651" y="1079616"/>
                  </a:cubicBezTo>
                  <a:cubicBezTo>
                    <a:pt x="488695" y="1082839"/>
                    <a:pt x="469819" y="1085601"/>
                    <a:pt x="450943" y="1084680"/>
                  </a:cubicBezTo>
                  <a:cubicBezTo>
                    <a:pt x="432528" y="1086062"/>
                    <a:pt x="414572" y="1083299"/>
                    <a:pt x="396617" y="1080997"/>
                  </a:cubicBezTo>
                  <a:cubicBezTo>
                    <a:pt x="384187" y="1079616"/>
                    <a:pt x="378662" y="1074092"/>
                    <a:pt x="380043" y="1060280"/>
                  </a:cubicBezTo>
                  <a:cubicBezTo>
                    <a:pt x="387409" y="990761"/>
                    <a:pt x="393394" y="921702"/>
                    <a:pt x="399840" y="852183"/>
                  </a:cubicBezTo>
                  <a:cubicBezTo>
                    <a:pt x="406285" y="784045"/>
                    <a:pt x="412731" y="715907"/>
                    <a:pt x="419176" y="647309"/>
                  </a:cubicBezTo>
                  <a:cubicBezTo>
                    <a:pt x="419637" y="640864"/>
                    <a:pt x="420097" y="634418"/>
                    <a:pt x="421018" y="627973"/>
                  </a:cubicBezTo>
                  <a:cubicBezTo>
                    <a:pt x="423780" y="606795"/>
                    <a:pt x="431607" y="600349"/>
                    <a:pt x="451864" y="600810"/>
                  </a:cubicBezTo>
                  <a:close/>
                  <a:moveTo>
                    <a:pt x="528347" y="520644"/>
                  </a:moveTo>
                  <a:cubicBezTo>
                    <a:pt x="531742" y="519090"/>
                    <a:pt x="536346" y="519781"/>
                    <a:pt x="542101" y="521622"/>
                  </a:cubicBezTo>
                  <a:cubicBezTo>
                    <a:pt x="596887" y="538657"/>
                    <a:pt x="647070" y="565360"/>
                    <a:pt x="694951" y="596206"/>
                  </a:cubicBezTo>
                  <a:cubicBezTo>
                    <a:pt x="765852" y="641785"/>
                    <a:pt x="832608" y="691968"/>
                    <a:pt x="886474" y="757344"/>
                  </a:cubicBezTo>
                  <a:cubicBezTo>
                    <a:pt x="890157" y="761947"/>
                    <a:pt x="893840" y="766551"/>
                    <a:pt x="897063" y="771616"/>
                  </a:cubicBezTo>
                  <a:cubicBezTo>
                    <a:pt x="899365" y="774838"/>
                    <a:pt x="903048" y="778522"/>
                    <a:pt x="900286" y="782665"/>
                  </a:cubicBezTo>
                  <a:cubicBezTo>
                    <a:pt x="897984" y="786809"/>
                    <a:pt x="892919" y="784507"/>
                    <a:pt x="890157" y="784967"/>
                  </a:cubicBezTo>
                  <a:cubicBezTo>
                    <a:pt x="844118" y="780363"/>
                    <a:pt x="801762" y="766551"/>
                    <a:pt x="760327" y="750438"/>
                  </a:cubicBezTo>
                  <a:cubicBezTo>
                    <a:pt x="673313" y="717289"/>
                    <a:pt x="591362" y="674934"/>
                    <a:pt x="518160" y="616463"/>
                  </a:cubicBezTo>
                  <a:cubicBezTo>
                    <a:pt x="516319" y="615082"/>
                    <a:pt x="514477" y="613701"/>
                    <a:pt x="512636" y="611859"/>
                  </a:cubicBezTo>
                  <a:cubicBezTo>
                    <a:pt x="504809" y="604032"/>
                    <a:pt x="493299" y="597587"/>
                    <a:pt x="490076" y="587919"/>
                  </a:cubicBezTo>
                  <a:cubicBezTo>
                    <a:pt x="486393" y="576869"/>
                    <a:pt x="502507" y="573647"/>
                    <a:pt x="508032" y="564899"/>
                  </a:cubicBezTo>
                  <a:cubicBezTo>
                    <a:pt x="514477" y="554771"/>
                    <a:pt x="520462" y="544642"/>
                    <a:pt x="521843" y="533132"/>
                  </a:cubicBezTo>
                  <a:cubicBezTo>
                    <a:pt x="522764" y="525996"/>
                    <a:pt x="524951" y="522198"/>
                    <a:pt x="528347" y="520644"/>
                  </a:cubicBezTo>
                  <a:close/>
                  <a:moveTo>
                    <a:pt x="371470" y="520644"/>
                  </a:moveTo>
                  <a:cubicBezTo>
                    <a:pt x="375325" y="522313"/>
                    <a:pt x="377742" y="526917"/>
                    <a:pt x="378663" y="535894"/>
                  </a:cubicBezTo>
                  <a:cubicBezTo>
                    <a:pt x="380505" y="552008"/>
                    <a:pt x="389252" y="566741"/>
                    <a:pt x="402604" y="575488"/>
                  </a:cubicBezTo>
                  <a:cubicBezTo>
                    <a:pt x="416415" y="585156"/>
                    <a:pt x="411351" y="590681"/>
                    <a:pt x="402143" y="598968"/>
                  </a:cubicBezTo>
                  <a:cubicBezTo>
                    <a:pt x="371757" y="626592"/>
                    <a:pt x="338609" y="650533"/>
                    <a:pt x="303159" y="671711"/>
                  </a:cubicBezTo>
                  <a:cubicBezTo>
                    <a:pt x="225813" y="717750"/>
                    <a:pt x="144323" y="755041"/>
                    <a:pt x="56389" y="776680"/>
                  </a:cubicBezTo>
                  <a:cubicBezTo>
                    <a:pt x="41196" y="780823"/>
                    <a:pt x="25542" y="783125"/>
                    <a:pt x="15414" y="784967"/>
                  </a:cubicBezTo>
                  <a:cubicBezTo>
                    <a:pt x="-3923" y="785887"/>
                    <a:pt x="-1621" y="778982"/>
                    <a:pt x="3904" y="771615"/>
                  </a:cubicBezTo>
                  <a:cubicBezTo>
                    <a:pt x="25082" y="740309"/>
                    <a:pt x="51785" y="714067"/>
                    <a:pt x="80789" y="689666"/>
                  </a:cubicBezTo>
                  <a:cubicBezTo>
                    <a:pt x="160437" y="621988"/>
                    <a:pt x="245150" y="563518"/>
                    <a:pt x="344134" y="527147"/>
                  </a:cubicBezTo>
                  <a:cubicBezTo>
                    <a:pt x="347817" y="525766"/>
                    <a:pt x="351961" y="524845"/>
                    <a:pt x="355644" y="523003"/>
                  </a:cubicBezTo>
                  <a:cubicBezTo>
                    <a:pt x="362319" y="520241"/>
                    <a:pt x="367614" y="518975"/>
                    <a:pt x="371470" y="520644"/>
                  </a:cubicBezTo>
                  <a:close/>
                  <a:moveTo>
                    <a:pt x="450024" y="466836"/>
                  </a:moveTo>
                  <a:cubicBezTo>
                    <a:pt x="479489" y="467296"/>
                    <a:pt x="503889" y="492157"/>
                    <a:pt x="503429" y="521163"/>
                  </a:cubicBezTo>
                  <a:cubicBezTo>
                    <a:pt x="502968" y="549707"/>
                    <a:pt x="478107" y="574108"/>
                    <a:pt x="450024" y="574108"/>
                  </a:cubicBezTo>
                  <a:cubicBezTo>
                    <a:pt x="420097" y="573647"/>
                    <a:pt x="397538" y="550167"/>
                    <a:pt x="397538" y="519321"/>
                  </a:cubicBezTo>
                  <a:cubicBezTo>
                    <a:pt x="397998" y="489855"/>
                    <a:pt x="421478" y="466375"/>
                    <a:pt x="450024" y="466836"/>
                  </a:cubicBezTo>
                  <a:close/>
                  <a:moveTo>
                    <a:pt x="450484" y="0"/>
                  </a:moveTo>
                  <a:cubicBezTo>
                    <a:pt x="455549" y="0"/>
                    <a:pt x="456469" y="5064"/>
                    <a:pt x="458311" y="8287"/>
                  </a:cubicBezTo>
                  <a:cubicBezTo>
                    <a:pt x="471662" y="35910"/>
                    <a:pt x="479489" y="65375"/>
                    <a:pt x="485934" y="95301"/>
                  </a:cubicBezTo>
                  <a:cubicBezTo>
                    <a:pt x="500667" y="162978"/>
                    <a:pt x="508033" y="231577"/>
                    <a:pt x="508033" y="311225"/>
                  </a:cubicBezTo>
                  <a:cubicBezTo>
                    <a:pt x="508494" y="348056"/>
                    <a:pt x="504810" y="394556"/>
                    <a:pt x="494682" y="440595"/>
                  </a:cubicBezTo>
                  <a:cubicBezTo>
                    <a:pt x="491920" y="453486"/>
                    <a:pt x="487776" y="457169"/>
                    <a:pt x="474885" y="451644"/>
                  </a:cubicBezTo>
                  <a:cubicBezTo>
                    <a:pt x="458771" y="444739"/>
                    <a:pt x="441276" y="444739"/>
                    <a:pt x="425162" y="452105"/>
                  </a:cubicBezTo>
                  <a:cubicBezTo>
                    <a:pt x="411350" y="458090"/>
                    <a:pt x="409048" y="451644"/>
                    <a:pt x="406746" y="441055"/>
                  </a:cubicBezTo>
                  <a:cubicBezTo>
                    <a:pt x="395236" y="393175"/>
                    <a:pt x="392474" y="344834"/>
                    <a:pt x="392934" y="296032"/>
                  </a:cubicBezTo>
                  <a:cubicBezTo>
                    <a:pt x="394316" y="214082"/>
                    <a:pt x="402603" y="132132"/>
                    <a:pt x="426083" y="52945"/>
                  </a:cubicBezTo>
                  <a:cubicBezTo>
                    <a:pt x="430687" y="37752"/>
                    <a:pt x="437132" y="23480"/>
                    <a:pt x="442657" y="8747"/>
                  </a:cubicBezTo>
                  <a:cubicBezTo>
                    <a:pt x="444038" y="5064"/>
                    <a:pt x="445419" y="460"/>
                    <a:pt x="450484" y="0"/>
                  </a:cubicBezTo>
                  <a:close/>
                </a:path>
              </a:pathLst>
            </a:custGeom>
            <a:solidFill>
              <a:schemeClr val="bg1"/>
            </a:solidFill>
            <a:ln w="459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1471" name="Group 1470">
            <a:extLst>
              <a:ext uri="{FF2B5EF4-FFF2-40B4-BE49-F238E27FC236}">
                <a16:creationId xmlns:a16="http://schemas.microsoft.com/office/drawing/2014/main" id="{95A09336-A2B7-4A2E-8566-D458B9C3C24E}"/>
              </a:ext>
            </a:extLst>
          </p:cNvPr>
          <p:cNvGrpSpPr/>
          <p:nvPr/>
        </p:nvGrpSpPr>
        <p:grpSpPr>
          <a:xfrm>
            <a:off x="5480958" y="4951506"/>
            <a:ext cx="1320026" cy="990351"/>
            <a:chOff x="5480958" y="4814118"/>
            <a:chExt cx="1320026" cy="990351"/>
          </a:xfrm>
        </p:grpSpPr>
        <p:sp>
          <p:nvSpPr>
            <p:cNvPr id="1472" name="TextBox 1471">
              <a:extLst>
                <a:ext uri="{FF2B5EF4-FFF2-40B4-BE49-F238E27FC236}">
                  <a16:creationId xmlns:a16="http://schemas.microsoft.com/office/drawing/2014/main" id="{F3D00734-6682-4BBA-A0CC-60822CD52004}"/>
                </a:ext>
              </a:extLst>
            </p:cNvPr>
            <p:cNvSpPr txBox="1"/>
            <p:nvPr/>
          </p:nvSpPr>
          <p:spPr>
            <a:xfrm>
              <a:off x="5480958" y="5527470"/>
              <a:ext cx="1320026" cy="27699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1473" name="Freeform: Shape 1472">
              <a:extLst>
                <a:ext uri="{FF2B5EF4-FFF2-40B4-BE49-F238E27FC236}">
                  <a16:creationId xmlns:a16="http://schemas.microsoft.com/office/drawing/2014/main" id="{7AB49F28-98C8-4756-836A-924CFD3BBAFE}"/>
                </a:ext>
              </a:extLst>
            </p:cNvPr>
            <p:cNvSpPr/>
            <p:nvPr/>
          </p:nvSpPr>
          <p:spPr>
            <a:xfrm>
              <a:off x="5940488" y="4814118"/>
              <a:ext cx="400575" cy="646829"/>
            </a:xfrm>
            <a:custGeom>
              <a:avLst/>
              <a:gdLst>
                <a:gd name="connsiteX0" fmla="*/ 0 w 561676"/>
                <a:gd name="connsiteY0" fmla="*/ 637244 h 906969"/>
                <a:gd name="connsiteX1" fmla="*/ 51564 w 561676"/>
                <a:gd name="connsiteY1" fmla="*/ 448484 h 906969"/>
                <a:gd name="connsiteX2" fmla="*/ 246770 w 561676"/>
                <a:gd name="connsiteY2" fmla="*/ 27226 h 906969"/>
                <a:gd name="connsiteX3" fmla="*/ 280378 w 561676"/>
                <a:gd name="connsiteY3" fmla="*/ 63 h 906969"/>
                <a:gd name="connsiteX4" fmla="*/ 314447 w 561676"/>
                <a:gd name="connsiteY4" fmla="*/ 23083 h 906969"/>
                <a:gd name="connsiteX5" fmla="*/ 534514 w 561676"/>
                <a:gd name="connsiteY5" fmla="*/ 502810 h 906969"/>
                <a:gd name="connsiteX6" fmla="*/ 562598 w 561676"/>
                <a:gd name="connsiteY6" fmla="*/ 658882 h 906969"/>
                <a:gd name="connsiteX7" fmla="*/ 394095 w 561676"/>
                <a:gd name="connsiteY7" fmla="*/ 886316 h 906969"/>
                <a:gd name="connsiteX8" fmla="*/ 2762 w 561676"/>
                <a:gd name="connsiteY8" fmla="*/ 677758 h 906969"/>
                <a:gd name="connsiteX9" fmla="*/ 0 w 561676"/>
                <a:gd name="connsiteY9" fmla="*/ 637244 h 9069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561676" h="906969">
                  <a:moveTo>
                    <a:pt x="0" y="637244"/>
                  </a:moveTo>
                  <a:cubicBezTo>
                    <a:pt x="0" y="569567"/>
                    <a:pt x="23940" y="508335"/>
                    <a:pt x="51564" y="448484"/>
                  </a:cubicBezTo>
                  <a:cubicBezTo>
                    <a:pt x="116018" y="307604"/>
                    <a:pt x="181854" y="167645"/>
                    <a:pt x="246770" y="27226"/>
                  </a:cubicBezTo>
                  <a:cubicBezTo>
                    <a:pt x="253675" y="12494"/>
                    <a:pt x="262883" y="984"/>
                    <a:pt x="280378" y="63"/>
                  </a:cubicBezTo>
                  <a:cubicBezTo>
                    <a:pt x="296952" y="-858"/>
                    <a:pt x="308001" y="8350"/>
                    <a:pt x="314447" y="23083"/>
                  </a:cubicBezTo>
                  <a:cubicBezTo>
                    <a:pt x="388109" y="182838"/>
                    <a:pt x="465915" y="340752"/>
                    <a:pt x="534514" y="502810"/>
                  </a:cubicBezTo>
                  <a:cubicBezTo>
                    <a:pt x="555692" y="552072"/>
                    <a:pt x="568583" y="604556"/>
                    <a:pt x="562598" y="658882"/>
                  </a:cubicBezTo>
                  <a:cubicBezTo>
                    <a:pt x="550627" y="767074"/>
                    <a:pt x="491237" y="842118"/>
                    <a:pt x="394095" y="886316"/>
                  </a:cubicBezTo>
                  <a:cubicBezTo>
                    <a:pt x="229735" y="960899"/>
                    <a:pt x="33609" y="855930"/>
                    <a:pt x="2762" y="677758"/>
                  </a:cubicBezTo>
                  <a:cubicBezTo>
                    <a:pt x="921" y="664407"/>
                    <a:pt x="921" y="650595"/>
                    <a:pt x="0" y="637244"/>
                  </a:cubicBezTo>
                  <a:close/>
                </a:path>
              </a:pathLst>
            </a:custGeom>
            <a:solidFill>
              <a:schemeClr val="bg1"/>
            </a:solidFill>
            <a:ln w="459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1474" name="Group 1473">
            <a:extLst>
              <a:ext uri="{FF2B5EF4-FFF2-40B4-BE49-F238E27FC236}">
                <a16:creationId xmlns:a16="http://schemas.microsoft.com/office/drawing/2014/main" id="{9F6F98FE-FE76-455A-8A65-FBFF5BAD9E87}"/>
              </a:ext>
            </a:extLst>
          </p:cNvPr>
          <p:cNvGrpSpPr/>
          <p:nvPr/>
        </p:nvGrpSpPr>
        <p:grpSpPr>
          <a:xfrm>
            <a:off x="5474087" y="3609509"/>
            <a:ext cx="1320026" cy="998434"/>
            <a:chOff x="5474087" y="3553636"/>
            <a:chExt cx="1320026" cy="998434"/>
          </a:xfrm>
        </p:grpSpPr>
        <p:sp>
          <p:nvSpPr>
            <p:cNvPr id="1475" name="TextBox 1474">
              <a:extLst>
                <a:ext uri="{FF2B5EF4-FFF2-40B4-BE49-F238E27FC236}">
                  <a16:creationId xmlns:a16="http://schemas.microsoft.com/office/drawing/2014/main" id="{64E3243D-5FB3-446D-A40B-2728E0F705EF}"/>
                </a:ext>
              </a:extLst>
            </p:cNvPr>
            <p:cNvSpPr txBox="1"/>
            <p:nvPr/>
          </p:nvSpPr>
          <p:spPr>
            <a:xfrm>
              <a:off x="5474087" y="4275071"/>
              <a:ext cx="1320026" cy="27699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1476" name="Freeform: Shape 1475">
              <a:extLst>
                <a:ext uri="{FF2B5EF4-FFF2-40B4-BE49-F238E27FC236}">
                  <a16:creationId xmlns:a16="http://schemas.microsoft.com/office/drawing/2014/main" id="{30376AC6-0875-4F32-BBF9-B1CE92B2D646}"/>
                </a:ext>
              </a:extLst>
            </p:cNvPr>
            <p:cNvSpPr/>
            <p:nvPr/>
          </p:nvSpPr>
          <p:spPr>
            <a:xfrm>
              <a:off x="5774252" y="3553636"/>
              <a:ext cx="719026" cy="596241"/>
            </a:xfrm>
            <a:custGeom>
              <a:avLst/>
              <a:gdLst>
                <a:gd name="connsiteX0" fmla="*/ 652747 w 958519"/>
                <a:gd name="connsiteY0" fmla="*/ 294854 h 794837"/>
                <a:gd name="connsiteX1" fmla="*/ 846112 w 958519"/>
                <a:gd name="connsiteY1" fmla="*/ 294854 h 794837"/>
                <a:gd name="connsiteX2" fmla="*/ 866369 w 958519"/>
                <a:gd name="connsiteY2" fmla="*/ 313270 h 794837"/>
                <a:gd name="connsiteX3" fmla="*/ 892151 w 958519"/>
                <a:gd name="connsiteY3" fmla="*/ 514000 h 794837"/>
                <a:gd name="connsiteX4" fmla="*/ 864527 w 958519"/>
                <a:gd name="connsiteY4" fmla="*/ 544846 h 794837"/>
                <a:gd name="connsiteX5" fmla="*/ 764623 w 958519"/>
                <a:gd name="connsiteY5" fmla="*/ 545307 h 794837"/>
                <a:gd name="connsiteX6" fmla="*/ 664256 w 958519"/>
                <a:gd name="connsiteY6" fmla="*/ 545307 h 794837"/>
                <a:gd name="connsiteX7" fmla="*/ 644920 w 958519"/>
                <a:gd name="connsiteY7" fmla="*/ 526431 h 794837"/>
                <a:gd name="connsiteX8" fmla="*/ 641880 w 958519"/>
                <a:gd name="connsiteY8" fmla="*/ 465357 h 794837"/>
                <a:gd name="connsiteX9" fmla="*/ 629441 w 958519"/>
                <a:gd name="connsiteY9" fmla="*/ 467387 h 794837"/>
                <a:gd name="connsiteX10" fmla="*/ 616525 w 958519"/>
                <a:gd name="connsiteY10" fmla="*/ 466971 h 794837"/>
                <a:gd name="connsiteX11" fmla="*/ 619140 w 958519"/>
                <a:gd name="connsiteY11" fmla="*/ 519985 h 794837"/>
                <a:gd name="connsiteX12" fmla="*/ 594278 w 958519"/>
                <a:gd name="connsiteY12" fmla="*/ 545767 h 794837"/>
                <a:gd name="connsiteX13" fmla="*/ 481942 w 958519"/>
                <a:gd name="connsiteY13" fmla="*/ 545306 h 794837"/>
                <a:gd name="connsiteX14" fmla="*/ 369607 w 958519"/>
                <a:gd name="connsiteY14" fmla="*/ 545306 h 794837"/>
                <a:gd name="connsiteX15" fmla="*/ 345666 w 958519"/>
                <a:gd name="connsiteY15" fmla="*/ 521826 h 794837"/>
                <a:gd name="connsiteX16" fmla="*/ 355795 w 958519"/>
                <a:gd name="connsiteY16" fmla="*/ 313269 h 794837"/>
                <a:gd name="connsiteX17" fmla="*/ 374211 w 958519"/>
                <a:gd name="connsiteY17" fmla="*/ 295775 h 794837"/>
                <a:gd name="connsiteX18" fmla="*/ 590135 w 958519"/>
                <a:gd name="connsiteY18" fmla="*/ 295775 h 794837"/>
                <a:gd name="connsiteX19" fmla="*/ 609011 w 958519"/>
                <a:gd name="connsiteY19" fmla="*/ 314651 h 794837"/>
                <a:gd name="connsiteX20" fmla="*/ 616342 w 958519"/>
                <a:gd name="connsiteY20" fmla="*/ 463262 h 794837"/>
                <a:gd name="connsiteX21" fmla="*/ 641779 w 958519"/>
                <a:gd name="connsiteY21" fmla="*/ 463326 h 794837"/>
                <a:gd name="connsiteX22" fmla="*/ 634331 w 958519"/>
                <a:gd name="connsiteY22" fmla="*/ 313730 h 794837"/>
                <a:gd name="connsiteX23" fmla="*/ 652747 w 958519"/>
                <a:gd name="connsiteY23" fmla="*/ 294854 h 794837"/>
                <a:gd name="connsiteX24" fmla="*/ 115471 w 958519"/>
                <a:gd name="connsiteY24" fmla="*/ 294854 h 794837"/>
                <a:gd name="connsiteX25" fmla="*/ 310677 w 958519"/>
                <a:gd name="connsiteY25" fmla="*/ 294854 h 794837"/>
                <a:gd name="connsiteX26" fmla="*/ 330474 w 958519"/>
                <a:gd name="connsiteY26" fmla="*/ 316032 h 794837"/>
                <a:gd name="connsiteX27" fmla="*/ 320346 w 958519"/>
                <a:gd name="connsiteY27" fmla="*/ 519985 h 794837"/>
                <a:gd name="connsiteX28" fmla="*/ 295024 w 958519"/>
                <a:gd name="connsiteY28" fmla="*/ 545307 h 794837"/>
                <a:gd name="connsiteX29" fmla="*/ 196499 w 958519"/>
                <a:gd name="connsiteY29" fmla="*/ 545307 h 794837"/>
                <a:gd name="connsiteX30" fmla="*/ 96134 w 958519"/>
                <a:gd name="connsiteY30" fmla="*/ 545307 h 794837"/>
                <a:gd name="connsiteX31" fmla="*/ 68050 w 958519"/>
                <a:gd name="connsiteY31" fmla="*/ 514460 h 794837"/>
                <a:gd name="connsiteX32" fmla="*/ 93832 w 958519"/>
                <a:gd name="connsiteY32" fmla="*/ 315572 h 794837"/>
                <a:gd name="connsiteX33" fmla="*/ 115471 w 958519"/>
                <a:gd name="connsiteY33" fmla="*/ 294854 h 794837"/>
                <a:gd name="connsiteX34" fmla="*/ 644460 w 958519"/>
                <a:gd name="connsiteY34" fmla="*/ 61896 h 794837"/>
                <a:gd name="connsiteX35" fmla="*/ 804215 w 958519"/>
                <a:gd name="connsiteY35" fmla="*/ 62357 h 794837"/>
                <a:gd name="connsiteX36" fmla="*/ 836443 w 958519"/>
                <a:gd name="connsiteY36" fmla="*/ 90901 h 794837"/>
                <a:gd name="connsiteX37" fmla="*/ 857621 w 958519"/>
                <a:gd name="connsiteY37" fmla="*/ 251118 h 794837"/>
                <a:gd name="connsiteX38" fmla="*/ 841968 w 958519"/>
                <a:gd name="connsiteY38" fmla="*/ 268153 h 794837"/>
                <a:gd name="connsiteX39" fmla="*/ 745746 w 958519"/>
                <a:gd name="connsiteY39" fmla="*/ 268153 h 794837"/>
                <a:gd name="connsiteX40" fmla="*/ 650905 w 958519"/>
                <a:gd name="connsiteY40" fmla="*/ 268153 h 794837"/>
                <a:gd name="connsiteX41" fmla="*/ 631109 w 958519"/>
                <a:gd name="connsiteY41" fmla="*/ 249737 h 794837"/>
                <a:gd name="connsiteX42" fmla="*/ 623282 w 958519"/>
                <a:gd name="connsiteY42" fmla="*/ 83074 h 794837"/>
                <a:gd name="connsiteX43" fmla="*/ 644460 w 958519"/>
                <a:gd name="connsiteY43" fmla="*/ 61896 h 794837"/>
                <a:gd name="connsiteX44" fmla="*/ 390324 w 958519"/>
                <a:gd name="connsiteY44" fmla="*/ 61896 h 794837"/>
                <a:gd name="connsiteX45" fmla="*/ 574941 w 958519"/>
                <a:gd name="connsiteY45" fmla="*/ 61896 h 794837"/>
                <a:gd name="connsiteX46" fmla="*/ 597500 w 958519"/>
                <a:gd name="connsiteY46" fmla="*/ 83074 h 794837"/>
                <a:gd name="connsiteX47" fmla="*/ 605327 w 958519"/>
                <a:gd name="connsiteY47" fmla="*/ 247895 h 794837"/>
                <a:gd name="connsiteX48" fmla="*/ 584609 w 958519"/>
                <a:gd name="connsiteY48" fmla="*/ 268152 h 794837"/>
                <a:gd name="connsiteX49" fmla="*/ 483323 w 958519"/>
                <a:gd name="connsiteY49" fmla="*/ 268152 h 794837"/>
                <a:gd name="connsiteX50" fmla="*/ 377894 w 958519"/>
                <a:gd name="connsiteY50" fmla="*/ 268152 h 794837"/>
                <a:gd name="connsiteX51" fmla="*/ 359478 w 958519"/>
                <a:gd name="connsiteY51" fmla="*/ 249276 h 794837"/>
                <a:gd name="connsiteX52" fmla="*/ 367305 w 958519"/>
                <a:gd name="connsiteY52" fmla="*/ 82614 h 794837"/>
                <a:gd name="connsiteX53" fmla="*/ 390324 w 958519"/>
                <a:gd name="connsiteY53" fmla="*/ 61896 h 794837"/>
                <a:gd name="connsiteX54" fmla="*/ 152302 w 958519"/>
                <a:gd name="connsiteY54" fmla="*/ 61896 h 794837"/>
                <a:gd name="connsiteX55" fmla="*/ 324488 w 958519"/>
                <a:gd name="connsiteY55" fmla="*/ 61896 h 794837"/>
                <a:gd name="connsiteX56" fmla="*/ 341522 w 958519"/>
                <a:gd name="connsiteY56" fmla="*/ 80312 h 794837"/>
                <a:gd name="connsiteX57" fmla="*/ 333696 w 958519"/>
                <a:gd name="connsiteY57" fmla="*/ 250197 h 794837"/>
                <a:gd name="connsiteX58" fmla="*/ 314820 w 958519"/>
                <a:gd name="connsiteY58" fmla="*/ 267692 h 794837"/>
                <a:gd name="connsiteX59" fmla="*/ 216757 w 958519"/>
                <a:gd name="connsiteY59" fmla="*/ 268152 h 794837"/>
                <a:gd name="connsiteX60" fmla="*/ 121916 w 958519"/>
                <a:gd name="connsiteY60" fmla="*/ 268152 h 794837"/>
                <a:gd name="connsiteX61" fmla="*/ 102580 w 958519"/>
                <a:gd name="connsiteY61" fmla="*/ 247435 h 794837"/>
                <a:gd name="connsiteX62" fmla="*/ 123758 w 958519"/>
                <a:gd name="connsiteY62" fmla="*/ 87217 h 794837"/>
                <a:gd name="connsiteX63" fmla="*/ 152302 w 958519"/>
                <a:gd name="connsiteY63" fmla="*/ 61896 h 794837"/>
                <a:gd name="connsiteX64" fmla="*/ 136187 w 958519"/>
                <a:gd name="connsiteY64" fmla="*/ 41639 h 794837"/>
                <a:gd name="connsiteX65" fmla="*/ 101198 w 958519"/>
                <a:gd name="connsiteY65" fmla="*/ 71564 h 794837"/>
                <a:gd name="connsiteX66" fmla="*/ 86465 w 958519"/>
                <a:gd name="connsiteY66" fmla="*/ 182979 h 794837"/>
                <a:gd name="connsiteX67" fmla="*/ 43188 w 958519"/>
                <a:gd name="connsiteY67" fmla="*/ 523209 h 794837"/>
                <a:gd name="connsiteX68" fmla="*/ 80020 w 958519"/>
                <a:gd name="connsiteY68" fmla="*/ 563723 h 794837"/>
                <a:gd name="connsiteX69" fmla="*/ 479180 w 958519"/>
                <a:gd name="connsiteY69" fmla="*/ 563723 h 794837"/>
                <a:gd name="connsiteX70" fmla="*/ 887546 w 958519"/>
                <a:gd name="connsiteY70" fmla="*/ 563263 h 794837"/>
                <a:gd name="connsiteX71" fmla="*/ 917932 w 958519"/>
                <a:gd name="connsiteY71" fmla="*/ 530115 h 794837"/>
                <a:gd name="connsiteX72" fmla="*/ 859462 w 958519"/>
                <a:gd name="connsiteY72" fmla="*/ 73406 h 794837"/>
                <a:gd name="connsiteX73" fmla="*/ 824012 w 958519"/>
                <a:gd name="connsiteY73" fmla="*/ 41639 h 794837"/>
                <a:gd name="connsiteX74" fmla="*/ 136187 w 958519"/>
                <a:gd name="connsiteY74" fmla="*/ 41639 h 794837"/>
                <a:gd name="connsiteX75" fmla="*/ 130202 w 958519"/>
                <a:gd name="connsiteY75" fmla="*/ 204 h 794837"/>
                <a:gd name="connsiteX76" fmla="*/ 342903 w 958519"/>
                <a:gd name="connsiteY76" fmla="*/ 204 h 794837"/>
                <a:gd name="connsiteX77" fmla="*/ 819408 w 958519"/>
                <a:gd name="connsiteY77" fmla="*/ 204 h 794837"/>
                <a:gd name="connsiteX78" fmla="*/ 899976 w 958519"/>
                <a:gd name="connsiteY78" fmla="*/ 71564 h 794837"/>
                <a:gd name="connsiteX79" fmla="*/ 957986 w 958519"/>
                <a:gd name="connsiteY79" fmla="*/ 528272 h 794837"/>
                <a:gd name="connsiteX80" fmla="*/ 904120 w 958519"/>
                <a:gd name="connsiteY80" fmla="*/ 636003 h 794837"/>
                <a:gd name="connsiteX81" fmla="*/ 870051 w 958519"/>
                <a:gd name="connsiteY81" fmla="*/ 643369 h 794837"/>
                <a:gd name="connsiteX82" fmla="*/ 707533 w 958519"/>
                <a:gd name="connsiteY82" fmla="*/ 643369 h 794837"/>
                <a:gd name="connsiteX83" fmla="*/ 536728 w 958519"/>
                <a:gd name="connsiteY83" fmla="*/ 642909 h 794837"/>
                <a:gd name="connsiteX84" fmla="*/ 521995 w 958519"/>
                <a:gd name="connsiteY84" fmla="*/ 661325 h 794837"/>
                <a:gd name="connsiteX85" fmla="*/ 547317 w 958519"/>
                <a:gd name="connsiteY85" fmla="*/ 770898 h 794837"/>
                <a:gd name="connsiteX86" fmla="*/ 531203 w 958519"/>
                <a:gd name="connsiteY86" fmla="*/ 792996 h 794837"/>
                <a:gd name="connsiteX87" fmla="*/ 423932 w 958519"/>
                <a:gd name="connsiteY87" fmla="*/ 792536 h 794837"/>
                <a:gd name="connsiteX88" fmla="*/ 411962 w 958519"/>
                <a:gd name="connsiteY88" fmla="*/ 775502 h 794837"/>
                <a:gd name="connsiteX89" fmla="*/ 436823 w 958519"/>
                <a:gd name="connsiteY89" fmla="*/ 664087 h 794837"/>
                <a:gd name="connsiteX90" fmla="*/ 419789 w 958519"/>
                <a:gd name="connsiteY90" fmla="*/ 643369 h 794837"/>
                <a:gd name="connsiteX91" fmla="*/ 103039 w 958519"/>
                <a:gd name="connsiteY91" fmla="*/ 643369 h 794837"/>
                <a:gd name="connsiteX92" fmla="*/ 832 w 958519"/>
                <a:gd name="connsiteY92" fmla="*/ 528732 h 794837"/>
                <a:gd name="connsiteX93" fmla="*/ 60683 w 958519"/>
                <a:gd name="connsiteY93" fmla="*/ 59594 h 794837"/>
                <a:gd name="connsiteX94" fmla="*/ 130202 w 958519"/>
                <a:gd name="connsiteY94" fmla="*/ 204 h 7948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</a:cxnLst>
              <a:rect l="l" t="t" r="r" b="b"/>
              <a:pathLst>
                <a:path w="958519" h="794837">
                  <a:moveTo>
                    <a:pt x="652747" y="294854"/>
                  </a:moveTo>
                  <a:cubicBezTo>
                    <a:pt x="717201" y="295314"/>
                    <a:pt x="781657" y="295314"/>
                    <a:pt x="846112" y="294854"/>
                  </a:cubicBezTo>
                  <a:cubicBezTo>
                    <a:pt x="859463" y="294854"/>
                    <a:pt x="864527" y="300379"/>
                    <a:pt x="866369" y="313270"/>
                  </a:cubicBezTo>
                  <a:cubicBezTo>
                    <a:pt x="874656" y="380026"/>
                    <a:pt x="883864" y="446783"/>
                    <a:pt x="892151" y="514000"/>
                  </a:cubicBezTo>
                  <a:cubicBezTo>
                    <a:pt x="894913" y="534257"/>
                    <a:pt x="885705" y="544846"/>
                    <a:pt x="864527" y="544846"/>
                  </a:cubicBezTo>
                  <a:cubicBezTo>
                    <a:pt x="831379" y="545767"/>
                    <a:pt x="797771" y="545307"/>
                    <a:pt x="764623" y="545307"/>
                  </a:cubicBezTo>
                  <a:cubicBezTo>
                    <a:pt x="731014" y="545307"/>
                    <a:pt x="697865" y="544846"/>
                    <a:pt x="664256" y="545307"/>
                  </a:cubicBezTo>
                  <a:cubicBezTo>
                    <a:pt x="650445" y="545307"/>
                    <a:pt x="645380" y="539782"/>
                    <a:pt x="644920" y="526431"/>
                  </a:cubicBezTo>
                  <a:lnTo>
                    <a:pt x="641880" y="465357"/>
                  </a:lnTo>
                  <a:lnTo>
                    <a:pt x="629441" y="467387"/>
                  </a:lnTo>
                  <a:lnTo>
                    <a:pt x="616525" y="466971"/>
                  </a:lnTo>
                  <a:lnTo>
                    <a:pt x="619140" y="519985"/>
                  </a:lnTo>
                  <a:cubicBezTo>
                    <a:pt x="620521" y="544386"/>
                    <a:pt x="618679" y="545767"/>
                    <a:pt x="594278" y="545767"/>
                  </a:cubicBezTo>
                  <a:cubicBezTo>
                    <a:pt x="556987" y="545306"/>
                    <a:pt x="519235" y="545306"/>
                    <a:pt x="481942" y="545306"/>
                  </a:cubicBezTo>
                  <a:cubicBezTo>
                    <a:pt x="444650" y="545306"/>
                    <a:pt x="406898" y="545306"/>
                    <a:pt x="369607" y="545306"/>
                  </a:cubicBezTo>
                  <a:cubicBezTo>
                    <a:pt x="346587" y="545306"/>
                    <a:pt x="344746" y="543925"/>
                    <a:pt x="345666" y="521826"/>
                  </a:cubicBezTo>
                  <a:cubicBezTo>
                    <a:pt x="348889" y="452307"/>
                    <a:pt x="352572" y="382788"/>
                    <a:pt x="355795" y="313269"/>
                  </a:cubicBezTo>
                  <a:cubicBezTo>
                    <a:pt x="356255" y="300839"/>
                    <a:pt x="361320" y="295314"/>
                    <a:pt x="374211" y="295775"/>
                  </a:cubicBezTo>
                  <a:cubicBezTo>
                    <a:pt x="446031" y="296235"/>
                    <a:pt x="518314" y="296235"/>
                    <a:pt x="590135" y="295775"/>
                  </a:cubicBezTo>
                  <a:cubicBezTo>
                    <a:pt x="603946" y="295775"/>
                    <a:pt x="608550" y="301760"/>
                    <a:pt x="609011" y="314651"/>
                  </a:cubicBezTo>
                  <a:lnTo>
                    <a:pt x="616342" y="463262"/>
                  </a:lnTo>
                  <a:lnTo>
                    <a:pt x="641779" y="463326"/>
                  </a:lnTo>
                  <a:lnTo>
                    <a:pt x="634331" y="313730"/>
                  </a:lnTo>
                  <a:cubicBezTo>
                    <a:pt x="633410" y="299918"/>
                    <a:pt x="638935" y="294854"/>
                    <a:pt x="652747" y="294854"/>
                  </a:cubicBezTo>
                  <a:close/>
                  <a:moveTo>
                    <a:pt x="115471" y="294854"/>
                  </a:moveTo>
                  <a:cubicBezTo>
                    <a:pt x="180386" y="295314"/>
                    <a:pt x="245762" y="295314"/>
                    <a:pt x="310677" y="294854"/>
                  </a:cubicBezTo>
                  <a:cubicBezTo>
                    <a:pt x="326331" y="294854"/>
                    <a:pt x="330934" y="300839"/>
                    <a:pt x="330474" y="316032"/>
                  </a:cubicBezTo>
                  <a:cubicBezTo>
                    <a:pt x="326791" y="383710"/>
                    <a:pt x="323568" y="451847"/>
                    <a:pt x="320346" y="519985"/>
                  </a:cubicBezTo>
                  <a:cubicBezTo>
                    <a:pt x="319425" y="543005"/>
                    <a:pt x="317583" y="545307"/>
                    <a:pt x="295024" y="545307"/>
                  </a:cubicBezTo>
                  <a:cubicBezTo>
                    <a:pt x="261876" y="545767"/>
                    <a:pt x="229187" y="545307"/>
                    <a:pt x="196499" y="545307"/>
                  </a:cubicBezTo>
                  <a:cubicBezTo>
                    <a:pt x="162891" y="545307"/>
                    <a:pt x="129743" y="545767"/>
                    <a:pt x="96134" y="545307"/>
                  </a:cubicBezTo>
                  <a:cubicBezTo>
                    <a:pt x="74496" y="545307"/>
                    <a:pt x="65288" y="535638"/>
                    <a:pt x="68050" y="514460"/>
                  </a:cubicBezTo>
                  <a:cubicBezTo>
                    <a:pt x="76337" y="448164"/>
                    <a:pt x="85545" y="381868"/>
                    <a:pt x="93832" y="315572"/>
                  </a:cubicBezTo>
                  <a:cubicBezTo>
                    <a:pt x="95674" y="301760"/>
                    <a:pt x="100278" y="294854"/>
                    <a:pt x="115471" y="294854"/>
                  </a:cubicBezTo>
                  <a:close/>
                  <a:moveTo>
                    <a:pt x="644460" y="61896"/>
                  </a:moveTo>
                  <a:cubicBezTo>
                    <a:pt x="697865" y="62357"/>
                    <a:pt x="750810" y="61896"/>
                    <a:pt x="804215" y="62357"/>
                  </a:cubicBezTo>
                  <a:cubicBezTo>
                    <a:pt x="826314" y="62357"/>
                    <a:pt x="833681" y="68802"/>
                    <a:pt x="836443" y="90901"/>
                  </a:cubicBezTo>
                  <a:cubicBezTo>
                    <a:pt x="843809" y="144306"/>
                    <a:pt x="850255" y="197713"/>
                    <a:pt x="857621" y="251118"/>
                  </a:cubicBezTo>
                  <a:cubicBezTo>
                    <a:pt x="859462" y="264009"/>
                    <a:pt x="853938" y="268153"/>
                    <a:pt x="841968" y="268153"/>
                  </a:cubicBezTo>
                  <a:cubicBezTo>
                    <a:pt x="810201" y="268153"/>
                    <a:pt x="777973" y="268153"/>
                    <a:pt x="745746" y="268153"/>
                  </a:cubicBezTo>
                  <a:cubicBezTo>
                    <a:pt x="713979" y="268153"/>
                    <a:pt x="682672" y="267692"/>
                    <a:pt x="650905" y="268153"/>
                  </a:cubicBezTo>
                  <a:cubicBezTo>
                    <a:pt x="637554" y="268153"/>
                    <a:pt x="631569" y="263088"/>
                    <a:pt x="631109" y="249737"/>
                  </a:cubicBezTo>
                  <a:cubicBezTo>
                    <a:pt x="628807" y="194030"/>
                    <a:pt x="626505" y="138782"/>
                    <a:pt x="623282" y="83074"/>
                  </a:cubicBezTo>
                  <a:cubicBezTo>
                    <a:pt x="622361" y="66500"/>
                    <a:pt x="628807" y="61436"/>
                    <a:pt x="644460" y="61896"/>
                  </a:cubicBezTo>
                  <a:close/>
                  <a:moveTo>
                    <a:pt x="390324" y="61896"/>
                  </a:moveTo>
                  <a:cubicBezTo>
                    <a:pt x="452016" y="62817"/>
                    <a:pt x="513249" y="62817"/>
                    <a:pt x="574941" y="61896"/>
                  </a:cubicBezTo>
                  <a:cubicBezTo>
                    <a:pt x="591055" y="61896"/>
                    <a:pt x="597040" y="67881"/>
                    <a:pt x="597500" y="83074"/>
                  </a:cubicBezTo>
                  <a:cubicBezTo>
                    <a:pt x="599802" y="137861"/>
                    <a:pt x="602564" y="193109"/>
                    <a:pt x="605327" y="247895"/>
                  </a:cubicBezTo>
                  <a:cubicBezTo>
                    <a:pt x="606247" y="263549"/>
                    <a:pt x="599802" y="268152"/>
                    <a:pt x="584609" y="268152"/>
                  </a:cubicBezTo>
                  <a:cubicBezTo>
                    <a:pt x="551461" y="267692"/>
                    <a:pt x="517392" y="268152"/>
                    <a:pt x="483323" y="268152"/>
                  </a:cubicBezTo>
                  <a:cubicBezTo>
                    <a:pt x="448333" y="268152"/>
                    <a:pt x="412883" y="267692"/>
                    <a:pt x="377894" y="268152"/>
                  </a:cubicBezTo>
                  <a:cubicBezTo>
                    <a:pt x="364082" y="268152"/>
                    <a:pt x="358557" y="263088"/>
                    <a:pt x="359478" y="249276"/>
                  </a:cubicBezTo>
                  <a:cubicBezTo>
                    <a:pt x="362240" y="193569"/>
                    <a:pt x="365003" y="138321"/>
                    <a:pt x="367305" y="82614"/>
                  </a:cubicBezTo>
                  <a:cubicBezTo>
                    <a:pt x="367765" y="66961"/>
                    <a:pt x="374671" y="61436"/>
                    <a:pt x="390324" y="61896"/>
                  </a:cubicBezTo>
                  <a:close/>
                  <a:moveTo>
                    <a:pt x="152302" y="61896"/>
                  </a:moveTo>
                  <a:cubicBezTo>
                    <a:pt x="209851" y="61896"/>
                    <a:pt x="266939" y="61896"/>
                    <a:pt x="324488" y="61896"/>
                  </a:cubicBezTo>
                  <a:cubicBezTo>
                    <a:pt x="337379" y="61896"/>
                    <a:pt x="342443" y="67881"/>
                    <a:pt x="341522" y="80312"/>
                  </a:cubicBezTo>
                  <a:cubicBezTo>
                    <a:pt x="338760" y="136940"/>
                    <a:pt x="335998" y="193569"/>
                    <a:pt x="333696" y="250197"/>
                  </a:cubicBezTo>
                  <a:cubicBezTo>
                    <a:pt x="333235" y="262627"/>
                    <a:pt x="327711" y="267692"/>
                    <a:pt x="314820" y="267692"/>
                  </a:cubicBezTo>
                  <a:cubicBezTo>
                    <a:pt x="282592" y="268152"/>
                    <a:pt x="249905" y="268152"/>
                    <a:pt x="216757" y="268152"/>
                  </a:cubicBezTo>
                  <a:cubicBezTo>
                    <a:pt x="184990" y="268152"/>
                    <a:pt x="153683" y="267692"/>
                    <a:pt x="121916" y="268152"/>
                  </a:cubicBezTo>
                  <a:cubicBezTo>
                    <a:pt x="106723" y="268613"/>
                    <a:pt x="100738" y="263088"/>
                    <a:pt x="102580" y="247435"/>
                  </a:cubicBezTo>
                  <a:cubicBezTo>
                    <a:pt x="109946" y="194029"/>
                    <a:pt x="116852" y="140623"/>
                    <a:pt x="123758" y="87217"/>
                  </a:cubicBezTo>
                  <a:cubicBezTo>
                    <a:pt x="126060" y="71104"/>
                    <a:pt x="135267" y="61896"/>
                    <a:pt x="152302" y="61896"/>
                  </a:cubicBezTo>
                  <a:close/>
                  <a:moveTo>
                    <a:pt x="136187" y="41639"/>
                  </a:moveTo>
                  <a:cubicBezTo>
                    <a:pt x="112247" y="41639"/>
                    <a:pt x="104420" y="48084"/>
                    <a:pt x="101198" y="71564"/>
                  </a:cubicBezTo>
                  <a:cubicBezTo>
                    <a:pt x="95673" y="108396"/>
                    <a:pt x="91069" y="145687"/>
                    <a:pt x="86465" y="182979"/>
                  </a:cubicBezTo>
                  <a:cubicBezTo>
                    <a:pt x="72193" y="296696"/>
                    <a:pt x="57461" y="409953"/>
                    <a:pt x="43188" y="523209"/>
                  </a:cubicBezTo>
                  <a:cubicBezTo>
                    <a:pt x="38584" y="556817"/>
                    <a:pt x="45951" y="563723"/>
                    <a:pt x="80020" y="563723"/>
                  </a:cubicBezTo>
                  <a:cubicBezTo>
                    <a:pt x="213073" y="563723"/>
                    <a:pt x="346125" y="563723"/>
                    <a:pt x="479180" y="563723"/>
                  </a:cubicBezTo>
                  <a:cubicBezTo>
                    <a:pt x="615455" y="563723"/>
                    <a:pt x="751270" y="563723"/>
                    <a:pt x="887546" y="563263"/>
                  </a:cubicBezTo>
                  <a:cubicBezTo>
                    <a:pt x="912407" y="563263"/>
                    <a:pt x="921155" y="554055"/>
                    <a:pt x="917932" y="530115"/>
                  </a:cubicBezTo>
                  <a:cubicBezTo>
                    <a:pt x="898595" y="377725"/>
                    <a:pt x="878799" y="225795"/>
                    <a:pt x="859462" y="73406"/>
                  </a:cubicBezTo>
                  <a:cubicBezTo>
                    <a:pt x="856240" y="49005"/>
                    <a:pt x="848413" y="41639"/>
                    <a:pt x="824012" y="41639"/>
                  </a:cubicBezTo>
                  <a:cubicBezTo>
                    <a:pt x="594738" y="41639"/>
                    <a:pt x="365463" y="41639"/>
                    <a:pt x="136187" y="41639"/>
                  </a:cubicBezTo>
                  <a:close/>
                  <a:moveTo>
                    <a:pt x="130202" y="204"/>
                  </a:moveTo>
                  <a:cubicBezTo>
                    <a:pt x="201102" y="-257"/>
                    <a:pt x="272002" y="204"/>
                    <a:pt x="342903" y="204"/>
                  </a:cubicBezTo>
                  <a:cubicBezTo>
                    <a:pt x="501738" y="204"/>
                    <a:pt x="660573" y="204"/>
                    <a:pt x="819408" y="204"/>
                  </a:cubicBezTo>
                  <a:cubicBezTo>
                    <a:pt x="869130" y="204"/>
                    <a:pt x="893991" y="22302"/>
                    <a:pt x="899976" y="71564"/>
                  </a:cubicBezTo>
                  <a:cubicBezTo>
                    <a:pt x="919313" y="223954"/>
                    <a:pt x="938649" y="376343"/>
                    <a:pt x="957986" y="528272"/>
                  </a:cubicBezTo>
                  <a:cubicBezTo>
                    <a:pt x="962590" y="566024"/>
                    <a:pt x="936808" y="617588"/>
                    <a:pt x="904120" y="636003"/>
                  </a:cubicBezTo>
                  <a:cubicBezTo>
                    <a:pt x="893531" y="641988"/>
                    <a:pt x="882021" y="643369"/>
                    <a:pt x="870051" y="643369"/>
                  </a:cubicBezTo>
                  <a:cubicBezTo>
                    <a:pt x="816646" y="643369"/>
                    <a:pt x="761859" y="643369"/>
                    <a:pt x="707533" y="643369"/>
                  </a:cubicBezTo>
                  <a:cubicBezTo>
                    <a:pt x="650445" y="643369"/>
                    <a:pt x="593817" y="643830"/>
                    <a:pt x="536728" y="642909"/>
                  </a:cubicBezTo>
                  <a:cubicBezTo>
                    <a:pt x="521995" y="642909"/>
                    <a:pt x="518312" y="647053"/>
                    <a:pt x="521995" y="661325"/>
                  </a:cubicBezTo>
                  <a:cubicBezTo>
                    <a:pt x="530743" y="697696"/>
                    <a:pt x="538109" y="734527"/>
                    <a:pt x="547317" y="770898"/>
                  </a:cubicBezTo>
                  <a:cubicBezTo>
                    <a:pt x="551461" y="786551"/>
                    <a:pt x="546857" y="792076"/>
                    <a:pt x="531203" y="792996"/>
                  </a:cubicBezTo>
                  <a:cubicBezTo>
                    <a:pt x="495293" y="795298"/>
                    <a:pt x="459843" y="795759"/>
                    <a:pt x="423932" y="792536"/>
                  </a:cubicBezTo>
                  <a:cubicBezTo>
                    <a:pt x="411502" y="791615"/>
                    <a:pt x="409200" y="786551"/>
                    <a:pt x="411962" y="775502"/>
                  </a:cubicBezTo>
                  <a:cubicBezTo>
                    <a:pt x="420709" y="738210"/>
                    <a:pt x="428536" y="701379"/>
                    <a:pt x="436823" y="664087"/>
                  </a:cubicBezTo>
                  <a:cubicBezTo>
                    <a:pt x="441427" y="644290"/>
                    <a:pt x="440506" y="643369"/>
                    <a:pt x="419789" y="643369"/>
                  </a:cubicBezTo>
                  <a:cubicBezTo>
                    <a:pt x="314358" y="643369"/>
                    <a:pt x="208929" y="643369"/>
                    <a:pt x="103039" y="643369"/>
                  </a:cubicBezTo>
                  <a:cubicBezTo>
                    <a:pt x="41347" y="643369"/>
                    <a:pt x="-6994" y="589964"/>
                    <a:pt x="832" y="528732"/>
                  </a:cubicBezTo>
                  <a:cubicBezTo>
                    <a:pt x="20168" y="372199"/>
                    <a:pt x="40426" y="216127"/>
                    <a:pt x="60683" y="59594"/>
                  </a:cubicBezTo>
                  <a:cubicBezTo>
                    <a:pt x="65287" y="24144"/>
                    <a:pt x="93371" y="664"/>
                    <a:pt x="130202" y="204"/>
                  </a:cubicBezTo>
                  <a:close/>
                </a:path>
              </a:pathLst>
            </a:custGeom>
            <a:solidFill>
              <a:schemeClr val="bg1"/>
            </a:solidFill>
            <a:ln w="459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COLOR-A38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2C2F45"/>
      </a:accent6>
      <a:hlink>
        <a:srgbClr val="0000FF"/>
      </a:hlink>
      <a:folHlink>
        <a:srgbClr val="80008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11213</TotalTime>
  <Words>89</Words>
  <Application>Microsoft Office PowerPoint</Application>
  <PresentationFormat>Widescreen</PresentationFormat>
  <Paragraphs>15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47</cp:revision>
  <dcterms:created xsi:type="dcterms:W3CDTF">2018-02-18T19:39:47Z</dcterms:created>
  <dcterms:modified xsi:type="dcterms:W3CDTF">2019-04-24T06:52:01Z</dcterms:modified>
</cp:coreProperties>
</file>