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96712" y="200176"/>
            <a:ext cx="4186339" cy="211573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545323" y="2467513"/>
            <a:ext cx="3542654" cy="1249908"/>
          </a:xfrm>
        </p:spPr>
        <p:txBody>
          <a:bodyPr/>
          <a:lstStyle/>
          <a:p>
            <a:pPr algn="r"/>
            <a:r>
              <a:rPr lang="en-US" sz="2000" dirty="0"/>
              <a:t>You can download </a:t>
            </a:r>
          </a:p>
          <a:p>
            <a:pPr algn="r"/>
            <a:r>
              <a:rPr lang="en-US" sz="2000" dirty="0"/>
              <a:t>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 rot="16200000">
            <a:off x="8632677" y="3305888"/>
            <a:ext cx="68580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71C2CE1-2C17-4E57-8CFA-E43B954C95EA}"/>
              </a:ext>
            </a:extLst>
          </p:cNvPr>
          <p:cNvCxnSpPr>
            <a:cxnSpLocks/>
          </p:cNvCxnSpPr>
          <p:nvPr/>
        </p:nvCxnSpPr>
        <p:spPr>
          <a:xfrm>
            <a:off x="6104017" y="8530"/>
            <a:ext cx="0" cy="684947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21676F7D-1EB9-462D-9536-8D70900CB3F5}"/>
              </a:ext>
            </a:extLst>
          </p:cNvPr>
          <p:cNvSpPr/>
          <p:nvPr/>
        </p:nvSpPr>
        <p:spPr>
          <a:xfrm>
            <a:off x="6032009" y="1924540"/>
            <a:ext cx="144016" cy="14401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893B92B-EF14-4305-81BF-678648A63ED9}"/>
              </a:ext>
            </a:extLst>
          </p:cNvPr>
          <p:cNvSpPr/>
          <p:nvPr/>
        </p:nvSpPr>
        <p:spPr>
          <a:xfrm>
            <a:off x="6032009" y="2900220"/>
            <a:ext cx="144016" cy="14401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4B9DE678-D3A5-493E-90BF-2C6921B26FF2}"/>
              </a:ext>
            </a:extLst>
          </p:cNvPr>
          <p:cNvSpPr/>
          <p:nvPr/>
        </p:nvSpPr>
        <p:spPr>
          <a:xfrm>
            <a:off x="6032009" y="3875900"/>
            <a:ext cx="144016" cy="14401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7CAD3C5-AF92-4519-A7D7-A484051A6AE1}"/>
              </a:ext>
            </a:extLst>
          </p:cNvPr>
          <p:cNvSpPr/>
          <p:nvPr/>
        </p:nvSpPr>
        <p:spPr>
          <a:xfrm>
            <a:off x="6032009" y="4851580"/>
            <a:ext cx="144016" cy="14401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8B8720A7-FFE4-4483-AC22-1C621DCB9575}"/>
              </a:ext>
            </a:extLst>
          </p:cNvPr>
          <p:cNvSpPr/>
          <p:nvPr/>
        </p:nvSpPr>
        <p:spPr>
          <a:xfrm>
            <a:off x="6032009" y="5827262"/>
            <a:ext cx="144016" cy="14401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3" name="Pentagon 9">
            <a:extLst>
              <a:ext uri="{FF2B5EF4-FFF2-40B4-BE49-F238E27FC236}">
                <a16:creationId xmlns:a16="http://schemas.microsoft.com/office/drawing/2014/main" id="{998C108F-30E1-4638-BD7F-D37EF7D15791}"/>
              </a:ext>
            </a:extLst>
          </p:cNvPr>
          <p:cNvSpPr/>
          <p:nvPr/>
        </p:nvSpPr>
        <p:spPr>
          <a:xfrm>
            <a:off x="4519841" y="175423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945CC73-DC47-43F6-A1B3-E28C04644C91}"/>
              </a:ext>
            </a:extLst>
          </p:cNvPr>
          <p:cNvSpPr txBox="1"/>
          <p:nvPr/>
        </p:nvSpPr>
        <p:spPr>
          <a:xfrm>
            <a:off x="4663857" y="1796493"/>
            <a:ext cx="85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2015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5" name="Pentagon 11">
            <a:extLst>
              <a:ext uri="{FF2B5EF4-FFF2-40B4-BE49-F238E27FC236}">
                <a16:creationId xmlns:a16="http://schemas.microsoft.com/office/drawing/2014/main" id="{767FD396-0E09-45EE-9279-D4A8826F9BAB}"/>
              </a:ext>
            </a:extLst>
          </p:cNvPr>
          <p:cNvSpPr/>
          <p:nvPr/>
        </p:nvSpPr>
        <p:spPr>
          <a:xfrm>
            <a:off x="4519841" y="272991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rgbClr val="07A398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8A92DBD-72EE-4749-8F24-2F2724B67CB4}"/>
              </a:ext>
            </a:extLst>
          </p:cNvPr>
          <p:cNvSpPr txBox="1"/>
          <p:nvPr/>
        </p:nvSpPr>
        <p:spPr>
          <a:xfrm>
            <a:off x="4663857" y="2772173"/>
            <a:ext cx="85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2016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7" name="Pentagon 13">
            <a:extLst>
              <a:ext uri="{FF2B5EF4-FFF2-40B4-BE49-F238E27FC236}">
                <a16:creationId xmlns:a16="http://schemas.microsoft.com/office/drawing/2014/main" id="{3D560742-1765-4645-80F7-B1D703370180}"/>
              </a:ext>
            </a:extLst>
          </p:cNvPr>
          <p:cNvSpPr/>
          <p:nvPr/>
        </p:nvSpPr>
        <p:spPr>
          <a:xfrm>
            <a:off x="4519841" y="370559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44F72E5-992C-49D2-9CD5-4E3E06D52288}"/>
              </a:ext>
            </a:extLst>
          </p:cNvPr>
          <p:cNvSpPr txBox="1"/>
          <p:nvPr/>
        </p:nvSpPr>
        <p:spPr>
          <a:xfrm>
            <a:off x="4663857" y="3747853"/>
            <a:ext cx="85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2017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49" name="Pentagon 15">
            <a:extLst>
              <a:ext uri="{FF2B5EF4-FFF2-40B4-BE49-F238E27FC236}">
                <a16:creationId xmlns:a16="http://schemas.microsoft.com/office/drawing/2014/main" id="{ED4B27EE-21E7-4EE9-87B0-BC770D5785ED}"/>
              </a:ext>
            </a:extLst>
          </p:cNvPr>
          <p:cNvSpPr/>
          <p:nvPr/>
        </p:nvSpPr>
        <p:spPr>
          <a:xfrm>
            <a:off x="4519841" y="468127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8B26E36-24AF-4DED-9302-C06922CB3822}"/>
              </a:ext>
            </a:extLst>
          </p:cNvPr>
          <p:cNvSpPr txBox="1"/>
          <p:nvPr/>
        </p:nvSpPr>
        <p:spPr>
          <a:xfrm>
            <a:off x="4663857" y="4723533"/>
            <a:ext cx="85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2018</a:t>
            </a:r>
            <a:endParaRPr lang="ko-KR" altLang="en-US" sz="2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51" name="Pentagon 17">
            <a:extLst>
              <a:ext uri="{FF2B5EF4-FFF2-40B4-BE49-F238E27FC236}">
                <a16:creationId xmlns:a16="http://schemas.microsoft.com/office/drawing/2014/main" id="{023E2C55-98D0-49F8-A787-DDDD6FEBC380}"/>
              </a:ext>
            </a:extLst>
          </p:cNvPr>
          <p:cNvSpPr/>
          <p:nvPr/>
        </p:nvSpPr>
        <p:spPr>
          <a:xfrm>
            <a:off x="4519841" y="5656954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401534F-ADCF-421F-B390-67A502F0DB03}"/>
              </a:ext>
            </a:extLst>
          </p:cNvPr>
          <p:cNvSpPr txBox="1"/>
          <p:nvPr/>
        </p:nvSpPr>
        <p:spPr>
          <a:xfrm>
            <a:off x="4663857" y="5699215"/>
            <a:ext cx="85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5"/>
                </a:solidFill>
                <a:cs typeface="Arial" pitchFamily="34" charset="0"/>
              </a:rPr>
              <a:t>2019</a:t>
            </a:r>
            <a:endParaRPr lang="ko-KR" altLang="en-US" sz="2000" b="1" dirty="0">
              <a:solidFill>
                <a:schemeClr val="accent5"/>
              </a:solidFill>
              <a:cs typeface="Arial" pitchFamily="34" charset="0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87EBCE7B-DC26-44E9-BACC-C07CD0DD6E2E}"/>
              </a:ext>
            </a:extLst>
          </p:cNvPr>
          <p:cNvGrpSpPr/>
          <p:nvPr/>
        </p:nvGrpSpPr>
        <p:grpSpPr>
          <a:xfrm>
            <a:off x="6392577" y="1632328"/>
            <a:ext cx="4951654" cy="743833"/>
            <a:chOff x="-475010" y="1057558"/>
            <a:chExt cx="3859356" cy="743833"/>
          </a:xfrm>
        </p:grpSpPr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D50877CE-F8D9-4337-955C-BF68D8419650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BC5CAC7-8160-4902-A037-1A842CB6BA02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30EBDBD1-8BEC-4F28-A498-C8D26628E6D9}"/>
              </a:ext>
            </a:extLst>
          </p:cNvPr>
          <p:cNvGrpSpPr/>
          <p:nvPr/>
        </p:nvGrpSpPr>
        <p:grpSpPr>
          <a:xfrm>
            <a:off x="6392577" y="2608008"/>
            <a:ext cx="4951654" cy="743833"/>
            <a:chOff x="-475010" y="1057558"/>
            <a:chExt cx="3859356" cy="743833"/>
          </a:xfrm>
        </p:grpSpPr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F530A4DD-645D-425E-8589-C689FC59429B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A9288031-7D6C-4DB7-8A57-F109F9B65CA5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6EFDF18D-B96F-48A4-9F12-3956D35D4ADF}"/>
              </a:ext>
            </a:extLst>
          </p:cNvPr>
          <p:cNvGrpSpPr/>
          <p:nvPr/>
        </p:nvGrpSpPr>
        <p:grpSpPr>
          <a:xfrm>
            <a:off x="6392577" y="3583688"/>
            <a:ext cx="4951654" cy="743833"/>
            <a:chOff x="-475010" y="1057558"/>
            <a:chExt cx="3859356" cy="743833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113CFDFB-A655-4EE2-8BB7-95CB70AC1B7B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1C195062-0168-4CE1-A6B1-1D5C0A2192FA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9AE55E7B-8F15-4476-B528-BE68103BD582}"/>
              </a:ext>
            </a:extLst>
          </p:cNvPr>
          <p:cNvGrpSpPr/>
          <p:nvPr/>
        </p:nvGrpSpPr>
        <p:grpSpPr>
          <a:xfrm>
            <a:off x="6392577" y="4559368"/>
            <a:ext cx="4951654" cy="743833"/>
            <a:chOff x="-475010" y="1057558"/>
            <a:chExt cx="3859356" cy="743833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0B83C37A-5BF9-4FA6-90AA-0DE932179A49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2E11AE73-74C9-44BB-98D0-28169E8C8246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DD71FC8F-AE3D-43CB-A23A-831A71E3B4FA}"/>
              </a:ext>
            </a:extLst>
          </p:cNvPr>
          <p:cNvGrpSpPr/>
          <p:nvPr/>
        </p:nvGrpSpPr>
        <p:grpSpPr>
          <a:xfrm>
            <a:off x="6392577" y="5535050"/>
            <a:ext cx="4951654" cy="743833"/>
            <a:chOff x="-475010" y="1057558"/>
            <a:chExt cx="3859356" cy="743833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6C70AD7-EF37-4420-A7E7-7D5CE3903315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E088F4E6-0945-49BF-B4DF-4E25C8E0E943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</a:t>
              </a:r>
            </a:p>
          </p:txBody>
        </p:sp>
      </p:grpSp>
      <p:sp>
        <p:nvSpPr>
          <p:cNvPr id="70" name="Oval 4">
            <a:extLst>
              <a:ext uri="{FF2B5EF4-FFF2-40B4-BE49-F238E27FC236}">
                <a16:creationId xmlns:a16="http://schemas.microsoft.com/office/drawing/2014/main" id="{8A9BFD03-2D80-40B2-A2E7-05509278289E}"/>
              </a:ext>
            </a:extLst>
          </p:cNvPr>
          <p:cNvSpPr/>
          <p:nvPr/>
        </p:nvSpPr>
        <p:spPr>
          <a:xfrm>
            <a:off x="6032009" y="948860"/>
            <a:ext cx="144016" cy="14401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1" name="Pentagon 9">
            <a:extLst>
              <a:ext uri="{FF2B5EF4-FFF2-40B4-BE49-F238E27FC236}">
                <a16:creationId xmlns:a16="http://schemas.microsoft.com/office/drawing/2014/main" id="{3B4A984B-04CE-48F8-B19A-7D1E68AB6B2D}"/>
              </a:ext>
            </a:extLst>
          </p:cNvPr>
          <p:cNvSpPr/>
          <p:nvPr/>
        </p:nvSpPr>
        <p:spPr>
          <a:xfrm>
            <a:off x="4519841" y="778552"/>
            <a:ext cx="141045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22F3C1E-44FD-425F-877F-E47019AD237B}"/>
              </a:ext>
            </a:extLst>
          </p:cNvPr>
          <p:cNvSpPr txBox="1"/>
          <p:nvPr/>
        </p:nvSpPr>
        <p:spPr>
          <a:xfrm>
            <a:off x="4663857" y="820813"/>
            <a:ext cx="853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6"/>
                </a:solidFill>
                <a:cs typeface="Arial" pitchFamily="34" charset="0"/>
              </a:rPr>
              <a:t>2014</a:t>
            </a:r>
            <a:endParaRPr lang="ko-KR" altLang="en-US" sz="2000" b="1" dirty="0">
              <a:solidFill>
                <a:schemeClr val="accent6"/>
              </a:solidFill>
              <a:cs typeface="Arial" pitchFamily="34" charset="0"/>
            </a:endParaRPr>
          </a:p>
        </p:txBody>
      </p:sp>
      <p:grpSp>
        <p:nvGrpSpPr>
          <p:cNvPr id="73" name="Group 19">
            <a:extLst>
              <a:ext uri="{FF2B5EF4-FFF2-40B4-BE49-F238E27FC236}">
                <a16:creationId xmlns:a16="http://schemas.microsoft.com/office/drawing/2014/main" id="{094A87FE-2B3E-456D-B8A0-EB81AED2BF5A}"/>
              </a:ext>
            </a:extLst>
          </p:cNvPr>
          <p:cNvGrpSpPr/>
          <p:nvPr/>
        </p:nvGrpSpPr>
        <p:grpSpPr>
          <a:xfrm>
            <a:off x="6392577" y="656648"/>
            <a:ext cx="4951654" cy="743833"/>
            <a:chOff x="-475010" y="1057558"/>
            <a:chExt cx="3859356" cy="743833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0D4C977-EFD7-4DEC-A177-3174523EF158}"/>
                </a:ext>
              </a:extLst>
            </p:cNvPr>
            <p:cNvSpPr txBox="1"/>
            <p:nvPr/>
          </p:nvSpPr>
          <p:spPr>
            <a:xfrm>
              <a:off x="-475010" y="1057558"/>
              <a:ext cx="385935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AAD5659E-B0FB-4C16-BF2F-CCCBDAFC6670}"/>
                </a:ext>
              </a:extLst>
            </p:cNvPr>
            <p:cNvSpPr txBox="1"/>
            <p:nvPr/>
          </p:nvSpPr>
          <p:spPr>
            <a:xfrm>
              <a:off x="-475010" y="1339726"/>
              <a:ext cx="38593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I hope and I believe that this Template will your Time, Money and Reputation.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11374</TotalTime>
  <Words>200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96</cp:revision>
  <dcterms:created xsi:type="dcterms:W3CDTF">2018-02-18T19:39:47Z</dcterms:created>
  <dcterms:modified xsi:type="dcterms:W3CDTF">2019-04-25T06:09:22Z</dcterms:modified>
</cp:coreProperties>
</file>