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6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938" y="288"/>
      </p:cViewPr>
      <p:guideLst>
        <p:guide orient="horz" pos="2136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8" name="Rectangle 6">
            <a:extLst>
              <a:ext uri="{FF2B5EF4-FFF2-40B4-BE49-F238E27FC236}">
                <a16:creationId xmlns:a16="http://schemas.microsoft.com/office/drawing/2014/main" id="{ADBDE621-A139-4F7D-94CD-6CA4277D9B7B}"/>
              </a:ext>
            </a:extLst>
          </p:cNvPr>
          <p:cNvSpPr/>
          <p:nvPr/>
        </p:nvSpPr>
        <p:spPr>
          <a:xfrm rot="16200000">
            <a:off x="8632676" y="3298675"/>
            <a:ext cx="6858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6"/>
            <a:ext cx="4186339" cy="2115733"/>
          </a:xfrm>
        </p:spPr>
        <p:txBody>
          <a:bodyPr>
            <a:normAutofit/>
          </a:bodyPr>
          <a:lstStyle/>
          <a:p>
            <a:pPr algn="r"/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642035" y="2467513"/>
            <a:ext cx="3542654" cy="1249908"/>
          </a:xfrm>
        </p:spPr>
        <p:txBody>
          <a:bodyPr/>
          <a:lstStyle/>
          <a:p>
            <a:pPr algn="r"/>
            <a:r>
              <a:rPr lang="en-US" sz="2000" dirty="0"/>
              <a:t>You can download </a:t>
            </a:r>
          </a:p>
          <a:p>
            <a:pPr algn="r"/>
            <a:r>
              <a:rPr lang="en-US" sz="2000" dirty="0"/>
              <a:t>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 rot="16200000">
            <a:off x="8632677" y="3305888"/>
            <a:ext cx="685800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cxnSp>
        <p:nvCxnSpPr>
          <p:cNvPr id="3865" name="Straight Connector 3864">
            <a:extLst>
              <a:ext uri="{FF2B5EF4-FFF2-40B4-BE49-F238E27FC236}">
                <a16:creationId xmlns:a16="http://schemas.microsoft.com/office/drawing/2014/main" id="{3522249E-9034-40FA-966F-ABC1D3209984}"/>
              </a:ext>
            </a:extLst>
          </p:cNvPr>
          <p:cNvCxnSpPr>
            <a:cxnSpLocks/>
          </p:cNvCxnSpPr>
          <p:nvPr/>
        </p:nvCxnSpPr>
        <p:spPr>
          <a:xfrm>
            <a:off x="6095450" y="0"/>
            <a:ext cx="550" cy="6858000"/>
          </a:xfrm>
          <a:prstGeom prst="line">
            <a:avLst/>
          </a:prstGeom>
          <a:ln w="317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66" name="Oval 3865">
            <a:extLst>
              <a:ext uri="{FF2B5EF4-FFF2-40B4-BE49-F238E27FC236}">
                <a16:creationId xmlns:a16="http://schemas.microsoft.com/office/drawing/2014/main" id="{81BCE21C-24C2-4A31-8503-A8F8F9F26446}"/>
              </a:ext>
            </a:extLst>
          </p:cNvPr>
          <p:cNvSpPr/>
          <p:nvPr/>
        </p:nvSpPr>
        <p:spPr>
          <a:xfrm>
            <a:off x="5831287" y="4133595"/>
            <a:ext cx="540000" cy="5400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3867" name="Oval 3866">
            <a:extLst>
              <a:ext uri="{FF2B5EF4-FFF2-40B4-BE49-F238E27FC236}">
                <a16:creationId xmlns:a16="http://schemas.microsoft.com/office/drawing/2014/main" id="{644ED969-FB16-4CD9-938A-56CC010F7F47}"/>
              </a:ext>
            </a:extLst>
          </p:cNvPr>
          <p:cNvSpPr/>
          <p:nvPr/>
        </p:nvSpPr>
        <p:spPr>
          <a:xfrm>
            <a:off x="5831287" y="1969215"/>
            <a:ext cx="540000" cy="5400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3868" name="Oval 3867">
            <a:extLst>
              <a:ext uri="{FF2B5EF4-FFF2-40B4-BE49-F238E27FC236}">
                <a16:creationId xmlns:a16="http://schemas.microsoft.com/office/drawing/2014/main" id="{84A5E188-8331-4EF5-B4AA-3A81AE162F6C}"/>
              </a:ext>
            </a:extLst>
          </p:cNvPr>
          <p:cNvSpPr/>
          <p:nvPr/>
        </p:nvSpPr>
        <p:spPr>
          <a:xfrm>
            <a:off x="5831287" y="3051405"/>
            <a:ext cx="540000" cy="5400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3869" name="Oval 3868">
            <a:extLst>
              <a:ext uri="{FF2B5EF4-FFF2-40B4-BE49-F238E27FC236}">
                <a16:creationId xmlns:a16="http://schemas.microsoft.com/office/drawing/2014/main" id="{58C8B7EA-6888-4183-80C0-692DAD05FFD1}"/>
              </a:ext>
            </a:extLst>
          </p:cNvPr>
          <p:cNvSpPr/>
          <p:nvPr/>
        </p:nvSpPr>
        <p:spPr>
          <a:xfrm>
            <a:off x="5831287" y="887025"/>
            <a:ext cx="540000" cy="5400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3870" name="Oval 3869">
            <a:extLst>
              <a:ext uri="{FF2B5EF4-FFF2-40B4-BE49-F238E27FC236}">
                <a16:creationId xmlns:a16="http://schemas.microsoft.com/office/drawing/2014/main" id="{1C480D90-CEB4-48C0-BEEF-7597822CAF59}"/>
              </a:ext>
            </a:extLst>
          </p:cNvPr>
          <p:cNvSpPr/>
          <p:nvPr/>
        </p:nvSpPr>
        <p:spPr>
          <a:xfrm>
            <a:off x="5659358" y="5215783"/>
            <a:ext cx="900000" cy="9000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3871" name="직사각형 113">
            <a:extLst>
              <a:ext uri="{FF2B5EF4-FFF2-40B4-BE49-F238E27FC236}">
                <a16:creationId xmlns:a16="http://schemas.microsoft.com/office/drawing/2014/main" id="{7C558F6E-8B99-4C73-808E-4B4647470F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5710" y="987749"/>
            <a:ext cx="84046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600" b="1" dirty="0">
                <a:solidFill>
                  <a:schemeClr val="accent5"/>
                </a:solidFill>
                <a:cs typeface="Arial" charset="0"/>
              </a:rPr>
              <a:t>2015</a:t>
            </a:r>
            <a:endParaRPr lang="ko-KR" altLang="en-US" sz="1600" dirty="0">
              <a:solidFill>
                <a:schemeClr val="accent5"/>
              </a:solidFill>
            </a:endParaRPr>
          </a:p>
        </p:txBody>
      </p:sp>
      <p:sp>
        <p:nvSpPr>
          <p:cNvPr id="3872" name="TextBox 3871">
            <a:extLst>
              <a:ext uri="{FF2B5EF4-FFF2-40B4-BE49-F238E27FC236}">
                <a16:creationId xmlns:a16="http://schemas.microsoft.com/office/drawing/2014/main" id="{98597879-1AF3-4FA1-8584-3F6F924A8407}"/>
              </a:ext>
            </a:extLst>
          </p:cNvPr>
          <p:cNvSpPr txBox="1"/>
          <p:nvPr/>
        </p:nvSpPr>
        <p:spPr>
          <a:xfrm>
            <a:off x="4863134" y="2069939"/>
            <a:ext cx="8530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accent4"/>
                </a:solidFill>
                <a:cs typeface="Arial" pitchFamily="34" charset="0"/>
              </a:rPr>
              <a:t>2016</a:t>
            </a:r>
            <a:endParaRPr lang="ko-KR" altLang="en-US" sz="1600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3873" name="TextBox 3872">
            <a:extLst>
              <a:ext uri="{FF2B5EF4-FFF2-40B4-BE49-F238E27FC236}">
                <a16:creationId xmlns:a16="http://schemas.microsoft.com/office/drawing/2014/main" id="{50EEF9D3-DD9A-4882-BDA9-F22A4A70D4C8}"/>
              </a:ext>
            </a:extLst>
          </p:cNvPr>
          <p:cNvSpPr txBox="1"/>
          <p:nvPr/>
        </p:nvSpPr>
        <p:spPr>
          <a:xfrm>
            <a:off x="4863134" y="3152129"/>
            <a:ext cx="8530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accent3"/>
                </a:solidFill>
                <a:cs typeface="Arial" pitchFamily="34" charset="0"/>
              </a:rPr>
              <a:t>2017</a:t>
            </a:r>
            <a:endParaRPr lang="ko-KR" altLang="en-US" sz="16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3874" name="TextBox 3873">
            <a:extLst>
              <a:ext uri="{FF2B5EF4-FFF2-40B4-BE49-F238E27FC236}">
                <a16:creationId xmlns:a16="http://schemas.microsoft.com/office/drawing/2014/main" id="{06A0BCA3-01F5-423B-8F13-E328FA589E6C}"/>
              </a:ext>
            </a:extLst>
          </p:cNvPr>
          <p:cNvSpPr txBox="1"/>
          <p:nvPr/>
        </p:nvSpPr>
        <p:spPr>
          <a:xfrm>
            <a:off x="4875710" y="4234319"/>
            <a:ext cx="8530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accent2"/>
                </a:solidFill>
                <a:cs typeface="Arial" pitchFamily="34" charset="0"/>
              </a:rPr>
              <a:t>2018</a:t>
            </a:r>
            <a:endParaRPr lang="ko-KR" altLang="en-US" sz="16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3875" name="TextBox 3874">
            <a:extLst>
              <a:ext uri="{FF2B5EF4-FFF2-40B4-BE49-F238E27FC236}">
                <a16:creationId xmlns:a16="http://schemas.microsoft.com/office/drawing/2014/main" id="{A0C77534-732F-49B4-ADA3-BAD16A88E6D4}"/>
              </a:ext>
            </a:extLst>
          </p:cNvPr>
          <p:cNvSpPr txBox="1"/>
          <p:nvPr/>
        </p:nvSpPr>
        <p:spPr>
          <a:xfrm>
            <a:off x="4796459" y="5496507"/>
            <a:ext cx="8530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accent1"/>
                </a:solidFill>
                <a:cs typeface="Arial" pitchFamily="34" charset="0"/>
              </a:rPr>
              <a:t>2019</a:t>
            </a:r>
            <a:endParaRPr lang="ko-KR" altLang="en-US" sz="2000" b="1" dirty="0">
              <a:solidFill>
                <a:schemeClr val="accent1"/>
              </a:solidFill>
              <a:cs typeface="Arial" pitchFamily="34" charset="0"/>
            </a:endParaRPr>
          </a:p>
        </p:txBody>
      </p:sp>
      <p:grpSp>
        <p:nvGrpSpPr>
          <p:cNvPr id="3876" name="Group 3875">
            <a:extLst>
              <a:ext uri="{FF2B5EF4-FFF2-40B4-BE49-F238E27FC236}">
                <a16:creationId xmlns:a16="http://schemas.microsoft.com/office/drawing/2014/main" id="{E3F8DC7A-267E-44DC-AB8D-0DD141016E28}"/>
              </a:ext>
            </a:extLst>
          </p:cNvPr>
          <p:cNvGrpSpPr/>
          <p:nvPr/>
        </p:nvGrpSpPr>
        <p:grpSpPr>
          <a:xfrm>
            <a:off x="6702328" y="1757916"/>
            <a:ext cx="4573517" cy="962601"/>
            <a:chOff x="6210998" y="1433695"/>
            <a:chExt cx="1457346" cy="962601"/>
          </a:xfrm>
        </p:grpSpPr>
        <p:sp>
          <p:nvSpPr>
            <p:cNvPr id="3877" name="TextBox 3876">
              <a:extLst>
                <a:ext uri="{FF2B5EF4-FFF2-40B4-BE49-F238E27FC236}">
                  <a16:creationId xmlns:a16="http://schemas.microsoft.com/office/drawing/2014/main" id="{565321FA-AD02-48B6-962D-AFD127D8101E}"/>
                </a:ext>
              </a:extLst>
            </p:cNvPr>
            <p:cNvSpPr txBox="1"/>
            <p:nvPr/>
          </p:nvSpPr>
          <p:spPr>
            <a:xfrm>
              <a:off x="6210998" y="1433695"/>
              <a:ext cx="145734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878" name="TextBox 3877">
              <a:extLst>
                <a:ext uri="{FF2B5EF4-FFF2-40B4-BE49-F238E27FC236}">
                  <a16:creationId xmlns:a16="http://schemas.microsoft.com/office/drawing/2014/main" id="{573ED34A-45B7-489A-9D10-A2CF1443A53F}"/>
                </a:ext>
              </a:extLst>
            </p:cNvPr>
            <p:cNvSpPr txBox="1"/>
            <p:nvPr/>
          </p:nvSpPr>
          <p:spPr>
            <a:xfrm>
              <a:off x="6210998" y="1749965"/>
              <a:ext cx="145734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 and Money.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879" name="Group 3878">
            <a:extLst>
              <a:ext uri="{FF2B5EF4-FFF2-40B4-BE49-F238E27FC236}">
                <a16:creationId xmlns:a16="http://schemas.microsoft.com/office/drawing/2014/main" id="{1057819B-1ACA-4FB1-B54B-840FFC9D8E7C}"/>
              </a:ext>
            </a:extLst>
          </p:cNvPr>
          <p:cNvGrpSpPr/>
          <p:nvPr/>
        </p:nvGrpSpPr>
        <p:grpSpPr>
          <a:xfrm>
            <a:off x="6702328" y="675726"/>
            <a:ext cx="4573517" cy="962601"/>
            <a:chOff x="6210998" y="1433695"/>
            <a:chExt cx="1457346" cy="962601"/>
          </a:xfrm>
        </p:grpSpPr>
        <p:sp>
          <p:nvSpPr>
            <p:cNvPr id="3880" name="TextBox 3879">
              <a:extLst>
                <a:ext uri="{FF2B5EF4-FFF2-40B4-BE49-F238E27FC236}">
                  <a16:creationId xmlns:a16="http://schemas.microsoft.com/office/drawing/2014/main" id="{F4D1BAD6-3D0F-4D0B-BD74-702FE3400999}"/>
                </a:ext>
              </a:extLst>
            </p:cNvPr>
            <p:cNvSpPr txBox="1"/>
            <p:nvPr/>
          </p:nvSpPr>
          <p:spPr>
            <a:xfrm>
              <a:off x="6210998" y="1433695"/>
              <a:ext cx="145734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881" name="TextBox 3880">
              <a:extLst>
                <a:ext uri="{FF2B5EF4-FFF2-40B4-BE49-F238E27FC236}">
                  <a16:creationId xmlns:a16="http://schemas.microsoft.com/office/drawing/2014/main" id="{B3FB2FA0-4270-4BFA-9CE7-07EFC3FE0D92}"/>
                </a:ext>
              </a:extLst>
            </p:cNvPr>
            <p:cNvSpPr txBox="1"/>
            <p:nvPr/>
          </p:nvSpPr>
          <p:spPr>
            <a:xfrm>
              <a:off x="6210998" y="1749965"/>
              <a:ext cx="145734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 and Money.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882" name="Group 3881">
            <a:extLst>
              <a:ext uri="{FF2B5EF4-FFF2-40B4-BE49-F238E27FC236}">
                <a16:creationId xmlns:a16="http://schemas.microsoft.com/office/drawing/2014/main" id="{686FF460-66E2-4B88-A0FC-0F8B60CC7894}"/>
              </a:ext>
            </a:extLst>
          </p:cNvPr>
          <p:cNvGrpSpPr/>
          <p:nvPr/>
        </p:nvGrpSpPr>
        <p:grpSpPr>
          <a:xfrm>
            <a:off x="6702328" y="2840106"/>
            <a:ext cx="4573517" cy="962601"/>
            <a:chOff x="6210998" y="1433695"/>
            <a:chExt cx="1457346" cy="962601"/>
          </a:xfrm>
        </p:grpSpPr>
        <p:sp>
          <p:nvSpPr>
            <p:cNvPr id="3883" name="TextBox 3882">
              <a:extLst>
                <a:ext uri="{FF2B5EF4-FFF2-40B4-BE49-F238E27FC236}">
                  <a16:creationId xmlns:a16="http://schemas.microsoft.com/office/drawing/2014/main" id="{8BC935AF-0DF4-46B4-AEE4-F0F74622CECB}"/>
                </a:ext>
              </a:extLst>
            </p:cNvPr>
            <p:cNvSpPr txBox="1"/>
            <p:nvPr/>
          </p:nvSpPr>
          <p:spPr>
            <a:xfrm>
              <a:off x="6210998" y="1433695"/>
              <a:ext cx="145734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884" name="TextBox 3883">
              <a:extLst>
                <a:ext uri="{FF2B5EF4-FFF2-40B4-BE49-F238E27FC236}">
                  <a16:creationId xmlns:a16="http://schemas.microsoft.com/office/drawing/2014/main" id="{F6E8E13D-24C2-458E-B5BE-B66E21DF1A8B}"/>
                </a:ext>
              </a:extLst>
            </p:cNvPr>
            <p:cNvSpPr txBox="1"/>
            <p:nvPr/>
          </p:nvSpPr>
          <p:spPr>
            <a:xfrm>
              <a:off x="6210998" y="1749965"/>
              <a:ext cx="145734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 and Money.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885" name="Group 3884">
            <a:extLst>
              <a:ext uri="{FF2B5EF4-FFF2-40B4-BE49-F238E27FC236}">
                <a16:creationId xmlns:a16="http://schemas.microsoft.com/office/drawing/2014/main" id="{6B6EC298-BE7D-4374-802F-B61779AB03FC}"/>
              </a:ext>
            </a:extLst>
          </p:cNvPr>
          <p:cNvGrpSpPr/>
          <p:nvPr/>
        </p:nvGrpSpPr>
        <p:grpSpPr>
          <a:xfrm>
            <a:off x="6702328" y="3922296"/>
            <a:ext cx="4573517" cy="962601"/>
            <a:chOff x="6210998" y="1433695"/>
            <a:chExt cx="1457346" cy="962601"/>
          </a:xfrm>
        </p:grpSpPr>
        <p:sp>
          <p:nvSpPr>
            <p:cNvPr id="3886" name="TextBox 3885">
              <a:extLst>
                <a:ext uri="{FF2B5EF4-FFF2-40B4-BE49-F238E27FC236}">
                  <a16:creationId xmlns:a16="http://schemas.microsoft.com/office/drawing/2014/main" id="{F804D8ED-0795-4E63-AFA8-DC51E568D6CC}"/>
                </a:ext>
              </a:extLst>
            </p:cNvPr>
            <p:cNvSpPr txBox="1"/>
            <p:nvPr/>
          </p:nvSpPr>
          <p:spPr>
            <a:xfrm>
              <a:off x="6210998" y="1433695"/>
              <a:ext cx="145734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887" name="TextBox 3886">
              <a:extLst>
                <a:ext uri="{FF2B5EF4-FFF2-40B4-BE49-F238E27FC236}">
                  <a16:creationId xmlns:a16="http://schemas.microsoft.com/office/drawing/2014/main" id="{4BF8032F-B859-4B7F-AF7C-17D136596BAD}"/>
                </a:ext>
              </a:extLst>
            </p:cNvPr>
            <p:cNvSpPr txBox="1"/>
            <p:nvPr/>
          </p:nvSpPr>
          <p:spPr>
            <a:xfrm>
              <a:off x="6210998" y="1749965"/>
              <a:ext cx="145734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 and Money.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888" name="Group 3887">
            <a:extLst>
              <a:ext uri="{FF2B5EF4-FFF2-40B4-BE49-F238E27FC236}">
                <a16:creationId xmlns:a16="http://schemas.microsoft.com/office/drawing/2014/main" id="{6B7B3B63-8702-4A1B-89DA-BC0F01F283A4}"/>
              </a:ext>
            </a:extLst>
          </p:cNvPr>
          <p:cNvGrpSpPr/>
          <p:nvPr/>
        </p:nvGrpSpPr>
        <p:grpSpPr>
          <a:xfrm>
            <a:off x="6702328" y="5184485"/>
            <a:ext cx="4573517" cy="962601"/>
            <a:chOff x="6210998" y="1433695"/>
            <a:chExt cx="1457346" cy="962601"/>
          </a:xfrm>
        </p:grpSpPr>
        <p:sp>
          <p:nvSpPr>
            <p:cNvPr id="3889" name="TextBox 3888">
              <a:extLst>
                <a:ext uri="{FF2B5EF4-FFF2-40B4-BE49-F238E27FC236}">
                  <a16:creationId xmlns:a16="http://schemas.microsoft.com/office/drawing/2014/main" id="{DB127170-1298-411E-BC80-09B756F949FC}"/>
                </a:ext>
              </a:extLst>
            </p:cNvPr>
            <p:cNvSpPr txBox="1"/>
            <p:nvPr/>
          </p:nvSpPr>
          <p:spPr>
            <a:xfrm>
              <a:off x="6210998" y="1433695"/>
              <a:ext cx="145734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890" name="TextBox 3889">
              <a:extLst>
                <a:ext uri="{FF2B5EF4-FFF2-40B4-BE49-F238E27FC236}">
                  <a16:creationId xmlns:a16="http://schemas.microsoft.com/office/drawing/2014/main" id="{DF04AF99-0BE2-40C9-AFA4-A17D4F30D52E}"/>
                </a:ext>
              </a:extLst>
            </p:cNvPr>
            <p:cNvSpPr txBox="1"/>
            <p:nvPr/>
          </p:nvSpPr>
          <p:spPr>
            <a:xfrm>
              <a:off x="6210998" y="1749965"/>
              <a:ext cx="145734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 and Money.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891" name="Oval 7">
            <a:extLst>
              <a:ext uri="{FF2B5EF4-FFF2-40B4-BE49-F238E27FC236}">
                <a16:creationId xmlns:a16="http://schemas.microsoft.com/office/drawing/2014/main" id="{E7614B90-696A-478A-93C2-ABBAB874CAE4}"/>
              </a:ext>
            </a:extLst>
          </p:cNvPr>
          <p:cNvSpPr/>
          <p:nvPr/>
        </p:nvSpPr>
        <p:spPr>
          <a:xfrm>
            <a:off x="5948634" y="2087523"/>
            <a:ext cx="304875" cy="304875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892" name="Rounded Rectangle 7">
            <a:extLst>
              <a:ext uri="{FF2B5EF4-FFF2-40B4-BE49-F238E27FC236}">
                <a16:creationId xmlns:a16="http://schemas.microsoft.com/office/drawing/2014/main" id="{8AEE9FEF-D00D-42EA-960C-0BBDFF60115A}"/>
              </a:ext>
            </a:extLst>
          </p:cNvPr>
          <p:cNvSpPr/>
          <p:nvPr/>
        </p:nvSpPr>
        <p:spPr>
          <a:xfrm>
            <a:off x="5961926" y="4262054"/>
            <a:ext cx="297195" cy="256476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893" name="Rectangle 16">
            <a:extLst>
              <a:ext uri="{FF2B5EF4-FFF2-40B4-BE49-F238E27FC236}">
                <a16:creationId xmlns:a16="http://schemas.microsoft.com/office/drawing/2014/main" id="{E5B74EAA-4A0B-4CFD-95C7-7571E1C7F8B8}"/>
              </a:ext>
            </a:extLst>
          </p:cNvPr>
          <p:cNvSpPr/>
          <p:nvPr/>
        </p:nvSpPr>
        <p:spPr>
          <a:xfrm>
            <a:off x="5939842" y="1037290"/>
            <a:ext cx="332589" cy="218582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894" name="Round Same Side Corner Rectangle 36">
            <a:extLst>
              <a:ext uri="{FF2B5EF4-FFF2-40B4-BE49-F238E27FC236}">
                <a16:creationId xmlns:a16="http://schemas.microsoft.com/office/drawing/2014/main" id="{81DFC511-3C35-4991-AA81-F22F96E45029}"/>
              </a:ext>
            </a:extLst>
          </p:cNvPr>
          <p:cNvSpPr>
            <a:spLocks noChangeAspect="1"/>
          </p:cNvSpPr>
          <p:nvPr/>
        </p:nvSpPr>
        <p:spPr>
          <a:xfrm>
            <a:off x="5931050" y="3173586"/>
            <a:ext cx="334177" cy="264206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895" name="Rounded Rectangle 51">
            <a:extLst>
              <a:ext uri="{FF2B5EF4-FFF2-40B4-BE49-F238E27FC236}">
                <a16:creationId xmlns:a16="http://schemas.microsoft.com/office/drawing/2014/main" id="{046B11FD-1528-44D5-9F34-4F4DA88FB575}"/>
              </a:ext>
            </a:extLst>
          </p:cNvPr>
          <p:cNvSpPr/>
          <p:nvPr/>
        </p:nvSpPr>
        <p:spPr>
          <a:xfrm rot="16200000" flipH="1">
            <a:off x="5796121" y="5373824"/>
            <a:ext cx="620029" cy="583919"/>
          </a:xfrm>
          <a:custGeom>
            <a:avLst/>
            <a:gdLst/>
            <a:ahLst/>
            <a:cxnLst/>
            <a:rect l="l" t="t" r="r" b="b"/>
            <a:pathLst>
              <a:path w="2928608" h="2758049">
                <a:moveTo>
                  <a:pt x="2797052" y="1199936"/>
                </a:moveTo>
                <a:lnTo>
                  <a:pt x="2797052" y="1541978"/>
                </a:lnTo>
                <a:cubicBezTo>
                  <a:pt x="2797052" y="1578306"/>
                  <a:pt x="2826502" y="1607756"/>
                  <a:pt x="2862830" y="1607756"/>
                </a:cubicBezTo>
                <a:lnTo>
                  <a:pt x="2862830" y="1607755"/>
                </a:lnTo>
                <a:cubicBezTo>
                  <a:pt x="2899158" y="1607755"/>
                  <a:pt x="2928608" y="1578305"/>
                  <a:pt x="2928608" y="1541977"/>
                </a:cubicBezTo>
                <a:lnTo>
                  <a:pt x="2928607" y="1199936"/>
                </a:lnTo>
                <a:cubicBezTo>
                  <a:pt x="2928607" y="1163608"/>
                  <a:pt x="2899158" y="1134159"/>
                  <a:pt x="2862830" y="1134158"/>
                </a:cubicBezTo>
                <a:cubicBezTo>
                  <a:pt x="2826502" y="1134159"/>
                  <a:pt x="2797052" y="1163608"/>
                  <a:pt x="2797052" y="1199936"/>
                </a:cubicBezTo>
                <a:close/>
                <a:moveTo>
                  <a:pt x="2593193" y="1147315"/>
                </a:moveTo>
                <a:lnTo>
                  <a:pt x="2593193" y="1594601"/>
                </a:lnTo>
                <a:cubicBezTo>
                  <a:pt x="2593193" y="1630929"/>
                  <a:pt x="2622643" y="1660379"/>
                  <a:pt x="2658971" y="1660379"/>
                </a:cubicBezTo>
                <a:lnTo>
                  <a:pt x="2658971" y="1660378"/>
                </a:lnTo>
                <a:cubicBezTo>
                  <a:pt x="2695299" y="1660378"/>
                  <a:pt x="2724749" y="1630928"/>
                  <a:pt x="2724749" y="1594600"/>
                </a:cubicBezTo>
                <a:lnTo>
                  <a:pt x="2724748" y="1147315"/>
                </a:lnTo>
                <a:cubicBezTo>
                  <a:pt x="2724748" y="1110987"/>
                  <a:pt x="2695299" y="1081538"/>
                  <a:pt x="2658971" y="1081537"/>
                </a:cubicBezTo>
                <a:cubicBezTo>
                  <a:pt x="2622643" y="1081538"/>
                  <a:pt x="2593193" y="1110987"/>
                  <a:pt x="2593193" y="1147315"/>
                </a:cubicBezTo>
                <a:close/>
                <a:moveTo>
                  <a:pt x="2389334" y="1121004"/>
                </a:moveTo>
                <a:lnTo>
                  <a:pt x="2389334" y="1620912"/>
                </a:lnTo>
                <a:cubicBezTo>
                  <a:pt x="2389334" y="1657240"/>
                  <a:pt x="2418784" y="1686690"/>
                  <a:pt x="2455112" y="1686690"/>
                </a:cubicBezTo>
                <a:lnTo>
                  <a:pt x="2455112" y="1686689"/>
                </a:lnTo>
                <a:cubicBezTo>
                  <a:pt x="2491440" y="1686689"/>
                  <a:pt x="2520890" y="1657239"/>
                  <a:pt x="2520890" y="1620911"/>
                </a:cubicBezTo>
                <a:lnTo>
                  <a:pt x="2520889" y="1121004"/>
                </a:lnTo>
                <a:cubicBezTo>
                  <a:pt x="2520889" y="1084676"/>
                  <a:pt x="2491440" y="1055227"/>
                  <a:pt x="2455112" y="1055226"/>
                </a:cubicBezTo>
                <a:cubicBezTo>
                  <a:pt x="2418784" y="1055227"/>
                  <a:pt x="2389334" y="1084676"/>
                  <a:pt x="2389334" y="1121004"/>
                </a:cubicBezTo>
                <a:close/>
                <a:moveTo>
                  <a:pt x="1314382" y="1247024"/>
                </a:moveTo>
                <a:cubicBezTo>
                  <a:pt x="1314381" y="1225915"/>
                  <a:pt x="1331494" y="1208803"/>
                  <a:pt x="1352603" y="1208803"/>
                </a:cubicBezTo>
                <a:lnTo>
                  <a:pt x="1410313" y="1208803"/>
                </a:lnTo>
                <a:lnTo>
                  <a:pt x="1410313" y="1146778"/>
                </a:lnTo>
                <a:cubicBezTo>
                  <a:pt x="1410313" y="1145599"/>
                  <a:pt x="1410393" y="1144438"/>
                  <a:pt x="1411688" y="1143457"/>
                </a:cubicBezTo>
                <a:lnTo>
                  <a:pt x="1408531" y="1133444"/>
                </a:lnTo>
                <a:cubicBezTo>
                  <a:pt x="1410371" y="1112415"/>
                  <a:pt x="1428909" y="1096860"/>
                  <a:pt x="1449938" y="1098699"/>
                </a:cubicBezTo>
                <a:lnTo>
                  <a:pt x="2236821" y="1167543"/>
                </a:lnTo>
                <a:cubicBezTo>
                  <a:pt x="2257849" y="1169383"/>
                  <a:pt x="2273405" y="1187920"/>
                  <a:pt x="2271565" y="1208950"/>
                </a:cubicBezTo>
                <a:cubicBezTo>
                  <a:pt x="2269725" y="1229978"/>
                  <a:pt x="2251187" y="1245533"/>
                  <a:pt x="2230159" y="1243693"/>
                </a:cubicBezTo>
                <a:cubicBezTo>
                  <a:pt x="1973864" y="1221271"/>
                  <a:pt x="1717570" y="1198849"/>
                  <a:pt x="1461275" y="1176426"/>
                </a:cubicBezTo>
                <a:lnTo>
                  <a:pt x="1461274" y="1208803"/>
                </a:lnTo>
                <a:lnTo>
                  <a:pt x="1518985" y="1208803"/>
                </a:lnTo>
                <a:cubicBezTo>
                  <a:pt x="1540095" y="1208802"/>
                  <a:pt x="1557205" y="1225915"/>
                  <a:pt x="1557206" y="1247025"/>
                </a:cubicBezTo>
                <a:lnTo>
                  <a:pt x="1557207" y="1247023"/>
                </a:lnTo>
                <a:cubicBezTo>
                  <a:pt x="1557207" y="1268132"/>
                  <a:pt x="1540095" y="1285244"/>
                  <a:pt x="1518986" y="1285244"/>
                </a:cubicBezTo>
                <a:cubicBezTo>
                  <a:pt x="1499749" y="1285244"/>
                  <a:pt x="1480511" y="1285243"/>
                  <a:pt x="1461275" y="1285244"/>
                </a:cubicBezTo>
                <a:lnTo>
                  <a:pt x="1461275" y="1337600"/>
                </a:lnTo>
                <a:lnTo>
                  <a:pt x="1518985" y="1337600"/>
                </a:lnTo>
                <a:cubicBezTo>
                  <a:pt x="1540095" y="1337600"/>
                  <a:pt x="1557206" y="1354713"/>
                  <a:pt x="1557206" y="1375821"/>
                </a:cubicBezTo>
                <a:lnTo>
                  <a:pt x="1557207" y="1375820"/>
                </a:lnTo>
                <a:cubicBezTo>
                  <a:pt x="1557206" y="1396928"/>
                  <a:pt x="1540095" y="1414041"/>
                  <a:pt x="1518986" y="1414041"/>
                </a:cubicBezTo>
                <a:cubicBezTo>
                  <a:pt x="1499750" y="1414041"/>
                  <a:pt x="1480511" y="1414041"/>
                  <a:pt x="1461275" y="1414042"/>
                </a:cubicBezTo>
                <a:lnTo>
                  <a:pt x="1461275" y="1466398"/>
                </a:lnTo>
                <a:lnTo>
                  <a:pt x="1518985" y="1466398"/>
                </a:lnTo>
                <a:cubicBezTo>
                  <a:pt x="1540095" y="1466398"/>
                  <a:pt x="1557206" y="1483509"/>
                  <a:pt x="1557206" y="1504618"/>
                </a:cubicBezTo>
                <a:lnTo>
                  <a:pt x="1557207" y="1504619"/>
                </a:lnTo>
                <a:cubicBezTo>
                  <a:pt x="1557207" y="1525727"/>
                  <a:pt x="1540094" y="1542838"/>
                  <a:pt x="1518986" y="1542839"/>
                </a:cubicBezTo>
                <a:cubicBezTo>
                  <a:pt x="1499749" y="1542839"/>
                  <a:pt x="1480511" y="1542838"/>
                  <a:pt x="1461275" y="1542839"/>
                </a:cubicBezTo>
                <a:lnTo>
                  <a:pt x="1461274" y="1575412"/>
                </a:lnTo>
                <a:lnTo>
                  <a:pt x="2226550" y="1494978"/>
                </a:lnTo>
                <a:cubicBezTo>
                  <a:pt x="2247542" y="1492772"/>
                  <a:pt x="2266350" y="1508001"/>
                  <a:pt x="2268556" y="1528995"/>
                </a:cubicBezTo>
                <a:cubicBezTo>
                  <a:pt x="2270763" y="1549988"/>
                  <a:pt x="2255534" y="1568794"/>
                  <a:pt x="2234542" y="1571000"/>
                </a:cubicBezTo>
                <a:cubicBezTo>
                  <a:pt x="1972686" y="1598522"/>
                  <a:pt x="1710833" y="1626046"/>
                  <a:pt x="1448978" y="1653567"/>
                </a:cubicBezTo>
                <a:cubicBezTo>
                  <a:pt x="1427984" y="1655774"/>
                  <a:pt x="1409178" y="1640544"/>
                  <a:pt x="1406971" y="1619551"/>
                </a:cubicBezTo>
                <a:cubicBezTo>
                  <a:pt x="1406474" y="1614827"/>
                  <a:pt x="1406862" y="1610214"/>
                  <a:pt x="1410805" y="1606610"/>
                </a:cubicBezTo>
                <a:lnTo>
                  <a:pt x="1410312" y="1605422"/>
                </a:lnTo>
                <a:lnTo>
                  <a:pt x="1410312" y="1542839"/>
                </a:lnTo>
                <a:lnTo>
                  <a:pt x="1352603" y="1542841"/>
                </a:lnTo>
                <a:cubicBezTo>
                  <a:pt x="1331494" y="1542841"/>
                  <a:pt x="1314382" y="1525729"/>
                  <a:pt x="1314382" y="1504619"/>
                </a:cubicBezTo>
                <a:cubicBezTo>
                  <a:pt x="1314382" y="1483510"/>
                  <a:pt x="1331493" y="1466397"/>
                  <a:pt x="1352603" y="1466398"/>
                </a:cubicBezTo>
                <a:lnTo>
                  <a:pt x="1410312" y="1466398"/>
                </a:lnTo>
                <a:lnTo>
                  <a:pt x="1410313" y="1414042"/>
                </a:lnTo>
                <a:lnTo>
                  <a:pt x="1352603" y="1414042"/>
                </a:lnTo>
                <a:cubicBezTo>
                  <a:pt x="1331494" y="1414041"/>
                  <a:pt x="1314383" y="1396930"/>
                  <a:pt x="1314382" y="1375820"/>
                </a:cubicBezTo>
                <a:cubicBezTo>
                  <a:pt x="1314383" y="1354713"/>
                  <a:pt x="1331494" y="1337600"/>
                  <a:pt x="1352603" y="1337601"/>
                </a:cubicBezTo>
                <a:lnTo>
                  <a:pt x="1410312" y="1337600"/>
                </a:lnTo>
                <a:lnTo>
                  <a:pt x="1410312" y="1285244"/>
                </a:lnTo>
                <a:lnTo>
                  <a:pt x="1352603" y="1285244"/>
                </a:lnTo>
                <a:cubicBezTo>
                  <a:pt x="1331494" y="1285244"/>
                  <a:pt x="1314381" y="1268133"/>
                  <a:pt x="1314382" y="1247024"/>
                </a:cubicBezTo>
                <a:close/>
                <a:moveTo>
                  <a:pt x="1171967" y="72000"/>
                </a:moveTo>
                <a:lnTo>
                  <a:pt x="1171967" y="288000"/>
                </a:lnTo>
                <a:cubicBezTo>
                  <a:pt x="1171967" y="327765"/>
                  <a:pt x="1204202" y="360000"/>
                  <a:pt x="1243967" y="360000"/>
                </a:cubicBezTo>
                <a:cubicBezTo>
                  <a:pt x="1283732" y="360000"/>
                  <a:pt x="1315967" y="327765"/>
                  <a:pt x="1315967" y="288000"/>
                </a:cubicBezTo>
                <a:lnTo>
                  <a:pt x="1315967" y="72000"/>
                </a:lnTo>
                <a:cubicBezTo>
                  <a:pt x="1315967" y="32235"/>
                  <a:pt x="1283732" y="0"/>
                  <a:pt x="1243967" y="0"/>
                </a:cubicBezTo>
                <a:cubicBezTo>
                  <a:pt x="1204202" y="0"/>
                  <a:pt x="1171967" y="32235"/>
                  <a:pt x="1171967" y="72000"/>
                </a:cubicBezTo>
                <a:close/>
                <a:moveTo>
                  <a:pt x="1171966" y="2470049"/>
                </a:moveTo>
                <a:lnTo>
                  <a:pt x="1171966" y="2686049"/>
                </a:lnTo>
                <a:cubicBezTo>
                  <a:pt x="1171966" y="2725814"/>
                  <a:pt x="1204201" y="2758049"/>
                  <a:pt x="1243966" y="2758049"/>
                </a:cubicBezTo>
                <a:cubicBezTo>
                  <a:pt x="1283731" y="2758049"/>
                  <a:pt x="1315966" y="2725814"/>
                  <a:pt x="1315966" y="2686049"/>
                </a:cubicBezTo>
                <a:lnTo>
                  <a:pt x="1315966" y="2470049"/>
                </a:lnTo>
                <a:cubicBezTo>
                  <a:pt x="1315966" y="2430284"/>
                  <a:pt x="1283731" y="2398049"/>
                  <a:pt x="1243966" y="2398049"/>
                </a:cubicBezTo>
                <a:cubicBezTo>
                  <a:pt x="1204201" y="2398049"/>
                  <a:pt x="1171966" y="2430284"/>
                  <a:pt x="1171966" y="2470049"/>
                </a:cubicBezTo>
                <a:close/>
                <a:moveTo>
                  <a:pt x="515345" y="1370958"/>
                </a:moveTo>
                <a:cubicBezTo>
                  <a:pt x="515344" y="1558300"/>
                  <a:pt x="586814" y="1745642"/>
                  <a:pt x="729750" y="1888579"/>
                </a:cubicBezTo>
                <a:cubicBezTo>
                  <a:pt x="1015625" y="2174454"/>
                  <a:pt x="1479119" y="2174454"/>
                  <a:pt x="1764994" y="1888580"/>
                </a:cubicBezTo>
                <a:lnTo>
                  <a:pt x="1940572" y="1713001"/>
                </a:lnTo>
                <a:lnTo>
                  <a:pt x="2136413" y="1713002"/>
                </a:lnTo>
                <a:cubicBezTo>
                  <a:pt x="2215124" y="1713001"/>
                  <a:pt x="2278929" y="1649195"/>
                  <a:pt x="2278929" y="1570486"/>
                </a:cubicBezTo>
                <a:lnTo>
                  <a:pt x="2278929" y="1374645"/>
                </a:lnTo>
                <a:lnTo>
                  <a:pt x="2282614" y="1370959"/>
                </a:lnTo>
                <a:lnTo>
                  <a:pt x="2278929" y="1367272"/>
                </a:lnTo>
                <a:lnTo>
                  <a:pt x="2278929" y="1171432"/>
                </a:lnTo>
                <a:cubicBezTo>
                  <a:pt x="2278929" y="1092722"/>
                  <a:pt x="2215123" y="1028916"/>
                  <a:pt x="2136413" y="1028916"/>
                </a:cubicBezTo>
                <a:lnTo>
                  <a:pt x="1940571" y="1028916"/>
                </a:lnTo>
                <a:cubicBezTo>
                  <a:pt x="1882045" y="970390"/>
                  <a:pt x="1823519" y="911862"/>
                  <a:pt x="1764993" y="853336"/>
                </a:cubicBezTo>
                <a:cubicBezTo>
                  <a:pt x="1479118" y="567461"/>
                  <a:pt x="1015625" y="567462"/>
                  <a:pt x="729750" y="853336"/>
                </a:cubicBezTo>
                <a:cubicBezTo>
                  <a:pt x="586813" y="996273"/>
                  <a:pt x="515344" y="1183616"/>
                  <a:pt x="515345" y="1370958"/>
                </a:cubicBezTo>
                <a:close/>
                <a:moveTo>
                  <a:pt x="388776" y="2386770"/>
                </a:moveTo>
                <a:cubicBezTo>
                  <a:pt x="388776" y="2405196"/>
                  <a:pt x="395805" y="2423622"/>
                  <a:pt x="409865" y="2437681"/>
                </a:cubicBezTo>
                <a:cubicBezTo>
                  <a:pt x="437983" y="2465800"/>
                  <a:pt x="483570" y="2465800"/>
                  <a:pt x="511688" y="2437681"/>
                </a:cubicBezTo>
                <a:lnTo>
                  <a:pt x="664423" y="2284946"/>
                </a:lnTo>
                <a:cubicBezTo>
                  <a:pt x="692541" y="2256828"/>
                  <a:pt x="692541" y="2211241"/>
                  <a:pt x="664423" y="2183123"/>
                </a:cubicBezTo>
                <a:cubicBezTo>
                  <a:pt x="636305" y="2155005"/>
                  <a:pt x="590718" y="2155005"/>
                  <a:pt x="562599" y="2183123"/>
                </a:cubicBezTo>
                <a:lnTo>
                  <a:pt x="409865" y="2335858"/>
                </a:lnTo>
                <a:cubicBezTo>
                  <a:pt x="395805" y="2349917"/>
                  <a:pt x="388776" y="2368343"/>
                  <a:pt x="388776" y="2386770"/>
                </a:cubicBezTo>
                <a:close/>
                <a:moveTo>
                  <a:pt x="388776" y="365689"/>
                </a:moveTo>
                <a:cubicBezTo>
                  <a:pt x="388776" y="384115"/>
                  <a:pt x="395805" y="402541"/>
                  <a:pt x="409865" y="416600"/>
                </a:cubicBezTo>
                <a:lnTo>
                  <a:pt x="562599" y="569335"/>
                </a:lnTo>
                <a:cubicBezTo>
                  <a:pt x="590718" y="597454"/>
                  <a:pt x="636305" y="597454"/>
                  <a:pt x="664423" y="569335"/>
                </a:cubicBezTo>
                <a:cubicBezTo>
                  <a:pt x="692541" y="541217"/>
                  <a:pt x="692541" y="495630"/>
                  <a:pt x="664423" y="467512"/>
                </a:cubicBezTo>
                <a:lnTo>
                  <a:pt x="511688" y="314777"/>
                </a:lnTo>
                <a:cubicBezTo>
                  <a:pt x="483570" y="286659"/>
                  <a:pt x="437983" y="286659"/>
                  <a:pt x="409865" y="314777"/>
                </a:cubicBezTo>
                <a:cubicBezTo>
                  <a:pt x="395805" y="328836"/>
                  <a:pt x="388776" y="347262"/>
                  <a:pt x="388776" y="365689"/>
                </a:cubicBezTo>
                <a:close/>
                <a:moveTo>
                  <a:pt x="0" y="1379024"/>
                </a:moveTo>
                <a:cubicBezTo>
                  <a:pt x="0" y="1418789"/>
                  <a:pt x="32235" y="1451024"/>
                  <a:pt x="72000" y="1451024"/>
                </a:cubicBezTo>
                <a:lnTo>
                  <a:pt x="288000" y="1451024"/>
                </a:lnTo>
                <a:cubicBezTo>
                  <a:pt x="327765" y="1451024"/>
                  <a:pt x="360000" y="1418789"/>
                  <a:pt x="360000" y="1379024"/>
                </a:cubicBezTo>
                <a:cubicBezTo>
                  <a:pt x="360000" y="1339259"/>
                  <a:pt x="327765" y="1307024"/>
                  <a:pt x="288000" y="1307024"/>
                </a:cubicBezTo>
                <a:lnTo>
                  <a:pt x="72000" y="1307024"/>
                </a:lnTo>
                <a:cubicBezTo>
                  <a:pt x="32235" y="1307024"/>
                  <a:pt x="0" y="1339259"/>
                  <a:pt x="0" y="137902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11373</TotalTime>
  <Words>160</Words>
  <Application>Microsoft Office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94</cp:revision>
  <dcterms:created xsi:type="dcterms:W3CDTF">2018-02-18T19:39:47Z</dcterms:created>
  <dcterms:modified xsi:type="dcterms:W3CDTF">2019-04-25T06:06:12Z</dcterms:modified>
</cp:coreProperties>
</file>