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8395201847572013E-2"/>
          <c:y val="3.4471375400752048E-2"/>
          <c:w val="0.88385226967597008"/>
          <c:h val="0.8855619407688629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1-95BA-499F-BCAB-92A33D921C91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3-95BA-499F-BCAB-92A33D921C91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5-95BA-499F-BCAB-92A33D921C91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7-95BA-499F-BCAB-92A33D921C91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</c:spPr>
            <c:extLst>
              <c:ext xmlns:c16="http://schemas.microsoft.com/office/drawing/2014/chart" uri="{C3380CC4-5D6E-409C-BE32-E72D297353CC}">
                <c16:uniqueId val="{00000009-95BA-499F-BCAB-92A33D921C91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B-95BA-499F-BCAB-92A33D921C91}"/>
              </c:ext>
            </c:extLst>
          </c:dPt>
          <c:cat>
            <c:strRef>
              <c:f>Sheet1!$A$2:$A$7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50</c:v>
                </c:pt>
                <c:pt idx="1">
                  <c:v>60</c:v>
                </c:pt>
                <c:pt idx="2">
                  <c:v>80</c:v>
                </c:pt>
                <c:pt idx="3">
                  <c:v>40</c:v>
                </c:pt>
                <c:pt idx="4">
                  <c:v>30</c:v>
                </c:pt>
                <c:pt idx="5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95BA-499F-BCAB-92A33D921C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5534848"/>
        <c:axId val="175536384"/>
      </c:barChart>
      <c:catAx>
        <c:axId val="1755348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75536384"/>
        <c:crosses val="autoZero"/>
        <c:auto val="1"/>
        <c:lblAlgn val="ctr"/>
        <c:lblOffset val="100"/>
        <c:noMultiLvlLbl val="0"/>
      </c:catAx>
      <c:valAx>
        <c:axId val="175536384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175534848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1516" name="Rectangle 6">
            <a:extLst>
              <a:ext uri="{FF2B5EF4-FFF2-40B4-BE49-F238E27FC236}">
                <a16:creationId xmlns:a16="http://schemas.microsoft.com/office/drawing/2014/main" id="{7708A216-22A0-4E14-95A7-BE105DAFB2A3}"/>
              </a:ext>
            </a:extLst>
          </p:cNvPr>
          <p:cNvSpPr/>
          <p:nvPr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611779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aphicFrame>
        <p:nvGraphicFramePr>
          <p:cNvPr id="2670" name="Chart 2669">
            <a:extLst>
              <a:ext uri="{FF2B5EF4-FFF2-40B4-BE49-F238E27FC236}">
                <a16:creationId xmlns:a16="http://schemas.microsoft.com/office/drawing/2014/main" id="{5F111B44-EFB6-49CB-B30B-0AC6019F55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06259004"/>
              </p:ext>
            </p:extLst>
          </p:nvPr>
        </p:nvGraphicFramePr>
        <p:xfrm>
          <a:off x="4550960" y="1828090"/>
          <a:ext cx="3035335" cy="33958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2671" name="Group 2670">
            <a:extLst>
              <a:ext uri="{FF2B5EF4-FFF2-40B4-BE49-F238E27FC236}">
                <a16:creationId xmlns:a16="http://schemas.microsoft.com/office/drawing/2014/main" id="{BD0E9313-D436-4A0E-BBCE-90C1EE35E35F}"/>
              </a:ext>
            </a:extLst>
          </p:cNvPr>
          <p:cNvGrpSpPr/>
          <p:nvPr/>
        </p:nvGrpSpPr>
        <p:grpSpPr>
          <a:xfrm>
            <a:off x="1047750" y="5368006"/>
            <a:ext cx="10115550" cy="875246"/>
            <a:chOff x="179512" y="5240233"/>
            <a:chExt cx="4220765" cy="875246"/>
          </a:xfrm>
        </p:grpSpPr>
        <p:sp>
          <p:nvSpPr>
            <p:cNvPr id="2672" name="TextBox 2671">
              <a:extLst>
                <a:ext uri="{FF2B5EF4-FFF2-40B4-BE49-F238E27FC236}">
                  <a16:creationId xmlns:a16="http://schemas.microsoft.com/office/drawing/2014/main" id="{1D2E432E-2D35-4656-AFA8-41E8BC83BC7E}"/>
                </a:ext>
              </a:extLst>
            </p:cNvPr>
            <p:cNvSpPr txBox="1"/>
            <p:nvPr/>
          </p:nvSpPr>
          <p:spPr>
            <a:xfrm>
              <a:off x="188133" y="5469148"/>
              <a:ext cx="42121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Time, Money and Reputation. Easy to change colors, photos and Text. Get a modern PowerPoint  Presentation that is beautifully designed. I hope and I believe that this Template will your Time, Money and Reputation. Easy to change colors, photos and Text.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673" name="TextBox 2672">
              <a:extLst>
                <a:ext uri="{FF2B5EF4-FFF2-40B4-BE49-F238E27FC236}">
                  <a16:creationId xmlns:a16="http://schemas.microsoft.com/office/drawing/2014/main" id="{31C5E70A-7AF5-4773-B64E-BBCC3D7E3D6A}"/>
                </a:ext>
              </a:extLst>
            </p:cNvPr>
            <p:cNvSpPr txBox="1"/>
            <p:nvPr/>
          </p:nvSpPr>
          <p:spPr>
            <a:xfrm>
              <a:off x="179512" y="5240233"/>
              <a:ext cx="42207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674" name="Oval 2673">
            <a:extLst>
              <a:ext uri="{FF2B5EF4-FFF2-40B4-BE49-F238E27FC236}">
                <a16:creationId xmlns:a16="http://schemas.microsoft.com/office/drawing/2014/main" id="{88F18211-0F08-4752-8B5B-EEA1B6681D5F}"/>
              </a:ext>
            </a:extLst>
          </p:cNvPr>
          <p:cNvSpPr/>
          <p:nvPr/>
        </p:nvSpPr>
        <p:spPr>
          <a:xfrm>
            <a:off x="7774286" y="3213304"/>
            <a:ext cx="693414" cy="69341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675" name="Oval 2674">
            <a:extLst>
              <a:ext uri="{FF2B5EF4-FFF2-40B4-BE49-F238E27FC236}">
                <a16:creationId xmlns:a16="http://schemas.microsoft.com/office/drawing/2014/main" id="{E0A35466-69D2-43D3-86BA-0A5F3E3970E1}"/>
              </a:ext>
            </a:extLst>
          </p:cNvPr>
          <p:cNvSpPr/>
          <p:nvPr/>
        </p:nvSpPr>
        <p:spPr>
          <a:xfrm>
            <a:off x="3683920" y="2111530"/>
            <a:ext cx="693414" cy="69341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676" name="Oval 2675">
            <a:extLst>
              <a:ext uri="{FF2B5EF4-FFF2-40B4-BE49-F238E27FC236}">
                <a16:creationId xmlns:a16="http://schemas.microsoft.com/office/drawing/2014/main" id="{D4BB6997-0FFB-4F5E-851B-0D2081961DD8}"/>
              </a:ext>
            </a:extLst>
          </p:cNvPr>
          <p:cNvSpPr/>
          <p:nvPr/>
        </p:nvSpPr>
        <p:spPr>
          <a:xfrm>
            <a:off x="3683920" y="3213304"/>
            <a:ext cx="693414" cy="69341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677" name="Oval 2676">
            <a:extLst>
              <a:ext uri="{FF2B5EF4-FFF2-40B4-BE49-F238E27FC236}">
                <a16:creationId xmlns:a16="http://schemas.microsoft.com/office/drawing/2014/main" id="{86AD6C15-36E1-46B5-940C-B471E2A6B3D4}"/>
              </a:ext>
            </a:extLst>
          </p:cNvPr>
          <p:cNvSpPr/>
          <p:nvPr/>
        </p:nvSpPr>
        <p:spPr>
          <a:xfrm>
            <a:off x="3683920" y="4449218"/>
            <a:ext cx="693414" cy="69341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678" name="Oval 2677">
            <a:extLst>
              <a:ext uri="{FF2B5EF4-FFF2-40B4-BE49-F238E27FC236}">
                <a16:creationId xmlns:a16="http://schemas.microsoft.com/office/drawing/2014/main" id="{14B7EFDB-7D49-401F-83F7-ED6C10B5BE54}"/>
              </a:ext>
            </a:extLst>
          </p:cNvPr>
          <p:cNvSpPr/>
          <p:nvPr/>
        </p:nvSpPr>
        <p:spPr>
          <a:xfrm>
            <a:off x="7774286" y="2111530"/>
            <a:ext cx="693414" cy="69341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679" name="Oval 2678">
            <a:extLst>
              <a:ext uri="{FF2B5EF4-FFF2-40B4-BE49-F238E27FC236}">
                <a16:creationId xmlns:a16="http://schemas.microsoft.com/office/drawing/2014/main" id="{6EF3455B-B370-4E31-BD9C-8B043A831BCC}"/>
              </a:ext>
            </a:extLst>
          </p:cNvPr>
          <p:cNvSpPr/>
          <p:nvPr/>
        </p:nvSpPr>
        <p:spPr>
          <a:xfrm>
            <a:off x="7774286" y="4449218"/>
            <a:ext cx="693414" cy="69341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2680" name="Group 2679">
            <a:extLst>
              <a:ext uri="{FF2B5EF4-FFF2-40B4-BE49-F238E27FC236}">
                <a16:creationId xmlns:a16="http://schemas.microsoft.com/office/drawing/2014/main" id="{19FACC7F-412B-4585-B463-F57BA023EE4E}"/>
              </a:ext>
            </a:extLst>
          </p:cNvPr>
          <p:cNvGrpSpPr/>
          <p:nvPr/>
        </p:nvGrpSpPr>
        <p:grpSpPr>
          <a:xfrm>
            <a:off x="752476" y="1904239"/>
            <a:ext cx="2807237" cy="1107996"/>
            <a:chOff x="2725123" y="4283314"/>
            <a:chExt cx="1292073" cy="1107996"/>
          </a:xfrm>
        </p:grpSpPr>
        <p:sp>
          <p:nvSpPr>
            <p:cNvPr id="2681" name="TextBox 2680">
              <a:extLst>
                <a:ext uri="{FF2B5EF4-FFF2-40B4-BE49-F238E27FC236}">
                  <a16:creationId xmlns:a16="http://schemas.microsoft.com/office/drawing/2014/main" id="{E9289D08-EC38-4297-8C21-59804F118FC6}"/>
                </a:ext>
              </a:extLst>
            </p:cNvPr>
            <p:cNvSpPr txBox="1"/>
            <p:nvPr/>
          </p:nvSpPr>
          <p:spPr>
            <a:xfrm>
              <a:off x="2725124" y="4560313"/>
              <a:ext cx="129207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682" name="TextBox 2681">
              <a:extLst>
                <a:ext uri="{FF2B5EF4-FFF2-40B4-BE49-F238E27FC236}">
                  <a16:creationId xmlns:a16="http://schemas.microsoft.com/office/drawing/2014/main" id="{F3B888AB-8BC4-4F8A-8EBB-0AC1B8277188}"/>
                </a:ext>
              </a:extLst>
            </p:cNvPr>
            <p:cNvSpPr txBox="1"/>
            <p:nvPr/>
          </p:nvSpPr>
          <p:spPr>
            <a:xfrm>
              <a:off x="2725123" y="4283314"/>
              <a:ext cx="12920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683" name="Group 2682">
            <a:extLst>
              <a:ext uri="{FF2B5EF4-FFF2-40B4-BE49-F238E27FC236}">
                <a16:creationId xmlns:a16="http://schemas.microsoft.com/office/drawing/2014/main" id="{98DDB1DC-C0BB-45BD-8DFC-E3E1F4D006A9}"/>
              </a:ext>
            </a:extLst>
          </p:cNvPr>
          <p:cNvGrpSpPr/>
          <p:nvPr/>
        </p:nvGrpSpPr>
        <p:grpSpPr>
          <a:xfrm>
            <a:off x="752476" y="3006012"/>
            <a:ext cx="2807237" cy="1107996"/>
            <a:chOff x="2725123" y="4283314"/>
            <a:chExt cx="1292073" cy="1107996"/>
          </a:xfrm>
        </p:grpSpPr>
        <p:sp>
          <p:nvSpPr>
            <p:cNvPr id="2684" name="TextBox 2683">
              <a:extLst>
                <a:ext uri="{FF2B5EF4-FFF2-40B4-BE49-F238E27FC236}">
                  <a16:creationId xmlns:a16="http://schemas.microsoft.com/office/drawing/2014/main" id="{3AC708C4-DA9A-4AB3-BDD3-D08793E4A7AC}"/>
                </a:ext>
              </a:extLst>
            </p:cNvPr>
            <p:cNvSpPr txBox="1"/>
            <p:nvPr/>
          </p:nvSpPr>
          <p:spPr>
            <a:xfrm>
              <a:off x="2725124" y="4560313"/>
              <a:ext cx="129207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685" name="TextBox 2684">
              <a:extLst>
                <a:ext uri="{FF2B5EF4-FFF2-40B4-BE49-F238E27FC236}">
                  <a16:creationId xmlns:a16="http://schemas.microsoft.com/office/drawing/2014/main" id="{C3C48968-CAFA-4E61-95B7-D40655914AEF}"/>
                </a:ext>
              </a:extLst>
            </p:cNvPr>
            <p:cNvSpPr txBox="1"/>
            <p:nvPr/>
          </p:nvSpPr>
          <p:spPr>
            <a:xfrm>
              <a:off x="2725123" y="4283314"/>
              <a:ext cx="12920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686" name="Group 2685">
            <a:extLst>
              <a:ext uri="{FF2B5EF4-FFF2-40B4-BE49-F238E27FC236}">
                <a16:creationId xmlns:a16="http://schemas.microsoft.com/office/drawing/2014/main" id="{9979DF82-4D47-45C4-82F2-BD0D31959F92}"/>
              </a:ext>
            </a:extLst>
          </p:cNvPr>
          <p:cNvGrpSpPr/>
          <p:nvPr/>
        </p:nvGrpSpPr>
        <p:grpSpPr>
          <a:xfrm>
            <a:off x="752476" y="4241926"/>
            <a:ext cx="2807237" cy="1107996"/>
            <a:chOff x="2725123" y="4283314"/>
            <a:chExt cx="1292073" cy="1107996"/>
          </a:xfrm>
        </p:grpSpPr>
        <p:sp>
          <p:nvSpPr>
            <p:cNvPr id="2687" name="TextBox 2686">
              <a:extLst>
                <a:ext uri="{FF2B5EF4-FFF2-40B4-BE49-F238E27FC236}">
                  <a16:creationId xmlns:a16="http://schemas.microsoft.com/office/drawing/2014/main" id="{31E88383-AD4A-41E2-9B1D-DA573C6F454F}"/>
                </a:ext>
              </a:extLst>
            </p:cNvPr>
            <p:cNvSpPr txBox="1"/>
            <p:nvPr/>
          </p:nvSpPr>
          <p:spPr>
            <a:xfrm>
              <a:off x="2725124" y="4560313"/>
              <a:ext cx="129207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688" name="TextBox 2687">
              <a:extLst>
                <a:ext uri="{FF2B5EF4-FFF2-40B4-BE49-F238E27FC236}">
                  <a16:creationId xmlns:a16="http://schemas.microsoft.com/office/drawing/2014/main" id="{E487D3B0-3C17-4C22-8289-738E567426B6}"/>
                </a:ext>
              </a:extLst>
            </p:cNvPr>
            <p:cNvSpPr txBox="1"/>
            <p:nvPr/>
          </p:nvSpPr>
          <p:spPr>
            <a:xfrm>
              <a:off x="2725123" y="4283314"/>
              <a:ext cx="12920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689" name="Group 2688">
            <a:extLst>
              <a:ext uri="{FF2B5EF4-FFF2-40B4-BE49-F238E27FC236}">
                <a16:creationId xmlns:a16="http://schemas.microsoft.com/office/drawing/2014/main" id="{608253A1-4DDA-4215-9CE3-5A399B07A385}"/>
              </a:ext>
            </a:extLst>
          </p:cNvPr>
          <p:cNvGrpSpPr/>
          <p:nvPr/>
        </p:nvGrpSpPr>
        <p:grpSpPr>
          <a:xfrm>
            <a:off x="8597240" y="1904239"/>
            <a:ext cx="2880386" cy="1107996"/>
            <a:chOff x="2725123" y="4283314"/>
            <a:chExt cx="1292073" cy="1107996"/>
          </a:xfrm>
        </p:grpSpPr>
        <p:sp>
          <p:nvSpPr>
            <p:cNvPr id="2690" name="TextBox 2689">
              <a:extLst>
                <a:ext uri="{FF2B5EF4-FFF2-40B4-BE49-F238E27FC236}">
                  <a16:creationId xmlns:a16="http://schemas.microsoft.com/office/drawing/2014/main" id="{BAB2BCBD-2FB1-431F-9301-D5C97282BA5C}"/>
                </a:ext>
              </a:extLst>
            </p:cNvPr>
            <p:cNvSpPr txBox="1"/>
            <p:nvPr/>
          </p:nvSpPr>
          <p:spPr>
            <a:xfrm>
              <a:off x="2725124" y="4560313"/>
              <a:ext cx="129207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691" name="TextBox 2690">
              <a:extLst>
                <a:ext uri="{FF2B5EF4-FFF2-40B4-BE49-F238E27FC236}">
                  <a16:creationId xmlns:a16="http://schemas.microsoft.com/office/drawing/2014/main" id="{9BD98EEF-B3AA-4F53-AC92-9854FA36FBA4}"/>
                </a:ext>
              </a:extLst>
            </p:cNvPr>
            <p:cNvSpPr txBox="1"/>
            <p:nvPr/>
          </p:nvSpPr>
          <p:spPr>
            <a:xfrm>
              <a:off x="2725123" y="4283314"/>
              <a:ext cx="12920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692" name="Group 2691">
            <a:extLst>
              <a:ext uri="{FF2B5EF4-FFF2-40B4-BE49-F238E27FC236}">
                <a16:creationId xmlns:a16="http://schemas.microsoft.com/office/drawing/2014/main" id="{2E2ED1D1-35CA-4105-B3AC-DE0B1C60BF80}"/>
              </a:ext>
            </a:extLst>
          </p:cNvPr>
          <p:cNvGrpSpPr/>
          <p:nvPr/>
        </p:nvGrpSpPr>
        <p:grpSpPr>
          <a:xfrm>
            <a:off x="8597240" y="2997279"/>
            <a:ext cx="2880386" cy="1107996"/>
            <a:chOff x="2725123" y="4283314"/>
            <a:chExt cx="1292073" cy="1107996"/>
          </a:xfrm>
        </p:grpSpPr>
        <p:sp>
          <p:nvSpPr>
            <p:cNvPr id="2693" name="TextBox 2692">
              <a:extLst>
                <a:ext uri="{FF2B5EF4-FFF2-40B4-BE49-F238E27FC236}">
                  <a16:creationId xmlns:a16="http://schemas.microsoft.com/office/drawing/2014/main" id="{B3F250B5-FFD8-48EA-A91A-A5E19DB4E376}"/>
                </a:ext>
              </a:extLst>
            </p:cNvPr>
            <p:cNvSpPr txBox="1"/>
            <p:nvPr/>
          </p:nvSpPr>
          <p:spPr>
            <a:xfrm>
              <a:off x="2725124" y="4560313"/>
              <a:ext cx="129207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694" name="TextBox 2693">
              <a:extLst>
                <a:ext uri="{FF2B5EF4-FFF2-40B4-BE49-F238E27FC236}">
                  <a16:creationId xmlns:a16="http://schemas.microsoft.com/office/drawing/2014/main" id="{2CE8D1A7-8A73-4B7F-9FAB-D97B8C5D184F}"/>
                </a:ext>
              </a:extLst>
            </p:cNvPr>
            <p:cNvSpPr txBox="1"/>
            <p:nvPr/>
          </p:nvSpPr>
          <p:spPr>
            <a:xfrm>
              <a:off x="2725123" y="4283314"/>
              <a:ext cx="12920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695" name="Group 2694">
            <a:extLst>
              <a:ext uri="{FF2B5EF4-FFF2-40B4-BE49-F238E27FC236}">
                <a16:creationId xmlns:a16="http://schemas.microsoft.com/office/drawing/2014/main" id="{48D3F281-46BF-4855-9330-07EDC905B3D5}"/>
              </a:ext>
            </a:extLst>
          </p:cNvPr>
          <p:cNvGrpSpPr/>
          <p:nvPr/>
        </p:nvGrpSpPr>
        <p:grpSpPr>
          <a:xfrm>
            <a:off x="8597240" y="4241926"/>
            <a:ext cx="2880386" cy="1107996"/>
            <a:chOff x="2725123" y="4283314"/>
            <a:chExt cx="1292073" cy="1107996"/>
          </a:xfrm>
        </p:grpSpPr>
        <p:sp>
          <p:nvSpPr>
            <p:cNvPr id="2696" name="TextBox 2695">
              <a:extLst>
                <a:ext uri="{FF2B5EF4-FFF2-40B4-BE49-F238E27FC236}">
                  <a16:creationId xmlns:a16="http://schemas.microsoft.com/office/drawing/2014/main" id="{6E0F1ACB-DD9B-4509-B8F0-1B9B251D9AFA}"/>
                </a:ext>
              </a:extLst>
            </p:cNvPr>
            <p:cNvSpPr txBox="1"/>
            <p:nvPr/>
          </p:nvSpPr>
          <p:spPr>
            <a:xfrm>
              <a:off x="2725124" y="4560313"/>
              <a:ext cx="129207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697" name="TextBox 2696">
              <a:extLst>
                <a:ext uri="{FF2B5EF4-FFF2-40B4-BE49-F238E27FC236}">
                  <a16:creationId xmlns:a16="http://schemas.microsoft.com/office/drawing/2014/main" id="{797B4785-CE2B-40FA-9197-4F73938AA7AA}"/>
                </a:ext>
              </a:extLst>
            </p:cNvPr>
            <p:cNvSpPr txBox="1"/>
            <p:nvPr/>
          </p:nvSpPr>
          <p:spPr>
            <a:xfrm>
              <a:off x="2725123" y="4283314"/>
              <a:ext cx="12920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698" name="Rectangle 7">
            <a:extLst>
              <a:ext uri="{FF2B5EF4-FFF2-40B4-BE49-F238E27FC236}">
                <a16:creationId xmlns:a16="http://schemas.microsoft.com/office/drawing/2014/main" id="{C90B4381-E267-4520-A485-B277FE91723F}"/>
              </a:ext>
            </a:extLst>
          </p:cNvPr>
          <p:cNvSpPr/>
          <p:nvPr/>
        </p:nvSpPr>
        <p:spPr>
          <a:xfrm>
            <a:off x="3880138" y="2299638"/>
            <a:ext cx="322040" cy="32204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01869" y="2055482"/>
                </a:moveTo>
                <a:lnTo>
                  <a:pt x="869869" y="2055482"/>
                </a:lnTo>
                <a:lnTo>
                  <a:pt x="869869" y="2919482"/>
                </a:lnTo>
                <a:lnTo>
                  <a:pt x="401869" y="2919482"/>
                </a:lnTo>
                <a:close/>
                <a:moveTo>
                  <a:pt x="1121949" y="1695482"/>
                </a:moveTo>
                <a:lnTo>
                  <a:pt x="1589949" y="1695482"/>
                </a:lnTo>
                <a:lnTo>
                  <a:pt x="1589949" y="2919482"/>
                </a:lnTo>
                <a:lnTo>
                  <a:pt x="1121949" y="2919482"/>
                </a:lnTo>
                <a:close/>
                <a:moveTo>
                  <a:pt x="1842029" y="1335482"/>
                </a:moveTo>
                <a:lnTo>
                  <a:pt x="2310029" y="1335482"/>
                </a:lnTo>
                <a:lnTo>
                  <a:pt x="2310029" y="2919482"/>
                </a:lnTo>
                <a:lnTo>
                  <a:pt x="1842029" y="2919482"/>
                </a:lnTo>
                <a:close/>
                <a:moveTo>
                  <a:pt x="2562109" y="975482"/>
                </a:moveTo>
                <a:lnTo>
                  <a:pt x="3030109" y="975482"/>
                </a:lnTo>
                <a:lnTo>
                  <a:pt x="3030109" y="2919482"/>
                </a:lnTo>
                <a:lnTo>
                  <a:pt x="2562109" y="2919482"/>
                </a:lnTo>
                <a:close/>
                <a:moveTo>
                  <a:pt x="2321888" y="224805"/>
                </a:moveTo>
                <a:lnTo>
                  <a:pt x="2880631" y="247420"/>
                </a:lnTo>
                <a:lnTo>
                  <a:pt x="2620844" y="742612"/>
                </a:lnTo>
                <a:lnTo>
                  <a:pt x="2546105" y="613161"/>
                </a:lnTo>
                <a:lnTo>
                  <a:pt x="541555" y="1770488"/>
                </a:lnTo>
                <a:lnTo>
                  <a:pt x="392077" y="1511585"/>
                </a:lnTo>
                <a:lnTo>
                  <a:pt x="2396627" y="354257"/>
                </a:lnTo>
                <a:close/>
                <a:moveTo>
                  <a:pt x="0" y="0"/>
                </a:moveTo>
                <a:lnTo>
                  <a:pt x="180000" y="0"/>
                </a:lnTo>
                <a:lnTo>
                  <a:pt x="180000" y="3059999"/>
                </a:lnTo>
                <a:lnTo>
                  <a:pt x="3240000" y="3059999"/>
                </a:lnTo>
                <a:lnTo>
                  <a:pt x="3240000" y="3239999"/>
                </a:lnTo>
                <a:lnTo>
                  <a:pt x="180000" y="3239999"/>
                </a:lnTo>
                <a:lnTo>
                  <a:pt x="180000" y="3240000"/>
                </a:lnTo>
                <a:lnTo>
                  <a:pt x="0" y="3240000"/>
                </a:lnTo>
                <a:lnTo>
                  <a:pt x="0" y="3239999"/>
                </a:lnTo>
                <a:lnTo>
                  <a:pt x="0" y="30599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699" name="Rounded Rectangle 32">
            <a:extLst>
              <a:ext uri="{FF2B5EF4-FFF2-40B4-BE49-F238E27FC236}">
                <a16:creationId xmlns:a16="http://schemas.microsoft.com/office/drawing/2014/main" id="{C79EBA31-F76E-4187-8EB4-6D30859C5A41}"/>
              </a:ext>
            </a:extLst>
          </p:cNvPr>
          <p:cNvSpPr/>
          <p:nvPr/>
        </p:nvSpPr>
        <p:spPr>
          <a:xfrm>
            <a:off x="3863047" y="4639219"/>
            <a:ext cx="322637" cy="32263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700" name="Rectangle 9">
            <a:extLst>
              <a:ext uri="{FF2B5EF4-FFF2-40B4-BE49-F238E27FC236}">
                <a16:creationId xmlns:a16="http://schemas.microsoft.com/office/drawing/2014/main" id="{7CDB4048-F619-4D90-B709-596B2B323C39}"/>
              </a:ext>
            </a:extLst>
          </p:cNvPr>
          <p:cNvSpPr/>
          <p:nvPr/>
        </p:nvSpPr>
        <p:spPr>
          <a:xfrm>
            <a:off x="3865395" y="3419470"/>
            <a:ext cx="329463" cy="308407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701" name="Round Same Side Corner Rectangle 11">
            <a:extLst>
              <a:ext uri="{FF2B5EF4-FFF2-40B4-BE49-F238E27FC236}">
                <a16:creationId xmlns:a16="http://schemas.microsoft.com/office/drawing/2014/main" id="{1401FEE9-2789-422A-9C89-D2E993603113}"/>
              </a:ext>
            </a:extLst>
          </p:cNvPr>
          <p:cNvSpPr>
            <a:spLocks noChangeAspect="1"/>
          </p:cNvSpPr>
          <p:nvPr/>
        </p:nvSpPr>
        <p:spPr>
          <a:xfrm rot="9900000">
            <a:off x="7929684" y="2304638"/>
            <a:ext cx="396000" cy="336326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702" name="Rectangle 16">
            <a:extLst>
              <a:ext uri="{FF2B5EF4-FFF2-40B4-BE49-F238E27FC236}">
                <a16:creationId xmlns:a16="http://schemas.microsoft.com/office/drawing/2014/main" id="{BF287741-8D68-4B21-9549-4D3D20F9D47E}"/>
              </a:ext>
            </a:extLst>
          </p:cNvPr>
          <p:cNvSpPr/>
          <p:nvPr/>
        </p:nvSpPr>
        <p:spPr>
          <a:xfrm>
            <a:off x="7927842" y="4659872"/>
            <a:ext cx="394118" cy="259020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703" name="Oval 21">
            <a:extLst>
              <a:ext uri="{FF2B5EF4-FFF2-40B4-BE49-F238E27FC236}">
                <a16:creationId xmlns:a16="http://schemas.microsoft.com/office/drawing/2014/main" id="{FABD1422-810C-403A-9F8D-2683194C067F}"/>
              </a:ext>
            </a:extLst>
          </p:cNvPr>
          <p:cNvSpPr>
            <a:spLocks noChangeAspect="1"/>
          </p:cNvSpPr>
          <p:nvPr/>
        </p:nvSpPr>
        <p:spPr>
          <a:xfrm>
            <a:off x="7931509" y="3355900"/>
            <a:ext cx="381905" cy="385094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11263</TotalTime>
  <Words>266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84</cp:revision>
  <dcterms:created xsi:type="dcterms:W3CDTF">2018-02-18T19:39:47Z</dcterms:created>
  <dcterms:modified xsi:type="dcterms:W3CDTF">2019-04-25T08:02:21Z</dcterms:modified>
</cp:coreProperties>
</file>