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43" name="Rectangle 842">
            <a:extLst>
              <a:ext uri="{FF2B5EF4-FFF2-40B4-BE49-F238E27FC236}">
                <a16:creationId xmlns:a16="http://schemas.microsoft.com/office/drawing/2014/main" id="{43D400AE-9254-4779-8026-5483DEA9B50A}"/>
              </a:ext>
            </a:extLst>
          </p:cNvPr>
          <p:cNvSpPr/>
          <p:nvPr/>
        </p:nvSpPr>
        <p:spPr>
          <a:xfrm>
            <a:off x="931986" y="5151589"/>
            <a:ext cx="10307472" cy="10344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4" name="Rectangle 843">
            <a:extLst>
              <a:ext uri="{FF2B5EF4-FFF2-40B4-BE49-F238E27FC236}">
                <a16:creationId xmlns:a16="http://schemas.microsoft.com/office/drawing/2014/main" id="{05A057C7-35DF-4F83-9829-2CEA463E958B}"/>
              </a:ext>
            </a:extLst>
          </p:cNvPr>
          <p:cNvSpPr/>
          <p:nvPr/>
        </p:nvSpPr>
        <p:spPr>
          <a:xfrm>
            <a:off x="931986" y="4037882"/>
            <a:ext cx="10307472" cy="10344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5" name="Rectangle 844">
            <a:extLst>
              <a:ext uri="{FF2B5EF4-FFF2-40B4-BE49-F238E27FC236}">
                <a16:creationId xmlns:a16="http://schemas.microsoft.com/office/drawing/2014/main" id="{FB9350E7-5952-4F55-92D7-233D8FE4DFDA}"/>
              </a:ext>
            </a:extLst>
          </p:cNvPr>
          <p:cNvSpPr/>
          <p:nvPr/>
        </p:nvSpPr>
        <p:spPr>
          <a:xfrm>
            <a:off x="931986" y="2924175"/>
            <a:ext cx="10307472" cy="10344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6" name="자유형: 도형 43">
            <a:extLst>
              <a:ext uri="{FF2B5EF4-FFF2-40B4-BE49-F238E27FC236}">
                <a16:creationId xmlns:a16="http://schemas.microsoft.com/office/drawing/2014/main" id="{3F980B01-F721-4F4F-A143-CA4FA98E24CF}"/>
              </a:ext>
            </a:extLst>
          </p:cNvPr>
          <p:cNvSpPr/>
          <p:nvPr/>
        </p:nvSpPr>
        <p:spPr>
          <a:xfrm rot="16200000">
            <a:off x="2387742" y="3495568"/>
            <a:ext cx="1257158" cy="4068189"/>
          </a:xfrm>
          <a:custGeom>
            <a:avLst/>
            <a:gdLst>
              <a:gd name="connsiteX0" fmla="*/ 1257158 w 1257158"/>
              <a:gd name="connsiteY0" fmla="*/ 3564513 h 4068189"/>
              <a:gd name="connsiteX1" fmla="*/ 774716 w 1257158"/>
              <a:gd name="connsiteY1" fmla="*/ 4068189 h 4068189"/>
              <a:gd name="connsiteX2" fmla="*/ 1 w 1257158"/>
              <a:gd name="connsiteY2" fmla="*/ 4068189 h 4068189"/>
              <a:gd name="connsiteX3" fmla="*/ 1 w 1257158"/>
              <a:gd name="connsiteY3" fmla="*/ 3206528 h 4068189"/>
              <a:gd name="connsiteX4" fmla="*/ 0 w 1257158"/>
              <a:gd name="connsiteY4" fmla="*/ 3206528 h 4068189"/>
              <a:gd name="connsiteX5" fmla="*/ 0 w 1257158"/>
              <a:gd name="connsiteY5" fmla="*/ 1459267 h 4068189"/>
              <a:gd name="connsiteX6" fmla="*/ 0 w 1257158"/>
              <a:gd name="connsiteY6" fmla="*/ 1267031 h 4068189"/>
              <a:gd name="connsiteX7" fmla="*/ 0 w 1257158"/>
              <a:gd name="connsiteY7" fmla="*/ 0 h 4068189"/>
              <a:gd name="connsiteX8" fmla="*/ 447337 w 1257158"/>
              <a:gd name="connsiteY8" fmla="*/ 0 h 4068189"/>
              <a:gd name="connsiteX9" fmla="*/ 447337 w 1257158"/>
              <a:gd name="connsiteY9" fmla="*/ 1267031 h 4068189"/>
              <a:gd name="connsiteX10" fmla="*/ 448271 w 1257158"/>
              <a:gd name="connsiteY10" fmla="*/ 1267031 h 4068189"/>
              <a:gd name="connsiteX11" fmla="*/ 448270 w 1257158"/>
              <a:gd name="connsiteY11" fmla="*/ 3060836 h 4068189"/>
              <a:gd name="connsiteX12" fmla="*/ 774716 w 1257158"/>
              <a:gd name="connsiteY12" fmla="*/ 3060836 h 4068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57158" h="4068189">
                <a:moveTo>
                  <a:pt x="1257158" y="3564513"/>
                </a:moveTo>
                <a:lnTo>
                  <a:pt x="774716" y="4068189"/>
                </a:lnTo>
                <a:lnTo>
                  <a:pt x="1" y="4068189"/>
                </a:lnTo>
                <a:lnTo>
                  <a:pt x="1" y="3206528"/>
                </a:lnTo>
                <a:lnTo>
                  <a:pt x="0" y="3206528"/>
                </a:lnTo>
                <a:lnTo>
                  <a:pt x="0" y="1459267"/>
                </a:lnTo>
                <a:lnTo>
                  <a:pt x="0" y="1267031"/>
                </a:lnTo>
                <a:lnTo>
                  <a:pt x="0" y="0"/>
                </a:lnTo>
                <a:lnTo>
                  <a:pt x="447337" y="0"/>
                </a:lnTo>
                <a:lnTo>
                  <a:pt x="447337" y="1267031"/>
                </a:lnTo>
                <a:lnTo>
                  <a:pt x="448271" y="1267031"/>
                </a:lnTo>
                <a:lnTo>
                  <a:pt x="448270" y="3060836"/>
                </a:lnTo>
                <a:lnTo>
                  <a:pt x="774716" y="3060836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200" dirty="0"/>
          </a:p>
        </p:txBody>
      </p:sp>
      <p:sp>
        <p:nvSpPr>
          <p:cNvPr id="847" name="Rectangle 846">
            <a:extLst>
              <a:ext uri="{FF2B5EF4-FFF2-40B4-BE49-F238E27FC236}">
                <a16:creationId xmlns:a16="http://schemas.microsoft.com/office/drawing/2014/main" id="{70ED0334-A2FE-475B-B753-5A66A7345F07}"/>
              </a:ext>
            </a:extLst>
          </p:cNvPr>
          <p:cNvSpPr/>
          <p:nvPr/>
        </p:nvSpPr>
        <p:spPr>
          <a:xfrm>
            <a:off x="954480" y="1810467"/>
            <a:ext cx="10281804" cy="103446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48" name="자유형: 도형 49">
            <a:extLst>
              <a:ext uri="{FF2B5EF4-FFF2-40B4-BE49-F238E27FC236}">
                <a16:creationId xmlns:a16="http://schemas.microsoft.com/office/drawing/2014/main" id="{8C18E545-8E23-4B73-A074-7B8C6A4BC9D0}"/>
              </a:ext>
            </a:extLst>
          </p:cNvPr>
          <p:cNvSpPr/>
          <p:nvPr/>
        </p:nvSpPr>
        <p:spPr>
          <a:xfrm rot="16200000">
            <a:off x="8535672" y="156086"/>
            <a:ext cx="1257158" cy="4062966"/>
          </a:xfrm>
          <a:custGeom>
            <a:avLst/>
            <a:gdLst>
              <a:gd name="connsiteX0" fmla="*/ 1257158 w 1257158"/>
              <a:gd name="connsiteY0" fmla="*/ 503677 h 4062966"/>
              <a:gd name="connsiteX1" fmla="*/ 774716 w 1257158"/>
              <a:gd name="connsiteY1" fmla="*/ 1007353 h 4062966"/>
              <a:gd name="connsiteX2" fmla="*/ 448271 w 1257158"/>
              <a:gd name="connsiteY2" fmla="*/ 1007353 h 4062966"/>
              <a:gd name="connsiteX3" fmla="*/ 448271 w 1257158"/>
              <a:gd name="connsiteY3" fmla="*/ 2798928 h 4062966"/>
              <a:gd name="connsiteX4" fmla="*/ 447337 w 1257158"/>
              <a:gd name="connsiteY4" fmla="*/ 2798928 h 4062966"/>
              <a:gd name="connsiteX5" fmla="*/ 447337 w 1257158"/>
              <a:gd name="connsiteY5" fmla="*/ 4062966 h 4062966"/>
              <a:gd name="connsiteX6" fmla="*/ 0 w 1257158"/>
              <a:gd name="connsiteY6" fmla="*/ 4062966 h 4062966"/>
              <a:gd name="connsiteX7" fmla="*/ 0 w 1257158"/>
              <a:gd name="connsiteY7" fmla="*/ 2798928 h 4062966"/>
              <a:gd name="connsiteX8" fmla="*/ 0 w 1257158"/>
              <a:gd name="connsiteY8" fmla="*/ 2603699 h 4062966"/>
              <a:gd name="connsiteX9" fmla="*/ 0 w 1257158"/>
              <a:gd name="connsiteY9" fmla="*/ 998928 h 4062966"/>
              <a:gd name="connsiteX10" fmla="*/ 1 w 1257158"/>
              <a:gd name="connsiteY10" fmla="*/ 998928 h 4062966"/>
              <a:gd name="connsiteX11" fmla="*/ 1 w 1257158"/>
              <a:gd name="connsiteY11" fmla="*/ 0 h 4062966"/>
              <a:gd name="connsiteX12" fmla="*/ 774716 w 1257158"/>
              <a:gd name="connsiteY12" fmla="*/ 0 h 406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57158" h="4062966">
                <a:moveTo>
                  <a:pt x="1257158" y="503677"/>
                </a:moveTo>
                <a:lnTo>
                  <a:pt x="774716" y="1007353"/>
                </a:lnTo>
                <a:lnTo>
                  <a:pt x="448271" y="1007353"/>
                </a:lnTo>
                <a:lnTo>
                  <a:pt x="448271" y="2798928"/>
                </a:lnTo>
                <a:lnTo>
                  <a:pt x="447337" y="2798928"/>
                </a:lnTo>
                <a:lnTo>
                  <a:pt x="447337" y="4062966"/>
                </a:lnTo>
                <a:lnTo>
                  <a:pt x="0" y="4062966"/>
                </a:lnTo>
                <a:lnTo>
                  <a:pt x="0" y="2798928"/>
                </a:lnTo>
                <a:lnTo>
                  <a:pt x="0" y="2603699"/>
                </a:lnTo>
                <a:lnTo>
                  <a:pt x="0" y="998928"/>
                </a:lnTo>
                <a:lnTo>
                  <a:pt x="1" y="998928"/>
                </a:lnTo>
                <a:lnTo>
                  <a:pt x="1" y="0"/>
                </a:lnTo>
                <a:lnTo>
                  <a:pt x="774716" y="0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49" name="자유형: 도형 47">
            <a:extLst>
              <a:ext uri="{FF2B5EF4-FFF2-40B4-BE49-F238E27FC236}">
                <a16:creationId xmlns:a16="http://schemas.microsoft.com/office/drawing/2014/main" id="{901DA637-768A-482E-847A-A5A5A0EE4EC6}"/>
              </a:ext>
            </a:extLst>
          </p:cNvPr>
          <p:cNvSpPr/>
          <p:nvPr/>
        </p:nvSpPr>
        <p:spPr>
          <a:xfrm rot="5400000" flipH="1">
            <a:off x="3433118" y="212380"/>
            <a:ext cx="1257158" cy="6158941"/>
          </a:xfrm>
          <a:custGeom>
            <a:avLst/>
            <a:gdLst>
              <a:gd name="connsiteX0" fmla="*/ 1257158 w 1257158"/>
              <a:gd name="connsiteY0" fmla="*/ 503677 h 6158941"/>
              <a:gd name="connsiteX1" fmla="*/ 774717 w 1257158"/>
              <a:gd name="connsiteY1" fmla="*/ 0 h 6158941"/>
              <a:gd name="connsiteX2" fmla="*/ 1 w 1257158"/>
              <a:gd name="connsiteY2" fmla="*/ 0 h 6158941"/>
              <a:gd name="connsiteX3" fmla="*/ 1 w 1257158"/>
              <a:gd name="connsiteY3" fmla="*/ 829407 h 6158941"/>
              <a:gd name="connsiteX4" fmla="*/ 0 w 1257158"/>
              <a:gd name="connsiteY4" fmla="*/ 829407 h 6158941"/>
              <a:gd name="connsiteX5" fmla="*/ 0 w 1257158"/>
              <a:gd name="connsiteY5" fmla="*/ 4699675 h 6158941"/>
              <a:gd name="connsiteX6" fmla="*/ 0 w 1257158"/>
              <a:gd name="connsiteY6" fmla="*/ 4699675 h 6158941"/>
              <a:gd name="connsiteX7" fmla="*/ 0 w 1257158"/>
              <a:gd name="connsiteY7" fmla="*/ 6158941 h 6158941"/>
              <a:gd name="connsiteX8" fmla="*/ 447337 w 1257158"/>
              <a:gd name="connsiteY8" fmla="*/ 6158941 h 6158941"/>
              <a:gd name="connsiteX9" fmla="*/ 447337 w 1257158"/>
              <a:gd name="connsiteY9" fmla="*/ 4891911 h 6158941"/>
              <a:gd name="connsiteX10" fmla="*/ 448271 w 1257158"/>
              <a:gd name="connsiteY10" fmla="*/ 4891911 h 6158941"/>
              <a:gd name="connsiteX11" fmla="*/ 448271 w 1257158"/>
              <a:gd name="connsiteY11" fmla="*/ 1007353 h 6158941"/>
              <a:gd name="connsiteX12" fmla="*/ 774717 w 1257158"/>
              <a:gd name="connsiteY12" fmla="*/ 1007353 h 61589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57158" h="6158941">
                <a:moveTo>
                  <a:pt x="1257158" y="503677"/>
                </a:moveTo>
                <a:lnTo>
                  <a:pt x="774717" y="0"/>
                </a:lnTo>
                <a:lnTo>
                  <a:pt x="1" y="0"/>
                </a:lnTo>
                <a:lnTo>
                  <a:pt x="1" y="829407"/>
                </a:lnTo>
                <a:lnTo>
                  <a:pt x="0" y="829407"/>
                </a:lnTo>
                <a:lnTo>
                  <a:pt x="0" y="4699675"/>
                </a:lnTo>
                <a:lnTo>
                  <a:pt x="0" y="4699675"/>
                </a:lnTo>
                <a:lnTo>
                  <a:pt x="0" y="6158941"/>
                </a:lnTo>
                <a:lnTo>
                  <a:pt x="447337" y="6158941"/>
                </a:lnTo>
                <a:lnTo>
                  <a:pt x="447337" y="4891911"/>
                </a:lnTo>
                <a:lnTo>
                  <a:pt x="448271" y="4891911"/>
                </a:lnTo>
                <a:lnTo>
                  <a:pt x="448271" y="1007353"/>
                </a:lnTo>
                <a:lnTo>
                  <a:pt x="774717" y="1007353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50" name="TextBox 849">
            <a:extLst>
              <a:ext uri="{FF2B5EF4-FFF2-40B4-BE49-F238E27FC236}">
                <a16:creationId xmlns:a16="http://schemas.microsoft.com/office/drawing/2014/main" id="{CA789273-5022-46B0-BAB2-F3C96ED19CEF}"/>
              </a:ext>
            </a:extLst>
          </p:cNvPr>
          <p:cNvSpPr txBox="1"/>
          <p:nvPr/>
        </p:nvSpPr>
        <p:spPr>
          <a:xfrm>
            <a:off x="4171408" y="5113500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51" name="TextBox 850">
            <a:extLst>
              <a:ext uri="{FF2B5EF4-FFF2-40B4-BE49-F238E27FC236}">
                <a16:creationId xmlns:a16="http://schemas.microsoft.com/office/drawing/2014/main" id="{75C3AD06-98C2-493F-8C80-27E8BED74D9E}"/>
              </a:ext>
            </a:extLst>
          </p:cNvPr>
          <p:cNvSpPr txBox="1"/>
          <p:nvPr/>
        </p:nvSpPr>
        <p:spPr>
          <a:xfrm>
            <a:off x="6231356" y="2865420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52" name="TextBox 851">
            <a:extLst>
              <a:ext uri="{FF2B5EF4-FFF2-40B4-BE49-F238E27FC236}">
                <a16:creationId xmlns:a16="http://schemas.microsoft.com/office/drawing/2014/main" id="{9851133B-F8AE-4320-8FC9-5E77A8937773}"/>
              </a:ext>
            </a:extLst>
          </p:cNvPr>
          <p:cNvSpPr txBox="1"/>
          <p:nvPr/>
        </p:nvSpPr>
        <p:spPr>
          <a:xfrm>
            <a:off x="7261331" y="1741380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853" name="Group 852">
            <a:extLst>
              <a:ext uri="{FF2B5EF4-FFF2-40B4-BE49-F238E27FC236}">
                <a16:creationId xmlns:a16="http://schemas.microsoft.com/office/drawing/2014/main" id="{D75851B4-A292-4FA8-81FC-678570E6FEFC}"/>
              </a:ext>
            </a:extLst>
          </p:cNvPr>
          <p:cNvGrpSpPr/>
          <p:nvPr/>
        </p:nvGrpSpPr>
        <p:grpSpPr>
          <a:xfrm>
            <a:off x="1195114" y="1952412"/>
            <a:ext cx="5594232" cy="726986"/>
            <a:chOff x="2551704" y="4283314"/>
            <a:chExt cx="3719799" cy="758983"/>
          </a:xfrm>
        </p:grpSpPr>
        <p:sp>
          <p:nvSpPr>
            <p:cNvPr id="854" name="TextBox 853">
              <a:extLst>
                <a:ext uri="{FF2B5EF4-FFF2-40B4-BE49-F238E27FC236}">
                  <a16:creationId xmlns:a16="http://schemas.microsoft.com/office/drawing/2014/main" id="{B3FE64F8-34A4-4C92-9BED-FB9E4CDFF92F}"/>
                </a:ext>
              </a:extLst>
            </p:cNvPr>
            <p:cNvSpPr txBox="1"/>
            <p:nvPr/>
          </p:nvSpPr>
          <p:spPr>
            <a:xfrm>
              <a:off x="2551706" y="4560313"/>
              <a:ext cx="3719797" cy="481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5" name="TextBox 854">
              <a:extLst>
                <a:ext uri="{FF2B5EF4-FFF2-40B4-BE49-F238E27FC236}">
                  <a16:creationId xmlns:a16="http://schemas.microsoft.com/office/drawing/2014/main" id="{F18E0F80-8EDD-483E-B9A5-54968166DEB0}"/>
                </a:ext>
              </a:extLst>
            </p:cNvPr>
            <p:cNvSpPr txBox="1"/>
            <p:nvPr/>
          </p:nvSpPr>
          <p:spPr>
            <a:xfrm>
              <a:off x="2551704" y="4283314"/>
              <a:ext cx="3719798" cy="289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56" name="Group 855">
            <a:extLst>
              <a:ext uri="{FF2B5EF4-FFF2-40B4-BE49-F238E27FC236}">
                <a16:creationId xmlns:a16="http://schemas.microsoft.com/office/drawing/2014/main" id="{ADC77E84-6335-4523-897F-6E5D83DEC494}"/>
              </a:ext>
            </a:extLst>
          </p:cNvPr>
          <p:cNvGrpSpPr/>
          <p:nvPr/>
        </p:nvGrpSpPr>
        <p:grpSpPr>
          <a:xfrm>
            <a:off x="5224112" y="5317055"/>
            <a:ext cx="5557766" cy="702865"/>
            <a:chOff x="2551704" y="4283314"/>
            <a:chExt cx="3719799" cy="807182"/>
          </a:xfrm>
        </p:grpSpPr>
        <p:sp>
          <p:nvSpPr>
            <p:cNvPr id="857" name="TextBox 856">
              <a:extLst>
                <a:ext uri="{FF2B5EF4-FFF2-40B4-BE49-F238E27FC236}">
                  <a16:creationId xmlns:a16="http://schemas.microsoft.com/office/drawing/2014/main" id="{4C64E380-F0C5-4532-9C04-9EE52AB090E7}"/>
                </a:ext>
              </a:extLst>
            </p:cNvPr>
            <p:cNvSpPr txBox="1"/>
            <p:nvPr/>
          </p:nvSpPr>
          <p:spPr>
            <a:xfrm>
              <a:off x="2551706" y="4560313"/>
              <a:ext cx="3719797" cy="530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58" name="TextBox 857">
              <a:extLst>
                <a:ext uri="{FF2B5EF4-FFF2-40B4-BE49-F238E27FC236}">
                  <a16:creationId xmlns:a16="http://schemas.microsoft.com/office/drawing/2014/main" id="{4FCB825A-6E2E-4107-89C2-8B0EABC15E25}"/>
                </a:ext>
              </a:extLst>
            </p:cNvPr>
            <p:cNvSpPr txBox="1"/>
            <p:nvPr/>
          </p:nvSpPr>
          <p:spPr>
            <a:xfrm>
              <a:off x="2551704" y="4283314"/>
              <a:ext cx="3719798" cy="318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59" name="Group 858">
            <a:extLst>
              <a:ext uri="{FF2B5EF4-FFF2-40B4-BE49-F238E27FC236}">
                <a16:creationId xmlns:a16="http://schemas.microsoft.com/office/drawing/2014/main" id="{B05C76D9-F8C8-4780-835C-FE4A75DD52C4}"/>
              </a:ext>
            </a:extLst>
          </p:cNvPr>
          <p:cNvGrpSpPr/>
          <p:nvPr/>
        </p:nvGrpSpPr>
        <p:grpSpPr>
          <a:xfrm>
            <a:off x="1195115" y="4189782"/>
            <a:ext cx="3741589" cy="702866"/>
            <a:chOff x="2551705" y="4283314"/>
            <a:chExt cx="2021395" cy="807182"/>
          </a:xfrm>
        </p:grpSpPr>
        <p:sp>
          <p:nvSpPr>
            <p:cNvPr id="860" name="TextBox 859">
              <a:extLst>
                <a:ext uri="{FF2B5EF4-FFF2-40B4-BE49-F238E27FC236}">
                  <a16:creationId xmlns:a16="http://schemas.microsoft.com/office/drawing/2014/main" id="{7F1F93EC-02A8-459D-A965-D1175FCF83C3}"/>
                </a:ext>
              </a:extLst>
            </p:cNvPr>
            <p:cNvSpPr txBox="1"/>
            <p:nvPr/>
          </p:nvSpPr>
          <p:spPr>
            <a:xfrm>
              <a:off x="2551706" y="4560313"/>
              <a:ext cx="2021394" cy="530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61" name="TextBox 860">
              <a:extLst>
                <a:ext uri="{FF2B5EF4-FFF2-40B4-BE49-F238E27FC236}">
                  <a16:creationId xmlns:a16="http://schemas.microsoft.com/office/drawing/2014/main" id="{01A433B5-E396-4014-AD37-4E6257FB6AF9}"/>
                </a:ext>
              </a:extLst>
            </p:cNvPr>
            <p:cNvSpPr txBox="1"/>
            <p:nvPr/>
          </p:nvSpPr>
          <p:spPr>
            <a:xfrm>
              <a:off x="2551705" y="4283314"/>
              <a:ext cx="2021395" cy="318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62" name="Group 861">
            <a:extLst>
              <a:ext uri="{FF2B5EF4-FFF2-40B4-BE49-F238E27FC236}">
                <a16:creationId xmlns:a16="http://schemas.microsoft.com/office/drawing/2014/main" id="{785BF5F2-9C16-4F67-B0FC-2AD35B317A4A}"/>
              </a:ext>
            </a:extLst>
          </p:cNvPr>
          <p:cNvGrpSpPr/>
          <p:nvPr/>
        </p:nvGrpSpPr>
        <p:grpSpPr>
          <a:xfrm>
            <a:off x="7320864" y="3091075"/>
            <a:ext cx="3776501" cy="702866"/>
            <a:chOff x="2551705" y="4283314"/>
            <a:chExt cx="2021395" cy="807182"/>
          </a:xfrm>
        </p:grpSpPr>
        <p:sp>
          <p:nvSpPr>
            <p:cNvPr id="863" name="TextBox 862">
              <a:extLst>
                <a:ext uri="{FF2B5EF4-FFF2-40B4-BE49-F238E27FC236}">
                  <a16:creationId xmlns:a16="http://schemas.microsoft.com/office/drawing/2014/main" id="{6DAEF290-6C4F-4E16-81D4-4F24D848C5E4}"/>
                </a:ext>
              </a:extLst>
            </p:cNvPr>
            <p:cNvSpPr txBox="1"/>
            <p:nvPr/>
          </p:nvSpPr>
          <p:spPr>
            <a:xfrm>
              <a:off x="2551706" y="4560313"/>
              <a:ext cx="2021394" cy="530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64" name="TextBox 863">
              <a:extLst>
                <a:ext uri="{FF2B5EF4-FFF2-40B4-BE49-F238E27FC236}">
                  <a16:creationId xmlns:a16="http://schemas.microsoft.com/office/drawing/2014/main" id="{949D1604-28E0-41CE-AAEA-F06353DB36E7}"/>
                </a:ext>
              </a:extLst>
            </p:cNvPr>
            <p:cNvSpPr txBox="1"/>
            <p:nvPr/>
          </p:nvSpPr>
          <p:spPr>
            <a:xfrm>
              <a:off x="2551705" y="4283314"/>
              <a:ext cx="2021395" cy="318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865" name="TextBox 864">
            <a:extLst>
              <a:ext uri="{FF2B5EF4-FFF2-40B4-BE49-F238E27FC236}">
                <a16:creationId xmlns:a16="http://schemas.microsoft.com/office/drawing/2014/main" id="{7EC3CB1E-9BB2-4872-A8DD-F4DD888F5614}"/>
              </a:ext>
            </a:extLst>
          </p:cNvPr>
          <p:cNvSpPr txBox="1"/>
          <p:nvPr/>
        </p:nvSpPr>
        <p:spPr>
          <a:xfrm>
            <a:off x="1195116" y="3076003"/>
            <a:ext cx="4765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</a:p>
        </p:txBody>
      </p:sp>
      <p:sp>
        <p:nvSpPr>
          <p:cNvPr id="866" name="TextBox 865">
            <a:extLst>
              <a:ext uri="{FF2B5EF4-FFF2-40B4-BE49-F238E27FC236}">
                <a16:creationId xmlns:a16="http://schemas.microsoft.com/office/drawing/2014/main" id="{A2A17191-6229-45A9-A3B4-1BA5E028EBDB}"/>
              </a:ext>
            </a:extLst>
          </p:cNvPr>
          <p:cNvSpPr txBox="1"/>
          <p:nvPr/>
        </p:nvSpPr>
        <p:spPr>
          <a:xfrm>
            <a:off x="6183938" y="4183250"/>
            <a:ext cx="49094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solidFill>
                  <a:schemeClr val="bg1"/>
                </a:solidFill>
              </a:rPr>
              <a:t>Get a modern PowerPoint  Presentation that is beautifully designed.</a:t>
            </a:r>
          </a:p>
        </p:txBody>
      </p:sp>
      <p:sp>
        <p:nvSpPr>
          <p:cNvPr id="867" name="TextBox 866">
            <a:extLst>
              <a:ext uri="{FF2B5EF4-FFF2-40B4-BE49-F238E27FC236}">
                <a16:creationId xmlns:a16="http://schemas.microsoft.com/office/drawing/2014/main" id="{FD2E07CB-2681-4D43-BE28-BC8CE3F215F7}"/>
              </a:ext>
            </a:extLst>
          </p:cNvPr>
          <p:cNvSpPr txBox="1"/>
          <p:nvPr/>
        </p:nvSpPr>
        <p:spPr>
          <a:xfrm>
            <a:off x="8113558" y="2464496"/>
            <a:ext cx="1411827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8" name="TextBox 867">
            <a:extLst>
              <a:ext uri="{FF2B5EF4-FFF2-40B4-BE49-F238E27FC236}">
                <a16:creationId xmlns:a16="http://schemas.microsoft.com/office/drawing/2014/main" id="{CCD809FA-341D-49D5-8DFC-16C282357CE8}"/>
              </a:ext>
            </a:extLst>
          </p:cNvPr>
          <p:cNvSpPr txBox="1"/>
          <p:nvPr/>
        </p:nvSpPr>
        <p:spPr>
          <a:xfrm>
            <a:off x="4743593" y="3576663"/>
            <a:ext cx="1411827" cy="27699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9" name="TextBox 868">
            <a:extLst>
              <a:ext uri="{FF2B5EF4-FFF2-40B4-BE49-F238E27FC236}">
                <a16:creationId xmlns:a16="http://schemas.microsoft.com/office/drawing/2014/main" id="{DBD0DC23-DDC3-4FA5-B3E8-B8DDF6360486}"/>
              </a:ext>
            </a:extLst>
          </p:cNvPr>
          <p:cNvSpPr txBox="1"/>
          <p:nvPr/>
        </p:nvSpPr>
        <p:spPr>
          <a:xfrm>
            <a:off x="2668723" y="5805895"/>
            <a:ext cx="1411827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0" name="자유형: 도형 46">
            <a:extLst>
              <a:ext uri="{FF2B5EF4-FFF2-40B4-BE49-F238E27FC236}">
                <a16:creationId xmlns:a16="http://schemas.microsoft.com/office/drawing/2014/main" id="{E51614FB-9E3C-4FAF-9ACB-A95C304409B9}"/>
              </a:ext>
            </a:extLst>
          </p:cNvPr>
          <p:cNvSpPr/>
          <p:nvPr/>
        </p:nvSpPr>
        <p:spPr>
          <a:xfrm rot="16200000">
            <a:off x="7489182" y="1327461"/>
            <a:ext cx="1257159" cy="6155949"/>
          </a:xfrm>
          <a:custGeom>
            <a:avLst/>
            <a:gdLst>
              <a:gd name="connsiteX0" fmla="*/ 1257159 w 1257159"/>
              <a:gd name="connsiteY0" fmla="*/ 503677 h 6155949"/>
              <a:gd name="connsiteX1" fmla="*/ 774718 w 1257159"/>
              <a:gd name="connsiteY1" fmla="*/ 1007353 h 6155949"/>
              <a:gd name="connsiteX2" fmla="*/ 448272 w 1257159"/>
              <a:gd name="connsiteY2" fmla="*/ 1007353 h 6155949"/>
              <a:gd name="connsiteX3" fmla="*/ 448271 w 1257159"/>
              <a:gd name="connsiteY3" fmla="*/ 4891911 h 6155949"/>
              <a:gd name="connsiteX4" fmla="*/ 447337 w 1257159"/>
              <a:gd name="connsiteY4" fmla="*/ 4891911 h 6155949"/>
              <a:gd name="connsiteX5" fmla="*/ 447337 w 1257159"/>
              <a:gd name="connsiteY5" fmla="*/ 6155949 h 6155949"/>
              <a:gd name="connsiteX6" fmla="*/ 0 w 1257159"/>
              <a:gd name="connsiteY6" fmla="*/ 6155949 h 6155949"/>
              <a:gd name="connsiteX7" fmla="*/ 0 w 1257159"/>
              <a:gd name="connsiteY7" fmla="*/ 4696682 h 6155949"/>
              <a:gd name="connsiteX8" fmla="*/ 1 w 1257159"/>
              <a:gd name="connsiteY8" fmla="*/ 4696682 h 6155949"/>
              <a:gd name="connsiteX9" fmla="*/ 1 w 1257159"/>
              <a:gd name="connsiteY9" fmla="*/ 829407 h 6155949"/>
              <a:gd name="connsiteX10" fmla="*/ 2 w 1257159"/>
              <a:gd name="connsiteY10" fmla="*/ 829407 h 6155949"/>
              <a:gd name="connsiteX11" fmla="*/ 2 w 1257159"/>
              <a:gd name="connsiteY11" fmla="*/ 0 h 6155949"/>
              <a:gd name="connsiteX12" fmla="*/ 774718 w 1257159"/>
              <a:gd name="connsiteY12" fmla="*/ 0 h 6155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57159" h="6155949">
                <a:moveTo>
                  <a:pt x="1257159" y="503677"/>
                </a:moveTo>
                <a:lnTo>
                  <a:pt x="774718" y="1007353"/>
                </a:lnTo>
                <a:lnTo>
                  <a:pt x="448272" y="1007353"/>
                </a:lnTo>
                <a:lnTo>
                  <a:pt x="448271" y="4891911"/>
                </a:lnTo>
                <a:lnTo>
                  <a:pt x="447337" y="4891911"/>
                </a:lnTo>
                <a:lnTo>
                  <a:pt x="447337" y="6155949"/>
                </a:lnTo>
                <a:lnTo>
                  <a:pt x="0" y="6155949"/>
                </a:lnTo>
                <a:lnTo>
                  <a:pt x="0" y="4696682"/>
                </a:lnTo>
                <a:lnTo>
                  <a:pt x="1" y="4696682"/>
                </a:lnTo>
                <a:lnTo>
                  <a:pt x="1" y="829407"/>
                </a:lnTo>
                <a:lnTo>
                  <a:pt x="2" y="829407"/>
                </a:lnTo>
                <a:lnTo>
                  <a:pt x="2" y="0"/>
                </a:lnTo>
                <a:lnTo>
                  <a:pt x="774718" y="0"/>
                </a:lnTo>
                <a:close/>
              </a:path>
            </a:pathLst>
          </a:custGeom>
          <a:solidFill>
            <a:schemeClr val="bg1"/>
          </a:solidFill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871" name="TextBox 870">
            <a:extLst>
              <a:ext uri="{FF2B5EF4-FFF2-40B4-BE49-F238E27FC236}">
                <a16:creationId xmlns:a16="http://schemas.microsoft.com/office/drawing/2014/main" id="{9391949B-3D36-4C65-9FF9-2E5B8D03E8CE}"/>
              </a:ext>
            </a:extLst>
          </p:cNvPr>
          <p:cNvSpPr txBox="1"/>
          <p:nvPr/>
        </p:nvSpPr>
        <p:spPr>
          <a:xfrm>
            <a:off x="5201382" y="3989459"/>
            <a:ext cx="765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72" name="TextBox 871">
            <a:extLst>
              <a:ext uri="{FF2B5EF4-FFF2-40B4-BE49-F238E27FC236}">
                <a16:creationId xmlns:a16="http://schemas.microsoft.com/office/drawing/2014/main" id="{599F3D78-D33F-4F72-986E-1B82B0F22E02}"/>
              </a:ext>
            </a:extLst>
          </p:cNvPr>
          <p:cNvSpPr txBox="1"/>
          <p:nvPr/>
        </p:nvSpPr>
        <p:spPr>
          <a:xfrm>
            <a:off x="6034902" y="4697902"/>
            <a:ext cx="1411827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3" name="Rectangle 9">
            <a:extLst>
              <a:ext uri="{FF2B5EF4-FFF2-40B4-BE49-F238E27FC236}">
                <a16:creationId xmlns:a16="http://schemas.microsoft.com/office/drawing/2014/main" id="{9634663A-2411-4D24-B85C-C93032C77B85}"/>
              </a:ext>
            </a:extLst>
          </p:cNvPr>
          <p:cNvSpPr/>
          <p:nvPr/>
        </p:nvSpPr>
        <p:spPr>
          <a:xfrm>
            <a:off x="4389325" y="575584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4" name="Frame 17">
            <a:extLst>
              <a:ext uri="{FF2B5EF4-FFF2-40B4-BE49-F238E27FC236}">
                <a16:creationId xmlns:a16="http://schemas.microsoft.com/office/drawing/2014/main" id="{FEE3297C-52BB-41C9-90C4-E328F2281CA5}"/>
              </a:ext>
            </a:extLst>
          </p:cNvPr>
          <p:cNvSpPr/>
          <p:nvPr/>
        </p:nvSpPr>
        <p:spPr>
          <a:xfrm>
            <a:off x="5424814" y="4602482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75" name="Rounded Rectangle 5">
            <a:extLst>
              <a:ext uri="{FF2B5EF4-FFF2-40B4-BE49-F238E27FC236}">
                <a16:creationId xmlns:a16="http://schemas.microsoft.com/office/drawing/2014/main" id="{096DF7C0-F546-46A3-8D27-2BA913466771}"/>
              </a:ext>
            </a:extLst>
          </p:cNvPr>
          <p:cNvSpPr/>
          <p:nvPr/>
        </p:nvSpPr>
        <p:spPr>
          <a:xfrm flipH="1">
            <a:off x="6422002" y="346965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76" name="Oval 21">
            <a:extLst>
              <a:ext uri="{FF2B5EF4-FFF2-40B4-BE49-F238E27FC236}">
                <a16:creationId xmlns:a16="http://schemas.microsoft.com/office/drawing/2014/main" id="{EF9B358F-4BCF-4BB4-8464-2C91DB07EFD9}"/>
              </a:ext>
            </a:extLst>
          </p:cNvPr>
          <p:cNvSpPr>
            <a:spLocks noChangeAspect="1"/>
          </p:cNvSpPr>
          <p:nvPr/>
        </p:nvSpPr>
        <p:spPr>
          <a:xfrm>
            <a:off x="7466641" y="2354260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11186</TotalTime>
  <Words>152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32</cp:revision>
  <dcterms:created xsi:type="dcterms:W3CDTF">2018-02-18T19:39:47Z</dcterms:created>
  <dcterms:modified xsi:type="dcterms:W3CDTF">2019-04-25T06:46:00Z</dcterms:modified>
</cp:coreProperties>
</file>