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905225044777843E-2"/>
          <c:y val="3.1865955868046199E-2"/>
          <c:w val="0.9584191976580706"/>
          <c:h val="0.936268088263907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C1F-44B2-BDE2-64C473A9858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5C1F-44B2-BDE2-64C473A9858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5-5C1F-44B2-BDE2-64C473A9858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2-5C1F-44B2-BDE2-64C473A98583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5C1F-44B2-BDE2-64C473A98583}"/>
              </c:ext>
            </c:extLst>
          </c:dPt>
          <c:cat>
            <c:strRef>
              <c:f>Sheet1!$A$2:$A$6</c:f>
              <c:strCache>
                <c:ptCount val="5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</c:v>
                </c:pt>
                <c:pt idx="1">
                  <c:v>25</c:v>
                </c:pt>
                <c:pt idx="2">
                  <c:v>35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C1F-44B2-BDE2-64C473A985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7966720"/>
        <c:axId val="157968256"/>
      </c:barChart>
      <c:catAx>
        <c:axId val="15796672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57968256"/>
        <c:crosses val="autoZero"/>
        <c:auto val="1"/>
        <c:lblAlgn val="ctr"/>
        <c:lblOffset val="100"/>
        <c:noMultiLvlLbl val="0"/>
      </c:catAx>
      <c:valAx>
        <c:axId val="157968256"/>
        <c:scaling>
          <c:orientation val="minMax"/>
        </c:scaling>
        <c:delete val="1"/>
        <c:axPos val="l"/>
        <c:majorGridlines>
          <c:spPr>
            <a:ln>
              <a:noFill/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crossAx val="157966720"/>
        <c:crosses val="autoZero"/>
        <c:crossBetween val="between"/>
      </c:valAx>
      <c:spPr>
        <a:noFill/>
        <a:ln w="53975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1" name="Curved Up Arrow 1">
            <a:extLst>
              <a:ext uri="{FF2B5EF4-FFF2-40B4-BE49-F238E27FC236}">
                <a16:creationId xmlns:a16="http://schemas.microsoft.com/office/drawing/2014/main" id="{34751763-348C-465D-B3C1-5A848707EAE4}"/>
              </a:ext>
            </a:extLst>
          </p:cNvPr>
          <p:cNvSpPr/>
          <p:nvPr/>
        </p:nvSpPr>
        <p:spPr>
          <a:xfrm rot="1577781">
            <a:off x="1846772" y="2145816"/>
            <a:ext cx="4825553" cy="5322397"/>
          </a:xfrm>
          <a:custGeom>
            <a:avLst/>
            <a:gdLst>
              <a:gd name="connsiteX0" fmla="*/ 467810 w 635736"/>
              <a:gd name="connsiteY0" fmla="*/ 0 h 731523"/>
              <a:gd name="connsiteX1" fmla="*/ 635736 w 635736"/>
              <a:gd name="connsiteY1" fmla="*/ 182880 h 731523"/>
              <a:gd name="connsiteX2" fmla="*/ 544296 w 635736"/>
              <a:gd name="connsiteY2" fmla="*/ 182880 h 731523"/>
              <a:gd name="connsiteX3" fmla="*/ 87404 w 635736"/>
              <a:gd name="connsiteY3" fmla="*/ 731520 h 731523"/>
              <a:gd name="connsiteX4" fmla="*/ 0 w 635736"/>
              <a:gd name="connsiteY4" fmla="*/ 731520 h 731523"/>
              <a:gd name="connsiteX5" fmla="*/ 0 w 635736"/>
              <a:gd name="connsiteY5" fmla="*/ 718075 h 731523"/>
              <a:gd name="connsiteX6" fmla="*/ 0 w 635736"/>
              <a:gd name="connsiteY6" fmla="*/ 716278 h 731523"/>
              <a:gd name="connsiteX7" fmla="*/ 361416 w 635736"/>
              <a:gd name="connsiteY7" fmla="*/ 182880 h 731523"/>
              <a:gd name="connsiteX8" fmla="*/ 269976 w 635736"/>
              <a:gd name="connsiteY8" fmla="*/ 182880 h 731523"/>
              <a:gd name="connsiteX9" fmla="*/ 467810 w 635736"/>
              <a:gd name="connsiteY9" fmla="*/ 0 h 731523"/>
              <a:gd name="connsiteX0" fmla="*/ 467810 w 635736"/>
              <a:gd name="connsiteY0" fmla="*/ 0 h 731523"/>
              <a:gd name="connsiteX1" fmla="*/ 635736 w 635736"/>
              <a:gd name="connsiteY1" fmla="*/ 182880 h 731523"/>
              <a:gd name="connsiteX2" fmla="*/ 544296 w 635736"/>
              <a:gd name="connsiteY2" fmla="*/ 182880 h 731523"/>
              <a:gd name="connsiteX3" fmla="*/ 87404 w 635736"/>
              <a:gd name="connsiteY3" fmla="*/ 731520 h 731523"/>
              <a:gd name="connsiteX4" fmla="*/ 0 w 635736"/>
              <a:gd name="connsiteY4" fmla="*/ 731520 h 731523"/>
              <a:gd name="connsiteX5" fmla="*/ 0 w 635736"/>
              <a:gd name="connsiteY5" fmla="*/ 716278 h 731523"/>
              <a:gd name="connsiteX6" fmla="*/ 361416 w 635736"/>
              <a:gd name="connsiteY6" fmla="*/ 182880 h 731523"/>
              <a:gd name="connsiteX7" fmla="*/ 269976 w 635736"/>
              <a:gd name="connsiteY7" fmla="*/ 182880 h 731523"/>
              <a:gd name="connsiteX8" fmla="*/ 467810 w 635736"/>
              <a:gd name="connsiteY8" fmla="*/ 0 h 731523"/>
              <a:gd name="connsiteX0" fmla="*/ 582986 w 750912"/>
              <a:gd name="connsiteY0" fmla="*/ 0 h 736598"/>
              <a:gd name="connsiteX1" fmla="*/ 750912 w 750912"/>
              <a:gd name="connsiteY1" fmla="*/ 182880 h 736598"/>
              <a:gd name="connsiteX2" fmla="*/ 659472 w 750912"/>
              <a:gd name="connsiteY2" fmla="*/ 182880 h 736598"/>
              <a:gd name="connsiteX3" fmla="*/ 202580 w 750912"/>
              <a:gd name="connsiteY3" fmla="*/ 731520 h 736598"/>
              <a:gd name="connsiteX4" fmla="*/ 0 w 750912"/>
              <a:gd name="connsiteY4" fmla="*/ 736598 h 736598"/>
              <a:gd name="connsiteX5" fmla="*/ 115176 w 750912"/>
              <a:gd name="connsiteY5" fmla="*/ 716278 h 736598"/>
              <a:gd name="connsiteX6" fmla="*/ 476592 w 750912"/>
              <a:gd name="connsiteY6" fmla="*/ 182880 h 736598"/>
              <a:gd name="connsiteX7" fmla="*/ 385152 w 750912"/>
              <a:gd name="connsiteY7" fmla="*/ 182880 h 736598"/>
              <a:gd name="connsiteX8" fmla="*/ 582986 w 750912"/>
              <a:gd name="connsiteY8" fmla="*/ 0 h 736598"/>
              <a:gd name="connsiteX0" fmla="*/ 582986 w 750912"/>
              <a:gd name="connsiteY0" fmla="*/ 0 h 736598"/>
              <a:gd name="connsiteX1" fmla="*/ 750912 w 750912"/>
              <a:gd name="connsiteY1" fmla="*/ 182880 h 736598"/>
              <a:gd name="connsiteX2" fmla="*/ 659472 w 750912"/>
              <a:gd name="connsiteY2" fmla="*/ 182880 h 736598"/>
              <a:gd name="connsiteX3" fmla="*/ 202580 w 750912"/>
              <a:gd name="connsiteY3" fmla="*/ 731520 h 736598"/>
              <a:gd name="connsiteX4" fmla="*/ 0 w 750912"/>
              <a:gd name="connsiteY4" fmla="*/ 736598 h 736598"/>
              <a:gd name="connsiteX5" fmla="*/ 115176 w 750912"/>
              <a:gd name="connsiteY5" fmla="*/ 716278 h 736598"/>
              <a:gd name="connsiteX6" fmla="*/ 476592 w 750912"/>
              <a:gd name="connsiteY6" fmla="*/ 182880 h 736598"/>
              <a:gd name="connsiteX7" fmla="*/ 385152 w 750912"/>
              <a:gd name="connsiteY7" fmla="*/ 182880 h 736598"/>
              <a:gd name="connsiteX8" fmla="*/ 582986 w 750912"/>
              <a:gd name="connsiteY8" fmla="*/ 0 h 736598"/>
              <a:gd name="connsiteX0" fmla="*/ 582986 w 750912"/>
              <a:gd name="connsiteY0" fmla="*/ 0 h 736598"/>
              <a:gd name="connsiteX1" fmla="*/ 750912 w 750912"/>
              <a:gd name="connsiteY1" fmla="*/ 182880 h 736598"/>
              <a:gd name="connsiteX2" fmla="*/ 659472 w 750912"/>
              <a:gd name="connsiteY2" fmla="*/ 182880 h 736598"/>
              <a:gd name="connsiteX3" fmla="*/ 202580 w 750912"/>
              <a:gd name="connsiteY3" fmla="*/ 731520 h 736598"/>
              <a:gd name="connsiteX4" fmla="*/ 0 w 750912"/>
              <a:gd name="connsiteY4" fmla="*/ 736598 h 736598"/>
              <a:gd name="connsiteX5" fmla="*/ 115176 w 750912"/>
              <a:gd name="connsiteY5" fmla="*/ 716278 h 736598"/>
              <a:gd name="connsiteX6" fmla="*/ 476592 w 750912"/>
              <a:gd name="connsiteY6" fmla="*/ 182880 h 736598"/>
              <a:gd name="connsiteX7" fmla="*/ 385152 w 750912"/>
              <a:gd name="connsiteY7" fmla="*/ 182880 h 736598"/>
              <a:gd name="connsiteX8" fmla="*/ 582986 w 750912"/>
              <a:gd name="connsiteY8" fmla="*/ 0 h 736598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35657 w 883989"/>
              <a:gd name="connsiteY3" fmla="*/ 731520 h 946640"/>
              <a:gd name="connsiteX4" fmla="*/ 0 w 883989"/>
              <a:gd name="connsiteY4" fmla="*/ 946640 h 946640"/>
              <a:gd name="connsiteX5" fmla="*/ 248253 w 883989"/>
              <a:gd name="connsiteY5" fmla="*/ 716278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56126 w 883989"/>
              <a:gd name="connsiteY3" fmla="*/ 790228 h 946640"/>
              <a:gd name="connsiteX4" fmla="*/ 0 w 883989"/>
              <a:gd name="connsiteY4" fmla="*/ 946640 h 946640"/>
              <a:gd name="connsiteX5" fmla="*/ 248253 w 883989"/>
              <a:gd name="connsiteY5" fmla="*/ 716278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56126 w 883989"/>
              <a:gd name="connsiteY3" fmla="*/ 790228 h 946640"/>
              <a:gd name="connsiteX4" fmla="*/ 0 w 883989"/>
              <a:gd name="connsiteY4" fmla="*/ 946640 h 946640"/>
              <a:gd name="connsiteX5" fmla="*/ 248253 w 883989"/>
              <a:gd name="connsiteY5" fmla="*/ 716278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56126 w 883989"/>
              <a:gd name="connsiteY3" fmla="*/ 790228 h 946640"/>
              <a:gd name="connsiteX4" fmla="*/ 0 w 883989"/>
              <a:gd name="connsiteY4" fmla="*/ 946640 h 946640"/>
              <a:gd name="connsiteX5" fmla="*/ 248253 w 883989"/>
              <a:gd name="connsiteY5" fmla="*/ 716278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56126 w 883989"/>
              <a:gd name="connsiteY3" fmla="*/ 790228 h 946640"/>
              <a:gd name="connsiteX4" fmla="*/ 0 w 883989"/>
              <a:gd name="connsiteY4" fmla="*/ 946640 h 946640"/>
              <a:gd name="connsiteX5" fmla="*/ 248253 w 883989"/>
              <a:gd name="connsiteY5" fmla="*/ 716278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56126 w 883989"/>
              <a:gd name="connsiteY3" fmla="*/ 790228 h 946640"/>
              <a:gd name="connsiteX4" fmla="*/ 0 w 883989"/>
              <a:gd name="connsiteY4" fmla="*/ 946640 h 946640"/>
              <a:gd name="connsiteX5" fmla="*/ 242470 w 883989"/>
              <a:gd name="connsiteY5" fmla="*/ 741896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56126 w 883989"/>
              <a:gd name="connsiteY3" fmla="*/ 790228 h 946640"/>
              <a:gd name="connsiteX4" fmla="*/ 0 w 883989"/>
              <a:gd name="connsiteY4" fmla="*/ 946640 h 946640"/>
              <a:gd name="connsiteX5" fmla="*/ 242470 w 883989"/>
              <a:gd name="connsiteY5" fmla="*/ 741896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56126 w 883989"/>
              <a:gd name="connsiteY3" fmla="*/ 790228 h 946640"/>
              <a:gd name="connsiteX4" fmla="*/ 0 w 883989"/>
              <a:gd name="connsiteY4" fmla="*/ 946640 h 946640"/>
              <a:gd name="connsiteX5" fmla="*/ 242470 w 883989"/>
              <a:gd name="connsiteY5" fmla="*/ 741896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56126 w 883989"/>
              <a:gd name="connsiteY3" fmla="*/ 790228 h 946640"/>
              <a:gd name="connsiteX4" fmla="*/ 0 w 883989"/>
              <a:gd name="connsiteY4" fmla="*/ 946640 h 946640"/>
              <a:gd name="connsiteX5" fmla="*/ 255597 w 883989"/>
              <a:gd name="connsiteY5" fmla="*/ 758442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56126 w 883989"/>
              <a:gd name="connsiteY3" fmla="*/ 790228 h 946640"/>
              <a:gd name="connsiteX4" fmla="*/ 0 w 883989"/>
              <a:gd name="connsiteY4" fmla="*/ 946640 h 946640"/>
              <a:gd name="connsiteX5" fmla="*/ 255597 w 883989"/>
              <a:gd name="connsiteY5" fmla="*/ 758442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56126 w 883989"/>
              <a:gd name="connsiteY3" fmla="*/ 790228 h 946640"/>
              <a:gd name="connsiteX4" fmla="*/ 0 w 883989"/>
              <a:gd name="connsiteY4" fmla="*/ 946640 h 946640"/>
              <a:gd name="connsiteX5" fmla="*/ 255597 w 883989"/>
              <a:gd name="connsiteY5" fmla="*/ 758442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56126 w 883989"/>
              <a:gd name="connsiteY3" fmla="*/ 790228 h 946640"/>
              <a:gd name="connsiteX4" fmla="*/ 0 w 883989"/>
              <a:gd name="connsiteY4" fmla="*/ 946640 h 946640"/>
              <a:gd name="connsiteX5" fmla="*/ 255597 w 883989"/>
              <a:gd name="connsiteY5" fmla="*/ 758442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56126 w 883989"/>
              <a:gd name="connsiteY3" fmla="*/ 790228 h 946640"/>
              <a:gd name="connsiteX4" fmla="*/ 0 w 883989"/>
              <a:gd name="connsiteY4" fmla="*/ 946640 h 946640"/>
              <a:gd name="connsiteX5" fmla="*/ 255597 w 883989"/>
              <a:gd name="connsiteY5" fmla="*/ 758442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  <a:gd name="connsiteX0" fmla="*/ 716063 w 883989"/>
              <a:gd name="connsiteY0" fmla="*/ 0 h 946640"/>
              <a:gd name="connsiteX1" fmla="*/ 883989 w 883989"/>
              <a:gd name="connsiteY1" fmla="*/ 182880 h 946640"/>
              <a:gd name="connsiteX2" fmla="*/ 792549 w 883989"/>
              <a:gd name="connsiteY2" fmla="*/ 182880 h 946640"/>
              <a:gd name="connsiteX3" fmla="*/ 356126 w 883989"/>
              <a:gd name="connsiteY3" fmla="*/ 790228 h 946640"/>
              <a:gd name="connsiteX4" fmla="*/ 0 w 883989"/>
              <a:gd name="connsiteY4" fmla="*/ 946640 h 946640"/>
              <a:gd name="connsiteX5" fmla="*/ 255597 w 883989"/>
              <a:gd name="connsiteY5" fmla="*/ 758442 h 946640"/>
              <a:gd name="connsiteX6" fmla="*/ 609669 w 883989"/>
              <a:gd name="connsiteY6" fmla="*/ 182880 h 946640"/>
              <a:gd name="connsiteX7" fmla="*/ 518229 w 883989"/>
              <a:gd name="connsiteY7" fmla="*/ 182880 h 946640"/>
              <a:gd name="connsiteX8" fmla="*/ 716063 w 883989"/>
              <a:gd name="connsiteY8" fmla="*/ 0 h 946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83989" h="946640">
                <a:moveTo>
                  <a:pt x="716063" y="0"/>
                </a:moveTo>
                <a:lnTo>
                  <a:pt x="883989" y="182880"/>
                </a:lnTo>
                <a:lnTo>
                  <a:pt x="792549" y="182880"/>
                </a:lnTo>
                <a:cubicBezTo>
                  <a:pt x="737882" y="511774"/>
                  <a:pt x="601892" y="655886"/>
                  <a:pt x="356126" y="790228"/>
                </a:cubicBezTo>
                <a:cubicBezTo>
                  <a:pt x="248733" y="843028"/>
                  <a:pt x="67527" y="944947"/>
                  <a:pt x="0" y="946640"/>
                </a:cubicBezTo>
                <a:cubicBezTo>
                  <a:pt x="38392" y="939867"/>
                  <a:pt x="169929" y="830850"/>
                  <a:pt x="255597" y="758442"/>
                </a:cubicBezTo>
                <a:cubicBezTo>
                  <a:pt x="451071" y="611157"/>
                  <a:pt x="564690" y="453492"/>
                  <a:pt x="609669" y="182880"/>
                </a:cubicBezTo>
                <a:lnTo>
                  <a:pt x="518229" y="182880"/>
                </a:lnTo>
                <a:lnTo>
                  <a:pt x="716063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563" name="Chart 1562">
            <a:extLst>
              <a:ext uri="{FF2B5EF4-FFF2-40B4-BE49-F238E27FC236}">
                <a16:creationId xmlns:a16="http://schemas.microsoft.com/office/drawing/2014/main" id="{A5E007B0-7384-4F24-9BDC-DC49054B54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5025394"/>
              </p:ext>
            </p:extLst>
          </p:nvPr>
        </p:nvGraphicFramePr>
        <p:xfrm>
          <a:off x="744922" y="1937643"/>
          <a:ext cx="5224330" cy="4411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64" name="TextBox 1563">
            <a:extLst>
              <a:ext uri="{FF2B5EF4-FFF2-40B4-BE49-F238E27FC236}">
                <a16:creationId xmlns:a16="http://schemas.microsoft.com/office/drawing/2014/main" id="{9D703782-48E7-4AE0-ABCB-961968818975}"/>
              </a:ext>
            </a:extLst>
          </p:cNvPr>
          <p:cNvSpPr txBox="1"/>
          <p:nvPr/>
        </p:nvSpPr>
        <p:spPr>
          <a:xfrm>
            <a:off x="973419" y="4539969"/>
            <a:ext cx="80496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15%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65" name="TextBox 1564">
            <a:extLst>
              <a:ext uri="{FF2B5EF4-FFF2-40B4-BE49-F238E27FC236}">
                <a16:creationId xmlns:a16="http://schemas.microsoft.com/office/drawing/2014/main" id="{0BB9FF23-30C8-478E-97FA-DEF6B6C40DE0}"/>
              </a:ext>
            </a:extLst>
          </p:cNvPr>
          <p:cNvSpPr txBox="1"/>
          <p:nvPr/>
        </p:nvSpPr>
        <p:spPr>
          <a:xfrm>
            <a:off x="1983534" y="3717497"/>
            <a:ext cx="80496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25%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66" name="TextBox 1565">
            <a:extLst>
              <a:ext uri="{FF2B5EF4-FFF2-40B4-BE49-F238E27FC236}">
                <a16:creationId xmlns:a16="http://schemas.microsoft.com/office/drawing/2014/main" id="{C4025D48-D244-4297-9705-ECC37AE3C1F9}"/>
              </a:ext>
            </a:extLst>
          </p:cNvPr>
          <p:cNvSpPr txBox="1"/>
          <p:nvPr/>
        </p:nvSpPr>
        <p:spPr>
          <a:xfrm>
            <a:off x="2993649" y="2895026"/>
            <a:ext cx="80496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67" name="TextBox 1566">
            <a:extLst>
              <a:ext uri="{FF2B5EF4-FFF2-40B4-BE49-F238E27FC236}">
                <a16:creationId xmlns:a16="http://schemas.microsoft.com/office/drawing/2014/main" id="{3D9C411A-9618-4255-A39A-C6429BF890F8}"/>
              </a:ext>
            </a:extLst>
          </p:cNvPr>
          <p:cNvSpPr txBox="1"/>
          <p:nvPr/>
        </p:nvSpPr>
        <p:spPr>
          <a:xfrm>
            <a:off x="4003765" y="2072555"/>
            <a:ext cx="80496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45%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68" name="TextBox 1567">
            <a:extLst>
              <a:ext uri="{FF2B5EF4-FFF2-40B4-BE49-F238E27FC236}">
                <a16:creationId xmlns:a16="http://schemas.microsoft.com/office/drawing/2014/main" id="{65C0376A-B3BA-49B5-9FB4-8FA49FA2A52B}"/>
              </a:ext>
            </a:extLst>
          </p:cNvPr>
          <p:cNvSpPr txBox="1"/>
          <p:nvPr/>
        </p:nvSpPr>
        <p:spPr>
          <a:xfrm>
            <a:off x="5557636" y="1748059"/>
            <a:ext cx="150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5"/>
                </a:solidFill>
                <a:cs typeface="Arial" pitchFamily="34" charset="0"/>
              </a:rPr>
              <a:t>BUY?</a:t>
            </a:r>
            <a:endParaRPr lang="ko-KR" altLang="en-US" sz="36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569" name="TextBox 1568">
            <a:extLst>
              <a:ext uri="{FF2B5EF4-FFF2-40B4-BE49-F238E27FC236}">
                <a16:creationId xmlns:a16="http://schemas.microsoft.com/office/drawing/2014/main" id="{FE221F54-2EC8-4866-9ED5-71F3A7DC533F}"/>
              </a:ext>
            </a:extLst>
          </p:cNvPr>
          <p:cNvSpPr txBox="1"/>
          <p:nvPr/>
        </p:nvSpPr>
        <p:spPr>
          <a:xfrm>
            <a:off x="7244446" y="2655422"/>
            <a:ext cx="150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SELL?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570" name="TextBox 1569">
            <a:extLst>
              <a:ext uri="{FF2B5EF4-FFF2-40B4-BE49-F238E27FC236}">
                <a16:creationId xmlns:a16="http://schemas.microsoft.com/office/drawing/2014/main" id="{1E0B47D2-D179-4056-B525-E04EE94CB02B}"/>
              </a:ext>
            </a:extLst>
          </p:cNvPr>
          <p:cNvSpPr txBox="1"/>
          <p:nvPr/>
        </p:nvSpPr>
        <p:spPr>
          <a:xfrm>
            <a:off x="6401041" y="2201741"/>
            <a:ext cx="1508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6"/>
                </a:solidFill>
                <a:cs typeface="Arial" pitchFamily="34" charset="0"/>
              </a:rPr>
              <a:t>AND</a:t>
            </a:r>
            <a:endParaRPr lang="ko-KR" altLang="en-US" sz="36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571" name="Oval 1570">
            <a:extLst>
              <a:ext uri="{FF2B5EF4-FFF2-40B4-BE49-F238E27FC236}">
                <a16:creationId xmlns:a16="http://schemas.microsoft.com/office/drawing/2014/main" id="{F48A361F-542B-4252-A894-D064BF75313D}"/>
              </a:ext>
            </a:extLst>
          </p:cNvPr>
          <p:cNvSpPr/>
          <p:nvPr/>
        </p:nvSpPr>
        <p:spPr>
          <a:xfrm>
            <a:off x="7495866" y="4194320"/>
            <a:ext cx="336213" cy="336213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572" name="Oval 1571">
            <a:extLst>
              <a:ext uri="{FF2B5EF4-FFF2-40B4-BE49-F238E27FC236}">
                <a16:creationId xmlns:a16="http://schemas.microsoft.com/office/drawing/2014/main" id="{2BD968E4-3E69-4474-BE8C-0FD880CF7476}"/>
              </a:ext>
            </a:extLst>
          </p:cNvPr>
          <p:cNvSpPr/>
          <p:nvPr/>
        </p:nvSpPr>
        <p:spPr>
          <a:xfrm>
            <a:off x="7495866" y="4727613"/>
            <a:ext cx="336213" cy="336213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573" name="Oval 1572">
            <a:extLst>
              <a:ext uri="{FF2B5EF4-FFF2-40B4-BE49-F238E27FC236}">
                <a16:creationId xmlns:a16="http://schemas.microsoft.com/office/drawing/2014/main" id="{188C24F9-56EF-4C41-B315-9CDFED625A37}"/>
              </a:ext>
            </a:extLst>
          </p:cNvPr>
          <p:cNvSpPr/>
          <p:nvPr/>
        </p:nvSpPr>
        <p:spPr>
          <a:xfrm>
            <a:off x="7495866" y="5260906"/>
            <a:ext cx="336213" cy="336213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574" name="Oval 1573">
            <a:extLst>
              <a:ext uri="{FF2B5EF4-FFF2-40B4-BE49-F238E27FC236}">
                <a16:creationId xmlns:a16="http://schemas.microsoft.com/office/drawing/2014/main" id="{15AEF33B-E431-4DF0-A9BE-5092E24467B6}"/>
              </a:ext>
            </a:extLst>
          </p:cNvPr>
          <p:cNvSpPr/>
          <p:nvPr/>
        </p:nvSpPr>
        <p:spPr>
          <a:xfrm>
            <a:off x="7495866" y="5794200"/>
            <a:ext cx="336213" cy="336213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575" name="TextBox 1574">
            <a:extLst>
              <a:ext uri="{FF2B5EF4-FFF2-40B4-BE49-F238E27FC236}">
                <a16:creationId xmlns:a16="http://schemas.microsoft.com/office/drawing/2014/main" id="{C90E56FD-F35B-4F49-963C-CE1751914298}"/>
              </a:ext>
            </a:extLst>
          </p:cNvPr>
          <p:cNvSpPr txBox="1"/>
          <p:nvPr/>
        </p:nvSpPr>
        <p:spPr>
          <a:xfrm>
            <a:off x="8019012" y="4131594"/>
            <a:ext cx="3641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76" name="TextBox 1575">
            <a:extLst>
              <a:ext uri="{FF2B5EF4-FFF2-40B4-BE49-F238E27FC236}">
                <a16:creationId xmlns:a16="http://schemas.microsoft.com/office/drawing/2014/main" id="{1658848A-014A-4199-8E87-40EBBB84FE5F}"/>
              </a:ext>
            </a:extLst>
          </p:cNvPr>
          <p:cNvSpPr txBox="1"/>
          <p:nvPr/>
        </p:nvSpPr>
        <p:spPr>
          <a:xfrm>
            <a:off x="8019012" y="4664886"/>
            <a:ext cx="3641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77" name="TextBox 1576">
            <a:extLst>
              <a:ext uri="{FF2B5EF4-FFF2-40B4-BE49-F238E27FC236}">
                <a16:creationId xmlns:a16="http://schemas.microsoft.com/office/drawing/2014/main" id="{015A5A69-06D7-4626-A8A2-A2E26359A703}"/>
              </a:ext>
            </a:extLst>
          </p:cNvPr>
          <p:cNvSpPr txBox="1"/>
          <p:nvPr/>
        </p:nvSpPr>
        <p:spPr>
          <a:xfrm>
            <a:off x="8019012" y="5198180"/>
            <a:ext cx="3641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78" name="TextBox 1577">
            <a:extLst>
              <a:ext uri="{FF2B5EF4-FFF2-40B4-BE49-F238E27FC236}">
                <a16:creationId xmlns:a16="http://schemas.microsoft.com/office/drawing/2014/main" id="{24220AA6-FFD1-482C-99DC-FD66A43E6CBA}"/>
              </a:ext>
            </a:extLst>
          </p:cNvPr>
          <p:cNvSpPr txBox="1"/>
          <p:nvPr/>
        </p:nvSpPr>
        <p:spPr>
          <a:xfrm>
            <a:off x="8019012" y="5731474"/>
            <a:ext cx="3641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580" name="TextBox 1579">
            <a:extLst>
              <a:ext uri="{FF2B5EF4-FFF2-40B4-BE49-F238E27FC236}">
                <a16:creationId xmlns:a16="http://schemas.microsoft.com/office/drawing/2014/main" id="{C1BD1429-5EF9-40F5-97B3-EF7B4E2B78AF}"/>
              </a:ext>
            </a:extLst>
          </p:cNvPr>
          <p:cNvSpPr txBox="1"/>
          <p:nvPr/>
        </p:nvSpPr>
        <p:spPr>
          <a:xfrm>
            <a:off x="339168" y="1930699"/>
            <a:ext cx="2857659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000" dirty="0">
                <a:solidFill>
                  <a:schemeClr val="accent2"/>
                </a:solidFill>
                <a:cs typeface="Arial" pitchFamily="34" charset="0"/>
              </a:rPr>
              <a:t>L</a:t>
            </a:r>
            <a:r>
              <a:rPr lang="en-US" altLang="ko-KR" sz="2000" dirty="0">
                <a:solidFill>
                  <a:schemeClr val="accent2"/>
                </a:solidFill>
                <a:cs typeface="Arial" pitchFamily="34" charset="0"/>
              </a:rPr>
              <a:t>OREM IPSUM</a:t>
            </a:r>
          </a:p>
          <a:p>
            <a:pPr algn="r"/>
            <a:r>
              <a:rPr lang="en-US" altLang="ko-KR" sz="2000" dirty="0">
                <a:solidFill>
                  <a:schemeClr val="accent2"/>
                </a:solidFill>
                <a:cs typeface="Arial" pitchFamily="34" charset="0"/>
              </a:rPr>
              <a:t>DOLOR SIT AMET </a:t>
            </a:r>
            <a:endParaRPr lang="ko-KR" altLang="en-US" sz="2000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582" name="Group 1581">
            <a:extLst>
              <a:ext uri="{FF2B5EF4-FFF2-40B4-BE49-F238E27FC236}">
                <a16:creationId xmlns:a16="http://schemas.microsoft.com/office/drawing/2014/main" id="{C17C124A-1466-474E-9FC2-5740C1354DDE}"/>
              </a:ext>
            </a:extLst>
          </p:cNvPr>
          <p:cNvGrpSpPr/>
          <p:nvPr/>
        </p:nvGrpSpPr>
        <p:grpSpPr>
          <a:xfrm>
            <a:off x="8179929" y="1882848"/>
            <a:ext cx="3433729" cy="1870885"/>
            <a:chOff x="848713" y="-351659"/>
            <a:chExt cx="3433729" cy="1870885"/>
          </a:xfrm>
        </p:grpSpPr>
        <p:sp>
          <p:nvSpPr>
            <p:cNvPr id="1583" name="TextBox 1582">
              <a:extLst>
                <a:ext uri="{FF2B5EF4-FFF2-40B4-BE49-F238E27FC236}">
                  <a16:creationId xmlns:a16="http://schemas.microsoft.com/office/drawing/2014/main" id="{0E132A44-6BC4-4F2A-B66F-136E6BFA9E16}"/>
                </a:ext>
              </a:extLst>
            </p:cNvPr>
            <p:cNvSpPr txBox="1"/>
            <p:nvPr/>
          </p:nvSpPr>
          <p:spPr>
            <a:xfrm>
              <a:off x="2552763" y="765899"/>
              <a:ext cx="1729679" cy="307777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584" name="TextBox 1583">
              <a:extLst>
                <a:ext uri="{FF2B5EF4-FFF2-40B4-BE49-F238E27FC236}">
                  <a16:creationId xmlns:a16="http://schemas.microsoft.com/office/drawing/2014/main" id="{149F44DA-AA5B-4F16-BFC5-9BD99ED7204B}"/>
                </a:ext>
              </a:extLst>
            </p:cNvPr>
            <p:cNvSpPr txBox="1"/>
            <p:nvPr/>
          </p:nvSpPr>
          <p:spPr>
            <a:xfrm>
              <a:off x="848713" y="1057561"/>
              <a:ext cx="3433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5" name="TextBox 1584">
              <a:extLst>
                <a:ext uri="{FF2B5EF4-FFF2-40B4-BE49-F238E27FC236}">
                  <a16:creationId xmlns:a16="http://schemas.microsoft.com/office/drawing/2014/main" id="{C9BDC034-581E-48E3-98E1-824021E0670E}"/>
                </a:ext>
              </a:extLst>
            </p:cNvPr>
            <p:cNvSpPr txBox="1"/>
            <p:nvPr/>
          </p:nvSpPr>
          <p:spPr>
            <a:xfrm>
              <a:off x="2552762" y="-351659"/>
              <a:ext cx="1729680" cy="307777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</a:rPr>
                <a:t>Content Here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586" name="TextBox 1585">
              <a:extLst>
                <a:ext uri="{FF2B5EF4-FFF2-40B4-BE49-F238E27FC236}">
                  <a16:creationId xmlns:a16="http://schemas.microsoft.com/office/drawing/2014/main" id="{11D4F241-BABC-4FFA-ACE7-DC33B639BBF4}"/>
                </a:ext>
              </a:extLst>
            </p:cNvPr>
            <p:cNvSpPr txBox="1"/>
            <p:nvPr/>
          </p:nvSpPr>
          <p:spPr>
            <a:xfrm>
              <a:off x="1469271" y="-59997"/>
              <a:ext cx="28131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11217</TotalTime>
  <Words>145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49</cp:revision>
  <dcterms:created xsi:type="dcterms:W3CDTF">2018-02-18T19:39:47Z</dcterms:created>
  <dcterms:modified xsi:type="dcterms:W3CDTF">2019-04-25T07:16:08Z</dcterms:modified>
</cp:coreProperties>
</file>