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36" name="Group 1235">
            <a:extLst>
              <a:ext uri="{FF2B5EF4-FFF2-40B4-BE49-F238E27FC236}">
                <a16:creationId xmlns:a16="http://schemas.microsoft.com/office/drawing/2014/main" id="{77687514-669F-4500-90DA-CB7E95A5BDD8}"/>
              </a:ext>
            </a:extLst>
          </p:cNvPr>
          <p:cNvGrpSpPr/>
          <p:nvPr/>
        </p:nvGrpSpPr>
        <p:grpSpPr>
          <a:xfrm>
            <a:off x="572317" y="3451209"/>
            <a:ext cx="5472000" cy="1152128"/>
            <a:chOff x="-568416" y="1916832"/>
            <a:chExt cx="4104456" cy="1152128"/>
          </a:xfrm>
        </p:grpSpPr>
        <p:sp>
          <p:nvSpPr>
            <p:cNvPr id="1237" name="Right Arrow 8">
              <a:extLst>
                <a:ext uri="{FF2B5EF4-FFF2-40B4-BE49-F238E27FC236}">
                  <a16:creationId xmlns:a16="http://schemas.microsoft.com/office/drawing/2014/main" id="{7D883163-F356-4E71-9D9F-8EFF79EE00F1}"/>
                </a:ext>
              </a:extLst>
            </p:cNvPr>
            <p:cNvSpPr/>
            <p:nvPr/>
          </p:nvSpPr>
          <p:spPr>
            <a:xfrm>
              <a:off x="-568416" y="1916832"/>
              <a:ext cx="4104456" cy="1152128"/>
            </a:xfrm>
            <a:prstGeom prst="rightArrow">
              <a:avLst>
                <a:gd name="adj1" fmla="val 68188"/>
                <a:gd name="adj2" fmla="val 50000"/>
              </a:avLst>
            </a:prstGeom>
            <a:gradFill flip="none" rotWithShape="1">
              <a:gsLst>
                <a:gs pos="46000">
                  <a:schemeClr val="accent4"/>
                </a:gs>
                <a:gs pos="94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E952DF62-A7C2-4017-B7BA-1D36CC059BAD}"/>
                </a:ext>
              </a:extLst>
            </p:cNvPr>
            <p:cNvSpPr txBox="1"/>
            <p:nvPr/>
          </p:nvSpPr>
          <p:spPr>
            <a:xfrm>
              <a:off x="633925" y="2214555"/>
              <a:ext cx="2326398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algn="r"/>
              <a:r>
                <a:rPr lang="en-US" altLang="ko-KR" sz="3600" b="1" dirty="0">
                  <a:solidFill>
                    <a:schemeClr val="bg1"/>
                  </a:solidFill>
                </a:rPr>
                <a:t>CONTENTS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39" name="Group 1238">
            <a:extLst>
              <a:ext uri="{FF2B5EF4-FFF2-40B4-BE49-F238E27FC236}">
                <a16:creationId xmlns:a16="http://schemas.microsoft.com/office/drawing/2014/main" id="{0B58DAC6-7F44-4C27-9BF4-8FA47E386917}"/>
              </a:ext>
            </a:extLst>
          </p:cNvPr>
          <p:cNvGrpSpPr/>
          <p:nvPr/>
        </p:nvGrpSpPr>
        <p:grpSpPr>
          <a:xfrm>
            <a:off x="6067425" y="3451209"/>
            <a:ext cx="5472000" cy="1152128"/>
            <a:chOff x="4694684" y="1960632"/>
            <a:chExt cx="4104456" cy="1152128"/>
          </a:xfrm>
        </p:grpSpPr>
        <p:sp>
          <p:nvSpPr>
            <p:cNvPr id="1240" name="Right Arrow 11">
              <a:extLst>
                <a:ext uri="{FF2B5EF4-FFF2-40B4-BE49-F238E27FC236}">
                  <a16:creationId xmlns:a16="http://schemas.microsoft.com/office/drawing/2014/main" id="{21E6C157-B6FF-4762-84C8-9EE6EF9F1517}"/>
                </a:ext>
              </a:extLst>
            </p:cNvPr>
            <p:cNvSpPr/>
            <p:nvPr/>
          </p:nvSpPr>
          <p:spPr>
            <a:xfrm rot="10800000">
              <a:off x="4694684" y="1960632"/>
              <a:ext cx="4104456" cy="1152128"/>
            </a:xfrm>
            <a:prstGeom prst="rightArrow">
              <a:avLst>
                <a:gd name="adj1" fmla="val 68188"/>
                <a:gd name="adj2" fmla="val 50000"/>
              </a:avLst>
            </a:prstGeom>
            <a:gradFill flip="none" rotWithShape="1">
              <a:gsLst>
                <a:gs pos="46000">
                  <a:schemeClr val="accent1"/>
                </a:gs>
                <a:gs pos="94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241" name="TextBox 1240">
              <a:extLst>
                <a:ext uri="{FF2B5EF4-FFF2-40B4-BE49-F238E27FC236}">
                  <a16:creationId xmlns:a16="http://schemas.microsoft.com/office/drawing/2014/main" id="{4FE15706-A380-4407-AC74-406CE8AAD600}"/>
                </a:ext>
              </a:extLst>
            </p:cNvPr>
            <p:cNvSpPr txBox="1"/>
            <p:nvPr/>
          </p:nvSpPr>
          <p:spPr>
            <a:xfrm>
              <a:off x="5272684" y="2258355"/>
              <a:ext cx="2327159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r>
                <a:rPr lang="en-US" altLang="ko-KR" sz="3600" b="1" dirty="0">
                  <a:solidFill>
                    <a:schemeClr val="bg1"/>
                  </a:solidFill>
                </a:rPr>
                <a:t>CONTENTS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42" name="TextBox 1241">
            <a:extLst>
              <a:ext uri="{FF2B5EF4-FFF2-40B4-BE49-F238E27FC236}">
                <a16:creationId xmlns:a16="http://schemas.microsoft.com/office/drawing/2014/main" id="{EFF45D1D-B6DF-45EB-AD2D-0FD0171477DE}"/>
              </a:ext>
            </a:extLst>
          </p:cNvPr>
          <p:cNvSpPr txBox="1"/>
          <p:nvPr/>
        </p:nvSpPr>
        <p:spPr>
          <a:xfrm>
            <a:off x="2547065" y="5195939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$100.50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243" name="Group 1242">
            <a:extLst>
              <a:ext uri="{FF2B5EF4-FFF2-40B4-BE49-F238E27FC236}">
                <a16:creationId xmlns:a16="http://schemas.microsoft.com/office/drawing/2014/main" id="{D3F4C232-BDAD-4180-8365-641C69372C31}"/>
              </a:ext>
            </a:extLst>
          </p:cNvPr>
          <p:cNvGrpSpPr/>
          <p:nvPr/>
        </p:nvGrpSpPr>
        <p:grpSpPr>
          <a:xfrm>
            <a:off x="904672" y="1795184"/>
            <a:ext cx="5029403" cy="1662648"/>
            <a:chOff x="904672" y="1768808"/>
            <a:chExt cx="5029403" cy="1662648"/>
          </a:xfrm>
        </p:grpSpPr>
        <p:sp>
          <p:nvSpPr>
            <p:cNvPr id="1244" name="TextBox 1243">
              <a:extLst>
                <a:ext uri="{FF2B5EF4-FFF2-40B4-BE49-F238E27FC236}">
                  <a16:creationId xmlns:a16="http://schemas.microsoft.com/office/drawing/2014/main" id="{5D9251BD-D603-4C3F-9672-58D19395709E}"/>
                </a:ext>
              </a:extLst>
            </p:cNvPr>
            <p:cNvSpPr txBox="1"/>
            <p:nvPr/>
          </p:nvSpPr>
          <p:spPr>
            <a:xfrm>
              <a:off x="904672" y="2415793"/>
              <a:ext cx="50294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1245" name="TextBox 1244">
              <a:extLst>
                <a:ext uri="{FF2B5EF4-FFF2-40B4-BE49-F238E27FC236}">
                  <a16:creationId xmlns:a16="http://schemas.microsoft.com/office/drawing/2014/main" id="{0459938C-138F-43F3-A94A-8DE31CC280C5}"/>
                </a:ext>
              </a:extLst>
            </p:cNvPr>
            <p:cNvSpPr txBox="1"/>
            <p:nvPr/>
          </p:nvSpPr>
          <p:spPr>
            <a:xfrm>
              <a:off x="904672" y="1768808"/>
              <a:ext cx="50294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400" b="1" dirty="0">
                  <a:solidFill>
                    <a:schemeClr val="accent4"/>
                  </a:solidFill>
                </a:rPr>
                <a:t>Easy to change colors, photos and Text.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246" name="TextBox 1245">
            <a:extLst>
              <a:ext uri="{FF2B5EF4-FFF2-40B4-BE49-F238E27FC236}">
                <a16:creationId xmlns:a16="http://schemas.microsoft.com/office/drawing/2014/main" id="{C71E0E58-A7C9-40A3-8FF9-80CD6496F6E4}"/>
              </a:ext>
            </a:extLst>
          </p:cNvPr>
          <p:cNvSpPr txBox="1"/>
          <p:nvPr/>
        </p:nvSpPr>
        <p:spPr>
          <a:xfrm>
            <a:off x="7738292" y="2364898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$203.00</a:t>
            </a:r>
            <a:endParaRPr lang="ko-KR" altLang="en-US" sz="27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247" name="Group 1246">
            <a:extLst>
              <a:ext uri="{FF2B5EF4-FFF2-40B4-BE49-F238E27FC236}">
                <a16:creationId xmlns:a16="http://schemas.microsoft.com/office/drawing/2014/main" id="{DB5013C4-F932-4E2B-9F3A-F02D1E5A60DF}"/>
              </a:ext>
            </a:extLst>
          </p:cNvPr>
          <p:cNvGrpSpPr/>
          <p:nvPr/>
        </p:nvGrpSpPr>
        <p:grpSpPr>
          <a:xfrm>
            <a:off x="6096000" y="4626225"/>
            <a:ext cx="5029200" cy="1662648"/>
            <a:chOff x="6096000" y="4599849"/>
            <a:chExt cx="5029200" cy="1662648"/>
          </a:xfrm>
        </p:grpSpPr>
        <p:sp>
          <p:nvSpPr>
            <p:cNvPr id="1248" name="TextBox 1247">
              <a:extLst>
                <a:ext uri="{FF2B5EF4-FFF2-40B4-BE49-F238E27FC236}">
                  <a16:creationId xmlns:a16="http://schemas.microsoft.com/office/drawing/2014/main" id="{50FF5741-D337-4F07-9DAA-F96A4C6D631C}"/>
                </a:ext>
              </a:extLst>
            </p:cNvPr>
            <p:cNvSpPr txBox="1"/>
            <p:nvPr/>
          </p:nvSpPr>
          <p:spPr>
            <a:xfrm>
              <a:off x="6096000" y="5246834"/>
              <a:ext cx="502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</a:t>
              </a:r>
            </a:p>
          </p:txBody>
        </p:sp>
        <p:sp>
          <p:nvSpPr>
            <p:cNvPr id="1249" name="TextBox 1248">
              <a:extLst>
                <a:ext uri="{FF2B5EF4-FFF2-40B4-BE49-F238E27FC236}">
                  <a16:creationId xmlns:a16="http://schemas.microsoft.com/office/drawing/2014/main" id="{0CEEFE4D-0819-40BF-B9D0-6EF6F9C5F5EB}"/>
                </a:ext>
              </a:extLst>
            </p:cNvPr>
            <p:cNvSpPr txBox="1"/>
            <p:nvPr/>
          </p:nvSpPr>
          <p:spPr>
            <a:xfrm>
              <a:off x="6096000" y="4599849"/>
              <a:ext cx="502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400" b="1" dirty="0">
                  <a:solidFill>
                    <a:schemeClr val="accent1"/>
                  </a:solidFill>
                </a:rPr>
                <a:t> Easy to change colors, photos and Text.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182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43</cp:revision>
  <dcterms:created xsi:type="dcterms:W3CDTF">2018-02-18T19:39:47Z</dcterms:created>
  <dcterms:modified xsi:type="dcterms:W3CDTF">2019-04-25T06:59:52Z</dcterms:modified>
</cp:coreProperties>
</file>