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35" name="Group 3234">
            <a:extLst>
              <a:ext uri="{FF2B5EF4-FFF2-40B4-BE49-F238E27FC236}">
                <a16:creationId xmlns:a16="http://schemas.microsoft.com/office/drawing/2014/main" id="{B1271897-7FAD-4BA2-833D-6AE10F64656F}"/>
              </a:ext>
            </a:extLst>
          </p:cNvPr>
          <p:cNvGrpSpPr/>
          <p:nvPr/>
        </p:nvGrpSpPr>
        <p:grpSpPr>
          <a:xfrm>
            <a:off x="990168" y="2176044"/>
            <a:ext cx="10211664" cy="3802676"/>
            <a:chOff x="539552" y="1664813"/>
            <a:chExt cx="8043192" cy="2995169"/>
          </a:xfrm>
        </p:grpSpPr>
        <p:sp>
          <p:nvSpPr>
            <p:cNvPr id="3236" name="Rectangle 3235">
              <a:extLst>
                <a:ext uri="{FF2B5EF4-FFF2-40B4-BE49-F238E27FC236}">
                  <a16:creationId xmlns:a16="http://schemas.microsoft.com/office/drawing/2014/main" id="{AD31C665-1C3F-4249-8622-8FD1512AFFF0}"/>
                </a:ext>
              </a:extLst>
            </p:cNvPr>
            <p:cNvSpPr/>
            <p:nvPr/>
          </p:nvSpPr>
          <p:spPr>
            <a:xfrm>
              <a:off x="4581165" y="3809320"/>
              <a:ext cx="3384376" cy="6406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/>
            </a:p>
          </p:txBody>
        </p:sp>
        <p:sp>
          <p:nvSpPr>
            <p:cNvPr id="3237" name="Block Arc 3236">
              <a:extLst>
                <a:ext uri="{FF2B5EF4-FFF2-40B4-BE49-F238E27FC236}">
                  <a16:creationId xmlns:a16="http://schemas.microsoft.com/office/drawing/2014/main" id="{1267CB36-6084-4F6D-A7D9-715D6E37414B}"/>
                </a:ext>
              </a:extLst>
            </p:cNvPr>
            <p:cNvSpPr/>
            <p:nvPr/>
          </p:nvSpPr>
          <p:spPr>
            <a:xfrm rot="10800000">
              <a:off x="3275856" y="1879355"/>
              <a:ext cx="2570584" cy="2570584"/>
            </a:xfrm>
            <a:prstGeom prst="blockArc">
              <a:avLst>
                <a:gd name="adj1" fmla="val 5399885"/>
                <a:gd name="adj2" fmla="val 16270511"/>
                <a:gd name="adj3" fmla="val 2549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>
                <a:solidFill>
                  <a:schemeClr val="tx1"/>
                </a:solidFill>
              </a:endParaRPr>
            </a:p>
          </p:txBody>
        </p:sp>
        <p:sp>
          <p:nvSpPr>
            <p:cNvPr id="3238" name="Block Arc 3237">
              <a:extLst>
                <a:ext uri="{FF2B5EF4-FFF2-40B4-BE49-F238E27FC236}">
                  <a16:creationId xmlns:a16="http://schemas.microsoft.com/office/drawing/2014/main" id="{52F00807-5442-45F9-A115-68E40800A388}"/>
                </a:ext>
              </a:extLst>
            </p:cNvPr>
            <p:cNvSpPr/>
            <p:nvPr/>
          </p:nvSpPr>
          <p:spPr>
            <a:xfrm>
              <a:off x="3275856" y="1879356"/>
              <a:ext cx="2570584" cy="2570584"/>
            </a:xfrm>
            <a:prstGeom prst="blockArc">
              <a:avLst>
                <a:gd name="adj1" fmla="val 5399885"/>
                <a:gd name="adj2" fmla="val 16270511"/>
                <a:gd name="adj3" fmla="val 2549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>
                <a:solidFill>
                  <a:schemeClr val="tx1"/>
                </a:solidFill>
              </a:endParaRPr>
            </a:p>
          </p:txBody>
        </p:sp>
        <p:sp>
          <p:nvSpPr>
            <p:cNvPr id="3239" name="Isosceles Triangle 3238">
              <a:extLst>
                <a:ext uri="{FF2B5EF4-FFF2-40B4-BE49-F238E27FC236}">
                  <a16:creationId xmlns:a16="http://schemas.microsoft.com/office/drawing/2014/main" id="{D9AA456C-0A60-4007-9BD7-CC7B15B081ED}"/>
                </a:ext>
              </a:extLst>
            </p:cNvPr>
            <p:cNvSpPr/>
            <p:nvPr/>
          </p:nvSpPr>
          <p:spPr>
            <a:xfrm rot="5400000">
              <a:off x="4487996" y="1737965"/>
              <a:ext cx="1060704" cy="9144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/>
            </a:p>
          </p:txBody>
        </p:sp>
        <p:sp>
          <p:nvSpPr>
            <p:cNvPr id="3240" name="Rectangle 3239">
              <a:extLst>
                <a:ext uri="{FF2B5EF4-FFF2-40B4-BE49-F238E27FC236}">
                  <a16:creationId xmlns:a16="http://schemas.microsoft.com/office/drawing/2014/main" id="{AFDF1B47-2275-42FC-87CC-3A97227CA84D}"/>
                </a:ext>
              </a:extLst>
            </p:cNvPr>
            <p:cNvSpPr/>
            <p:nvPr/>
          </p:nvSpPr>
          <p:spPr>
            <a:xfrm>
              <a:off x="1194068" y="3809320"/>
              <a:ext cx="3384376" cy="6406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/>
            </a:p>
          </p:txBody>
        </p:sp>
        <p:sp>
          <p:nvSpPr>
            <p:cNvPr id="3241" name="Isosceles Triangle 3240">
              <a:extLst>
                <a:ext uri="{FF2B5EF4-FFF2-40B4-BE49-F238E27FC236}">
                  <a16:creationId xmlns:a16="http://schemas.microsoft.com/office/drawing/2014/main" id="{14A0558B-726C-4722-95F9-DC50BC3EADFC}"/>
                </a:ext>
              </a:extLst>
            </p:cNvPr>
            <p:cNvSpPr/>
            <p:nvPr/>
          </p:nvSpPr>
          <p:spPr>
            <a:xfrm rot="5400000">
              <a:off x="7595192" y="3672430"/>
              <a:ext cx="1060704" cy="9144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/>
            </a:p>
          </p:txBody>
        </p:sp>
        <p:sp>
          <p:nvSpPr>
            <p:cNvPr id="3242" name="Isosceles Triangle 3241">
              <a:extLst>
                <a:ext uri="{FF2B5EF4-FFF2-40B4-BE49-F238E27FC236}">
                  <a16:creationId xmlns:a16="http://schemas.microsoft.com/office/drawing/2014/main" id="{A8125D52-C1B5-44AA-B175-5F44A52FEA0F}"/>
                </a:ext>
              </a:extLst>
            </p:cNvPr>
            <p:cNvSpPr/>
            <p:nvPr/>
          </p:nvSpPr>
          <p:spPr>
            <a:xfrm rot="16200000">
              <a:off x="466400" y="3672430"/>
              <a:ext cx="1060704" cy="9144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3200"/>
            </a:p>
          </p:txBody>
        </p:sp>
      </p:grpSp>
      <p:sp>
        <p:nvSpPr>
          <p:cNvPr id="3243" name="TextBox 3242">
            <a:extLst>
              <a:ext uri="{FF2B5EF4-FFF2-40B4-BE49-F238E27FC236}">
                <a16:creationId xmlns:a16="http://schemas.microsoft.com/office/drawing/2014/main" id="{3FAA426D-7A14-4501-98E5-A6D6B82C93DB}"/>
              </a:ext>
            </a:extLst>
          </p:cNvPr>
          <p:cNvSpPr txBox="1"/>
          <p:nvPr/>
        </p:nvSpPr>
        <p:spPr>
          <a:xfrm>
            <a:off x="2073150" y="5004435"/>
            <a:ext cx="10678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a typeface="+mj-ea"/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244" name="TextBox 3243">
            <a:extLst>
              <a:ext uri="{FF2B5EF4-FFF2-40B4-BE49-F238E27FC236}">
                <a16:creationId xmlns:a16="http://schemas.microsoft.com/office/drawing/2014/main" id="{C1FE5731-FB74-4AAA-B119-2D97AE1C71D9}"/>
              </a:ext>
            </a:extLst>
          </p:cNvPr>
          <p:cNvSpPr txBox="1"/>
          <p:nvPr/>
        </p:nvSpPr>
        <p:spPr>
          <a:xfrm>
            <a:off x="9170088" y="5004435"/>
            <a:ext cx="10678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a typeface="+mj-ea"/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grpSp>
        <p:nvGrpSpPr>
          <p:cNvPr id="3245" name="Group 3244">
            <a:extLst>
              <a:ext uri="{FF2B5EF4-FFF2-40B4-BE49-F238E27FC236}">
                <a16:creationId xmlns:a16="http://schemas.microsoft.com/office/drawing/2014/main" id="{018C9CB8-2842-4BE3-B39E-7A7F4144C05D}"/>
              </a:ext>
            </a:extLst>
          </p:cNvPr>
          <p:cNvGrpSpPr/>
          <p:nvPr/>
        </p:nvGrpSpPr>
        <p:grpSpPr>
          <a:xfrm>
            <a:off x="603357" y="1926681"/>
            <a:ext cx="3404827" cy="1391766"/>
            <a:chOff x="300361" y="1376682"/>
            <a:chExt cx="2936827" cy="1043825"/>
          </a:xfrm>
        </p:grpSpPr>
        <p:sp>
          <p:nvSpPr>
            <p:cNvPr id="3246" name="TextBox 3245">
              <a:extLst>
                <a:ext uri="{FF2B5EF4-FFF2-40B4-BE49-F238E27FC236}">
                  <a16:creationId xmlns:a16="http://schemas.microsoft.com/office/drawing/2014/main" id="{9E3A05C9-29B6-4B2E-9511-677DFBFB9A0A}"/>
                </a:ext>
              </a:extLst>
            </p:cNvPr>
            <p:cNvSpPr txBox="1"/>
            <p:nvPr/>
          </p:nvSpPr>
          <p:spPr>
            <a:xfrm>
              <a:off x="300361" y="1658760"/>
              <a:ext cx="2936827" cy="761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 </a:t>
              </a:r>
            </a:p>
          </p:txBody>
        </p:sp>
        <p:sp>
          <p:nvSpPr>
            <p:cNvPr id="3247" name="TextBox 3246">
              <a:extLst>
                <a:ext uri="{FF2B5EF4-FFF2-40B4-BE49-F238E27FC236}">
                  <a16:creationId xmlns:a16="http://schemas.microsoft.com/office/drawing/2014/main" id="{D2DC54F0-FF81-428E-83CD-16DBED9585D3}"/>
                </a:ext>
              </a:extLst>
            </p:cNvPr>
            <p:cNvSpPr txBox="1"/>
            <p:nvPr/>
          </p:nvSpPr>
          <p:spPr>
            <a:xfrm>
              <a:off x="300361" y="1376682"/>
              <a:ext cx="293682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3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3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3248" name="Group 3247">
            <a:extLst>
              <a:ext uri="{FF2B5EF4-FFF2-40B4-BE49-F238E27FC236}">
                <a16:creationId xmlns:a16="http://schemas.microsoft.com/office/drawing/2014/main" id="{23D2CD85-74FC-4954-A1BF-36F9743FA052}"/>
              </a:ext>
            </a:extLst>
          </p:cNvPr>
          <p:cNvGrpSpPr/>
          <p:nvPr/>
        </p:nvGrpSpPr>
        <p:grpSpPr>
          <a:xfrm>
            <a:off x="8135193" y="1926681"/>
            <a:ext cx="3404827" cy="1391766"/>
            <a:chOff x="300361" y="1376682"/>
            <a:chExt cx="2936827" cy="1043825"/>
          </a:xfrm>
        </p:grpSpPr>
        <p:sp>
          <p:nvSpPr>
            <p:cNvPr id="3249" name="TextBox 3248">
              <a:extLst>
                <a:ext uri="{FF2B5EF4-FFF2-40B4-BE49-F238E27FC236}">
                  <a16:creationId xmlns:a16="http://schemas.microsoft.com/office/drawing/2014/main" id="{3F113FBB-D6E7-44EE-ACF7-5685B8F98F6F}"/>
                </a:ext>
              </a:extLst>
            </p:cNvPr>
            <p:cNvSpPr txBox="1"/>
            <p:nvPr/>
          </p:nvSpPr>
          <p:spPr>
            <a:xfrm>
              <a:off x="300361" y="1658760"/>
              <a:ext cx="2936827" cy="761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 </a:t>
              </a:r>
            </a:p>
          </p:txBody>
        </p:sp>
        <p:sp>
          <p:nvSpPr>
            <p:cNvPr id="3250" name="TextBox 3249">
              <a:extLst>
                <a:ext uri="{FF2B5EF4-FFF2-40B4-BE49-F238E27FC236}">
                  <a16:creationId xmlns:a16="http://schemas.microsoft.com/office/drawing/2014/main" id="{C6A69820-03DD-44C9-9996-14206035FCD1}"/>
                </a:ext>
              </a:extLst>
            </p:cNvPr>
            <p:cNvSpPr txBox="1"/>
            <p:nvPr/>
          </p:nvSpPr>
          <p:spPr>
            <a:xfrm>
              <a:off x="300361" y="1376682"/>
              <a:ext cx="293682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2"/>
                </a:solidFill>
                <a:ea typeface="+mj-ea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11342</TotalTime>
  <Words>102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82</cp:revision>
  <dcterms:created xsi:type="dcterms:W3CDTF">2018-02-18T19:39:47Z</dcterms:created>
  <dcterms:modified xsi:type="dcterms:W3CDTF">2019-04-25T05:35:46Z</dcterms:modified>
</cp:coreProperties>
</file>