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11" name="TextBox 1110">
            <a:extLst>
              <a:ext uri="{FF2B5EF4-FFF2-40B4-BE49-F238E27FC236}">
                <a16:creationId xmlns:a16="http://schemas.microsoft.com/office/drawing/2014/main" id="{AFABF5A4-0D34-4E75-B17F-84BB5AE3D0F3}"/>
              </a:ext>
            </a:extLst>
          </p:cNvPr>
          <p:cNvSpPr txBox="1"/>
          <p:nvPr/>
        </p:nvSpPr>
        <p:spPr>
          <a:xfrm>
            <a:off x="2559500" y="1730400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A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112" name="TextBox 1111">
            <a:extLst>
              <a:ext uri="{FF2B5EF4-FFF2-40B4-BE49-F238E27FC236}">
                <a16:creationId xmlns:a16="http://schemas.microsoft.com/office/drawing/2014/main" id="{7528D4AD-EDEB-4FF2-B380-141C66D42AB0}"/>
              </a:ext>
            </a:extLst>
          </p:cNvPr>
          <p:cNvSpPr txBox="1"/>
          <p:nvPr/>
        </p:nvSpPr>
        <p:spPr>
          <a:xfrm>
            <a:off x="9010230" y="5217930"/>
            <a:ext cx="574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B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113" name="Rectangle 17">
            <a:extLst>
              <a:ext uri="{FF2B5EF4-FFF2-40B4-BE49-F238E27FC236}">
                <a16:creationId xmlns:a16="http://schemas.microsoft.com/office/drawing/2014/main" id="{ADBD66ED-6ABD-4974-BA6C-46B574181FD9}"/>
              </a:ext>
            </a:extLst>
          </p:cNvPr>
          <p:cNvSpPr/>
          <p:nvPr/>
        </p:nvSpPr>
        <p:spPr>
          <a:xfrm rot="9991109">
            <a:off x="1264394" y="4063096"/>
            <a:ext cx="9720769" cy="929663"/>
          </a:xfrm>
          <a:custGeom>
            <a:avLst/>
            <a:gdLst>
              <a:gd name="connsiteX0" fmla="*/ 0 w 7693003"/>
              <a:gd name="connsiteY0" fmla="*/ 0 h 792000"/>
              <a:gd name="connsiteX1" fmla="*/ 7693003 w 7693003"/>
              <a:gd name="connsiteY1" fmla="*/ 0 h 792000"/>
              <a:gd name="connsiteX2" fmla="*/ 7693003 w 7693003"/>
              <a:gd name="connsiteY2" fmla="*/ 792000 h 792000"/>
              <a:gd name="connsiteX3" fmla="*/ 0 w 7693003"/>
              <a:gd name="connsiteY3" fmla="*/ 792000 h 792000"/>
              <a:gd name="connsiteX4" fmla="*/ 0 w 7693003"/>
              <a:gd name="connsiteY4" fmla="*/ 0 h 792000"/>
              <a:gd name="connsiteX0" fmla="*/ 0 w 7704142"/>
              <a:gd name="connsiteY0" fmla="*/ 36436 h 792000"/>
              <a:gd name="connsiteX1" fmla="*/ 7704142 w 7704142"/>
              <a:gd name="connsiteY1" fmla="*/ 0 h 792000"/>
              <a:gd name="connsiteX2" fmla="*/ 7704142 w 7704142"/>
              <a:gd name="connsiteY2" fmla="*/ 792000 h 792000"/>
              <a:gd name="connsiteX3" fmla="*/ 11139 w 7704142"/>
              <a:gd name="connsiteY3" fmla="*/ 792000 h 792000"/>
              <a:gd name="connsiteX4" fmla="*/ 0 w 7704142"/>
              <a:gd name="connsiteY4" fmla="*/ 36436 h 792000"/>
              <a:gd name="connsiteX0" fmla="*/ 0 w 7704142"/>
              <a:gd name="connsiteY0" fmla="*/ 36436 h 858546"/>
              <a:gd name="connsiteX1" fmla="*/ 7704142 w 7704142"/>
              <a:gd name="connsiteY1" fmla="*/ 0 h 858546"/>
              <a:gd name="connsiteX2" fmla="*/ 7704142 w 7704142"/>
              <a:gd name="connsiteY2" fmla="*/ 792000 h 858546"/>
              <a:gd name="connsiteX3" fmla="*/ 754 w 7704142"/>
              <a:gd name="connsiteY3" fmla="*/ 858546 h 858546"/>
              <a:gd name="connsiteX4" fmla="*/ 0 w 7704142"/>
              <a:gd name="connsiteY4" fmla="*/ 36436 h 858546"/>
              <a:gd name="connsiteX0" fmla="*/ 0 w 7715281"/>
              <a:gd name="connsiteY0" fmla="*/ 72871 h 858546"/>
              <a:gd name="connsiteX1" fmla="*/ 7715281 w 7715281"/>
              <a:gd name="connsiteY1" fmla="*/ 0 h 858546"/>
              <a:gd name="connsiteX2" fmla="*/ 7715281 w 7715281"/>
              <a:gd name="connsiteY2" fmla="*/ 792000 h 858546"/>
              <a:gd name="connsiteX3" fmla="*/ 11893 w 7715281"/>
              <a:gd name="connsiteY3" fmla="*/ 858546 h 858546"/>
              <a:gd name="connsiteX4" fmla="*/ 0 w 7715281"/>
              <a:gd name="connsiteY4" fmla="*/ 72871 h 858546"/>
              <a:gd name="connsiteX0" fmla="*/ 0 w 7831077"/>
              <a:gd name="connsiteY0" fmla="*/ 72871 h 858546"/>
              <a:gd name="connsiteX1" fmla="*/ 7715281 w 7831077"/>
              <a:gd name="connsiteY1" fmla="*/ 0 h 858546"/>
              <a:gd name="connsiteX2" fmla="*/ 7831077 w 7831077"/>
              <a:gd name="connsiteY2" fmla="*/ 788371 h 858546"/>
              <a:gd name="connsiteX3" fmla="*/ 11893 w 7831077"/>
              <a:gd name="connsiteY3" fmla="*/ 858546 h 858546"/>
              <a:gd name="connsiteX4" fmla="*/ 0 w 7831077"/>
              <a:gd name="connsiteY4" fmla="*/ 72871 h 858546"/>
              <a:gd name="connsiteX0" fmla="*/ 0 w 7809309"/>
              <a:gd name="connsiteY0" fmla="*/ 72871 h 858546"/>
              <a:gd name="connsiteX1" fmla="*/ 7715281 w 7809309"/>
              <a:gd name="connsiteY1" fmla="*/ 0 h 858546"/>
              <a:gd name="connsiteX2" fmla="*/ 7809309 w 7809309"/>
              <a:gd name="connsiteY2" fmla="*/ 781911 h 858546"/>
              <a:gd name="connsiteX3" fmla="*/ 11893 w 7809309"/>
              <a:gd name="connsiteY3" fmla="*/ 858546 h 858546"/>
              <a:gd name="connsiteX4" fmla="*/ 0 w 7809309"/>
              <a:gd name="connsiteY4" fmla="*/ 72871 h 858546"/>
              <a:gd name="connsiteX0" fmla="*/ 0 w 7809309"/>
              <a:gd name="connsiteY0" fmla="*/ 130700 h 916375"/>
              <a:gd name="connsiteX1" fmla="*/ 7680444 w 7809309"/>
              <a:gd name="connsiteY1" fmla="*/ 0 h 916375"/>
              <a:gd name="connsiteX2" fmla="*/ 7809309 w 7809309"/>
              <a:gd name="connsiteY2" fmla="*/ 839740 h 916375"/>
              <a:gd name="connsiteX3" fmla="*/ 11893 w 7809309"/>
              <a:gd name="connsiteY3" fmla="*/ 916375 h 916375"/>
              <a:gd name="connsiteX4" fmla="*/ 0 w 7809309"/>
              <a:gd name="connsiteY4" fmla="*/ 130700 h 916375"/>
              <a:gd name="connsiteX0" fmla="*/ 0 w 7796536"/>
              <a:gd name="connsiteY0" fmla="*/ 130700 h 916375"/>
              <a:gd name="connsiteX1" fmla="*/ 7680444 w 7796536"/>
              <a:gd name="connsiteY1" fmla="*/ 0 h 916375"/>
              <a:gd name="connsiteX2" fmla="*/ 7796536 w 7796536"/>
              <a:gd name="connsiteY2" fmla="*/ 826451 h 916375"/>
              <a:gd name="connsiteX3" fmla="*/ 11893 w 7796536"/>
              <a:gd name="connsiteY3" fmla="*/ 916375 h 916375"/>
              <a:gd name="connsiteX4" fmla="*/ 0 w 7796536"/>
              <a:gd name="connsiteY4" fmla="*/ 130700 h 916375"/>
              <a:gd name="connsiteX0" fmla="*/ 0 w 7802350"/>
              <a:gd name="connsiteY0" fmla="*/ 130700 h 916375"/>
              <a:gd name="connsiteX1" fmla="*/ 7680444 w 7802350"/>
              <a:gd name="connsiteY1" fmla="*/ 0 h 916375"/>
              <a:gd name="connsiteX2" fmla="*/ 7802350 w 7802350"/>
              <a:gd name="connsiteY2" fmla="*/ 875666 h 916375"/>
              <a:gd name="connsiteX3" fmla="*/ 11893 w 7802350"/>
              <a:gd name="connsiteY3" fmla="*/ 916375 h 916375"/>
              <a:gd name="connsiteX4" fmla="*/ 0 w 7802350"/>
              <a:gd name="connsiteY4" fmla="*/ 130700 h 916375"/>
              <a:gd name="connsiteX0" fmla="*/ 0 w 7802350"/>
              <a:gd name="connsiteY0" fmla="*/ 130700 h 952302"/>
              <a:gd name="connsiteX1" fmla="*/ 7680444 w 7802350"/>
              <a:gd name="connsiteY1" fmla="*/ 0 h 952302"/>
              <a:gd name="connsiteX2" fmla="*/ 7802350 w 7802350"/>
              <a:gd name="connsiteY2" fmla="*/ 875666 h 952302"/>
              <a:gd name="connsiteX3" fmla="*/ 4935 w 7802350"/>
              <a:gd name="connsiteY3" fmla="*/ 952302 h 952302"/>
              <a:gd name="connsiteX4" fmla="*/ 0 w 7802350"/>
              <a:gd name="connsiteY4" fmla="*/ 130700 h 952302"/>
              <a:gd name="connsiteX0" fmla="*/ 0 w 7882165"/>
              <a:gd name="connsiteY0" fmla="*/ 107014 h 952302"/>
              <a:gd name="connsiteX1" fmla="*/ 7760259 w 7882165"/>
              <a:gd name="connsiteY1" fmla="*/ 0 h 952302"/>
              <a:gd name="connsiteX2" fmla="*/ 7882165 w 7882165"/>
              <a:gd name="connsiteY2" fmla="*/ 875666 h 952302"/>
              <a:gd name="connsiteX3" fmla="*/ 84750 w 7882165"/>
              <a:gd name="connsiteY3" fmla="*/ 952302 h 952302"/>
              <a:gd name="connsiteX4" fmla="*/ 0 w 7882165"/>
              <a:gd name="connsiteY4" fmla="*/ 107014 h 952302"/>
              <a:gd name="connsiteX0" fmla="*/ 0 w 7871132"/>
              <a:gd name="connsiteY0" fmla="*/ 129285 h 952302"/>
              <a:gd name="connsiteX1" fmla="*/ 7749226 w 7871132"/>
              <a:gd name="connsiteY1" fmla="*/ 0 h 952302"/>
              <a:gd name="connsiteX2" fmla="*/ 7871132 w 7871132"/>
              <a:gd name="connsiteY2" fmla="*/ 875666 h 952302"/>
              <a:gd name="connsiteX3" fmla="*/ 73717 w 7871132"/>
              <a:gd name="connsiteY3" fmla="*/ 952302 h 952302"/>
              <a:gd name="connsiteX4" fmla="*/ 0 w 7871132"/>
              <a:gd name="connsiteY4" fmla="*/ 129285 h 952302"/>
              <a:gd name="connsiteX0" fmla="*/ 0 w 7871132"/>
              <a:gd name="connsiteY0" fmla="*/ 129285 h 952302"/>
              <a:gd name="connsiteX1" fmla="*/ 7749226 w 7871132"/>
              <a:gd name="connsiteY1" fmla="*/ 0 h 952302"/>
              <a:gd name="connsiteX2" fmla="*/ 7871132 w 7871132"/>
              <a:gd name="connsiteY2" fmla="*/ 875666 h 952302"/>
              <a:gd name="connsiteX3" fmla="*/ 73717 w 7871132"/>
              <a:gd name="connsiteY3" fmla="*/ 952302 h 952302"/>
              <a:gd name="connsiteX4" fmla="*/ 0 w 7871132"/>
              <a:gd name="connsiteY4" fmla="*/ 129285 h 952302"/>
              <a:gd name="connsiteX0" fmla="*/ 0 w 7871132"/>
              <a:gd name="connsiteY0" fmla="*/ 129285 h 947627"/>
              <a:gd name="connsiteX1" fmla="*/ 7749226 w 7871132"/>
              <a:gd name="connsiteY1" fmla="*/ 0 h 947627"/>
              <a:gd name="connsiteX2" fmla="*/ 7871132 w 7871132"/>
              <a:gd name="connsiteY2" fmla="*/ 875666 h 947627"/>
              <a:gd name="connsiteX3" fmla="*/ 89968 w 7871132"/>
              <a:gd name="connsiteY3" fmla="*/ 947627 h 947627"/>
              <a:gd name="connsiteX4" fmla="*/ 0 w 7871132"/>
              <a:gd name="connsiteY4" fmla="*/ 129285 h 947627"/>
              <a:gd name="connsiteX0" fmla="*/ 0 w 7871132"/>
              <a:gd name="connsiteY0" fmla="*/ 129285 h 947627"/>
              <a:gd name="connsiteX1" fmla="*/ 7749226 w 7871132"/>
              <a:gd name="connsiteY1" fmla="*/ 0 h 947627"/>
              <a:gd name="connsiteX2" fmla="*/ 7871132 w 7871132"/>
              <a:gd name="connsiteY2" fmla="*/ 875666 h 947627"/>
              <a:gd name="connsiteX3" fmla="*/ 89968 w 7871132"/>
              <a:gd name="connsiteY3" fmla="*/ 947627 h 947627"/>
              <a:gd name="connsiteX4" fmla="*/ 0 w 7871132"/>
              <a:gd name="connsiteY4" fmla="*/ 129285 h 947627"/>
              <a:gd name="connsiteX0" fmla="*/ 0 w 7852843"/>
              <a:gd name="connsiteY0" fmla="*/ 129285 h 947627"/>
              <a:gd name="connsiteX1" fmla="*/ 7749226 w 7852843"/>
              <a:gd name="connsiteY1" fmla="*/ 0 h 947627"/>
              <a:gd name="connsiteX2" fmla="*/ 7852843 w 7852843"/>
              <a:gd name="connsiteY2" fmla="*/ 851242 h 947627"/>
              <a:gd name="connsiteX3" fmla="*/ 89968 w 7852843"/>
              <a:gd name="connsiteY3" fmla="*/ 947627 h 947627"/>
              <a:gd name="connsiteX4" fmla="*/ 0 w 7852843"/>
              <a:gd name="connsiteY4" fmla="*/ 129285 h 947627"/>
              <a:gd name="connsiteX0" fmla="*/ 0 w 7852843"/>
              <a:gd name="connsiteY0" fmla="*/ 129285 h 929663"/>
              <a:gd name="connsiteX1" fmla="*/ 7749226 w 7852843"/>
              <a:gd name="connsiteY1" fmla="*/ 0 h 929663"/>
              <a:gd name="connsiteX2" fmla="*/ 7852843 w 7852843"/>
              <a:gd name="connsiteY2" fmla="*/ 851242 h 929663"/>
              <a:gd name="connsiteX3" fmla="*/ 93447 w 7852843"/>
              <a:gd name="connsiteY3" fmla="*/ 929663 h 929663"/>
              <a:gd name="connsiteX4" fmla="*/ 0 w 7852843"/>
              <a:gd name="connsiteY4" fmla="*/ 129285 h 929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2843" h="929663">
                <a:moveTo>
                  <a:pt x="0" y="129285"/>
                </a:moveTo>
                <a:lnTo>
                  <a:pt x="7749226" y="0"/>
                </a:lnTo>
                <a:lnTo>
                  <a:pt x="7852843" y="851242"/>
                </a:lnTo>
                <a:lnTo>
                  <a:pt x="93447" y="929663"/>
                </a:lnTo>
                <a:cubicBezTo>
                  <a:pt x="51400" y="633724"/>
                  <a:pt x="25498" y="391817"/>
                  <a:pt x="0" y="129285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14" name="Rectangle 17">
            <a:extLst>
              <a:ext uri="{FF2B5EF4-FFF2-40B4-BE49-F238E27FC236}">
                <a16:creationId xmlns:a16="http://schemas.microsoft.com/office/drawing/2014/main" id="{CE7CB89A-73EB-465F-AEBC-D5C24ABAB050}"/>
              </a:ext>
            </a:extLst>
          </p:cNvPr>
          <p:cNvSpPr/>
          <p:nvPr/>
        </p:nvSpPr>
        <p:spPr>
          <a:xfrm rot="20783557">
            <a:off x="1230164" y="2897519"/>
            <a:ext cx="9712847" cy="910129"/>
          </a:xfrm>
          <a:custGeom>
            <a:avLst/>
            <a:gdLst>
              <a:gd name="connsiteX0" fmla="*/ 0 w 7693003"/>
              <a:gd name="connsiteY0" fmla="*/ 0 h 792000"/>
              <a:gd name="connsiteX1" fmla="*/ 7693003 w 7693003"/>
              <a:gd name="connsiteY1" fmla="*/ 0 h 792000"/>
              <a:gd name="connsiteX2" fmla="*/ 7693003 w 7693003"/>
              <a:gd name="connsiteY2" fmla="*/ 792000 h 792000"/>
              <a:gd name="connsiteX3" fmla="*/ 0 w 7693003"/>
              <a:gd name="connsiteY3" fmla="*/ 792000 h 792000"/>
              <a:gd name="connsiteX4" fmla="*/ 0 w 7693003"/>
              <a:gd name="connsiteY4" fmla="*/ 0 h 792000"/>
              <a:gd name="connsiteX0" fmla="*/ 0 w 7704142"/>
              <a:gd name="connsiteY0" fmla="*/ 36436 h 792000"/>
              <a:gd name="connsiteX1" fmla="*/ 7704142 w 7704142"/>
              <a:gd name="connsiteY1" fmla="*/ 0 h 792000"/>
              <a:gd name="connsiteX2" fmla="*/ 7704142 w 7704142"/>
              <a:gd name="connsiteY2" fmla="*/ 792000 h 792000"/>
              <a:gd name="connsiteX3" fmla="*/ 11139 w 7704142"/>
              <a:gd name="connsiteY3" fmla="*/ 792000 h 792000"/>
              <a:gd name="connsiteX4" fmla="*/ 0 w 7704142"/>
              <a:gd name="connsiteY4" fmla="*/ 36436 h 792000"/>
              <a:gd name="connsiteX0" fmla="*/ 0 w 7704142"/>
              <a:gd name="connsiteY0" fmla="*/ 36436 h 858546"/>
              <a:gd name="connsiteX1" fmla="*/ 7704142 w 7704142"/>
              <a:gd name="connsiteY1" fmla="*/ 0 h 858546"/>
              <a:gd name="connsiteX2" fmla="*/ 7704142 w 7704142"/>
              <a:gd name="connsiteY2" fmla="*/ 792000 h 858546"/>
              <a:gd name="connsiteX3" fmla="*/ 754 w 7704142"/>
              <a:gd name="connsiteY3" fmla="*/ 858546 h 858546"/>
              <a:gd name="connsiteX4" fmla="*/ 0 w 7704142"/>
              <a:gd name="connsiteY4" fmla="*/ 36436 h 858546"/>
              <a:gd name="connsiteX0" fmla="*/ 0 w 7715281"/>
              <a:gd name="connsiteY0" fmla="*/ 72871 h 858546"/>
              <a:gd name="connsiteX1" fmla="*/ 7715281 w 7715281"/>
              <a:gd name="connsiteY1" fmla="*/ 0 h 858546"/>
              <a:gd name="connsiteX2" fmla="*/ 7715281 w 7715281"/>
              <a:gd name="connsiteY2" fmla="*/ 792000 h 858546"/>
              <a:gd name="connsiteX3" fmla="*/ 11893 w 7715281"/>
              <a:gd name="connsiteY3" fmla="*/ 858546 h 858546"/>
              <a:gd name="connsiteX4" fmla="*/ 0 w 7715281"/>
              <a:gd name="connsiteY4" fmla="*/ 72871 h 858546"/>
              <a:gd name="connsiteX0" fmla="*/ 0 w 7715281"/>
              <a:gd name="connsiteY0" fmla="*/ 105468 h 891143"/>
              <a:gd name="connsiteX1" fmla="*/ 7609272 w 7715281"/>
              <a:gd name="connsiteY1" fmla="*/ 0 h 891143"/>
              <a:gd name="connsiteX2" fmla="*/ 7715281 w 7715281"/>
              <a:gd name="connsiteY2" fmla="*/ 824597 h 891143"/>
              <a:gd name="connsiteX3" fmla="*/ 11893 w 7715281"/>
              <a:gd name="connsiteY3" fmla="*/ 891143 h 891143"/>
              <a:gd name="connsiteX4" fmla="*/ 0 w 7715281"/>
              <a:gd name="connsiteY4" fmla="*/ 105468 h 891143"/>
              <a:gd name="connsiteX0" fmla="*/ 0 w 7708213"/>
              <a:gd name="connsiteY0" fmla="*/ 105468 h 891143"/>
              <a:gd name="connsiteX1" fmla="*/ 7609272 w 7708213"/>
              <a:gd name="connsiteY1" fmla="*/ 0 h 891143"/>
              <a:gd name="connsiteX2" fmla="*/ 7708213 w 7708213"/>
              <a:gd name="connsiteY2" fmla="*/ 822425 h 891143"/>
              <a:gd name="connsiteX3" fmla="*/ 11893 w 7708213"/>
              <a:gd name="connsiteY3" fmla="*/ 891143 h 891143"/>
              <a:gd name="connsiteX4" fmla="*/ 0 w 7708213"/>
              <a:gd name="connsiteY4" fmla="*/ 105468 h 891143"/>
              <a:gd name="connsiteX0" fmla="*/ 0 w 7708213"/>
              <a:gd name="connsiteY0" fmla="*/ 105468 h 921850"/>
              <a:gd name="connsiteX1" fmla="*/ 7609272 w 7708213"/>
              <a:gd name="connsiteY1" fmla="*/ 0 h 921850"/>
              <a:gd name="connsiteX2" fmla="*/ 7708213 w 7708213"/>
              <a:gd name="connsiteY2" fmla="*/ 822425 h 921850"/>
              <a:gd name="connsiteX3" fmla="*/ 80857 w 7708213"/>
              <a:gd name="connsiteY3" fmla="*/ 921850 h 921850"/>
              <a:gd name="connsiteX4" fmla="*/ 0 w 7708213"/>
              <a:gd name="connsiteY4" fmla="*/ 105468 h 921850"/>
              <a:gd name="connsiteX0" fmla="*/ 0 w 7694078"/>
              <a:gd name="connsiteY0" fmla="*/ 109814 h 921850"/>
              <a:gd name="connsiteX1" fmla="*/ 7595137 w 7694078"/>
              <a:gd name="connsiteY1" fmla="*/ 0 h 921850"/>
              <a:gd name="connsiteX2" fmla="*/ 7694078 w 7694078"/>
              <a:gd name="connsiteY2" fmla="*/ 822425 h 921850"/>
              <a:gd name="connsiteX3" fmla="*/ 66722 w 7694078"/>
              <a:gd name="connsiteY3" fmla="*/ 921850 h 921850"/>
              <a:gd name="connsiteX4" fmla="*/ 0 w 7694078"/>
              <a:gd name="connsiteY4" fmla="*/ 109814 h 921850"/>
              <a:gd name="connsiteX0" fmla="*/ 0 w 7694078"/>
              <a:gd name="connsiteY0" fmla="*/ 109814 h 908241"/>
              <a:gd name="connsiteX1" fmla="*/ 7595137 w 7694078"/>
              <a:gd name="connsiteY1" fmla="*/ 0 h 908241"/>
              <a:gd name="connsiteX2" fmla="*/ 7694078 w 7694078"/>
              <a:gd name="connsiteY2" fmla="*/ 822425 h 908241"/>
              <a:gd name="connsiteX3" fmla="*/ 84278 w 7694078"/>
              <a:gd name="connsiteY3" fmla="*/ 908241 h 908241"/>
              <a:gd name="connsiteX4" fmla="*/ 0 w 7694078"/>
              <a:gd name="connsiteY4" fmla="*/ 109814 h 908241"/>
              <a:gd name="connsiteX0" fmla="*/ 0 w 7694078"/>
              <a:gd name="connsiteY0" fmla="*/ 109814 h 908241"/>
              <a:gd name="connsiteX1" fmla="*/ 7595137 w 7694078"/>
              <a:gd name="connsiteY1" fmla="*/ 0 h 908241"/>
              <a:gd name="connsiteX2" fmla="*/ 7694078 w 7694078"/>
              <a:gd name="connsiteY2" fmla="*/ 822425 h 908241"/>
              <a:gd name="connsiteX3" fmla="*/ 84278 w 7694078"/>
              <a:gd name="connsiteY3" fmla="*/ 908241 h 908241"/>
              <a:gd name="connsiteX4" fmla="*/ 0 w 7694078"/>
              <a:gd name="connsiteY4" fmla="*/ 109814 h 908241"/>
              <a:gd name="connsiteX0" fmla="*/ 0 w 7694078"/>
              <a:gd name="connsiteY0" fmla="*/ 109814 h 908241"/>
              <a:gd name="connsiteX1" fmla="*/ 7595137 w 7694078"/>
              <a:gd name="connsiteY1" fmla="*/ 0 h 908241"/>
              <a:gd name="connsiteX2" fmla="*/ 7694078 w 7694078"/>
              <a:gd name="connsiteY2" fmla="*/ 822425 h 908241"/>
              <a:gd name="connsiteX3" fmla="*/ 84278 w 7694078"/>
              <a:gd name="connsiteY3" fmla="*/ 908241 h 908241"/>
              <a:gd name="connsiteX4" fmla="*/ 0 w 7694078"/>
              <a:gd name="connsiteY4" fmla="*/ 109814 h 908241"/>
              <a:gd name="connsiteX0" fmla="*/ 0 w 7690432"/>
              <a:gd name="connsiteY0" fmla="*/ 129940 h 908241"/>
              <a:gd name="connsiteX1" fmla="*/ 7591491 w 7690432"/>
              <a:gd name="connsiteY1" fmla="*/ 0 h 908241"/>
              <a:gd name="connsiteX2" fmla="*/ 7690432 w 7690432"/>
              <a:gd name="connsiteY2" fmla="*/ 822425 h 908241"/>
              <a:gd name="connsiteX3" fmla="*/ 80632 w 7690432"/>
              <a:gd name="connsiteY3" fmla="*/ 908241 h 908241"/>
              <a:gd name="connsiteX4" fmla="*/ 0 w 7690432"/>
              <a:gd name="connsiteY4" fmla="*/ 129940 h 908241"/>
              <a:gd name="connsiteX0" fmla="*/ 0 w 7690657"/>
              <a:gd name="connsiteY0" fmla="*/ 91859 h 908241"/>
              <a:gd name="connsiteX1" fmla="*/ 7591716 w 7690657"/>
              <a:gd name="connsiteY1" fmla="*/ 0 h 908241"/>
              <a:gd name="connsiteX2" fmla="*/ 7690657 w 7690657"/>
              <a:gd name="connsiteY2" fmla="*/ 822425 h 908241"/>
              <a:gd name="connsiteX3" fmla="*/ 80857 w 7690657"/>
              <a:gd name="connsiteY3" fmla="*/ 908241 h 908241"/>
              <a:gd name="connsiteX4" fmla="*/ 0 w 7690657"/>
              <a:gd name="connsiteY4" fmla="*/ 91859 h 908241"/>
              <a:gd name="connsiteX0" fmla="*/ 0 w 7690657"/>
              <a:gd name="connsiteY0" fmla="*/ 96205 h 912587"/>
              <a:gd name="connsiteX1" fmla="*/ 7577581 w 7690657"/>
              <a:gd name="connsiteY1" fmla="*/ 0 h 912587"/>
              <a:gd name="connsiteX2" fmla="*/ 7690657 w 7690657"/>
              <a:gd name="connsiteY2" fmla="*/ 826771 h 912587"/>
              <a:gd name="connsiteX3" fmla="*/ 80857 w 7690657"/>
              <a:gd name="connsiteY3" fmla="*/ 912587 h 912587"/>
              <a:gd name="connsiteX4" fmla="*/ 0 w 7690657"/>
              <a:gd name="connsiteY4" fmla="*/ 96205 h 912587"/>
              <a:gd name="connsiteX0" fmla="*/ 0 w 7669454"/>
              <a:gd name="connsiteY0" fmla="*/ 102724 h 912587"/>
              <a:gd name="connsiteX1" fmla="*/ 7556378 w 7669454"/>
              <a:gd name="connsiteY1" fmla="*/ 0 h 912587"/>
              <a:gd name="connsiteX2" fmla="*/ 7669454 w 7669454"/>
              <a:gd name="connsiteY2" fmla="*/ 826771 h 912587"/>
              <a:gd name="connsiteX3" fmla="*/ 59654 w 7669454"/>
              <a:gd name="connsiteY3" fmla="*/ 912587 h 912587"/>
              <a:gd name="connsiteX4" fmla="*/ 0 w 7669454"/>
              <a:gd name="connsiteY4" fmla="*/ 102724 h 912587"/>
              <a:gd name="connsiteX0" fmla="*/ 0 w 7669454"/>
              <a:gd name="connsiteY0" fmla="*/ 102724 h 912587"/>
              <a:gd name="connsiteX1" fmla="*/ 7556378 w 7669454"/>
              <a:gd name="connsiteY1" fmla="*/ 0 h 912587"/>
              <a:gd name="connsiteX2" fmla="*/ 7669454 w 7669454"/>
              <a:gd name="connsiteY2" fmla="*/ 826771 h 912587"/>
              <a:gd name="connsiteX3" fmla="*/ 59654 w 7669454"/>
              <a:gd name="connsiteY3" fmla="*/ 912587 h 912587"/>
              <a:gd name="connsiteX4" fmla="*/ 0 w 7669454"/>
              <a:gd name="connsiteY4" fmla="*/ 102724 h 912587"/>
              <a:gd name="connsiteX0" fmla="*/ 0 w 7669454"/>
              <a:gd name="connsiteY0" fmla="*/ 102724 h 910129"/>
              <a:gd name="connsiteX1" fmla="*/ 7556378 w 7669454"/>
              <a:gd name="connsiteY1" fmla="*/ 0 h 910129"/>
              <a:gd name="connsiteX2" fmla="*/ 7669454 w 7669454"/>
              <a:gd name="connsiteY2" fmla="*/ 826771 h 910129"/>
              <a:gd name="connsiteX3" fmla="*/ 82567 w 7669454"/>
              <a:gd name="connsiteY3" fmla="*/ 910129 h 910129"/>
              <a:gd name="connsiteX4" fmla="*/ 0 w 7669454"/>
              <a:gd name="connsiteY4" fmla="*/ 102724 h 910129"/>
              <a:gd name="connsiteX0" fmla="*/ 0 w 7646542"/>
              <a:gd name="connsiteY0" fmla="*/ 102724 h 910129"/>
              <a:gd name="connsiteX1" fmla="*/ 7556378 w 7646542"/>
              <a:gd name="connsiteY1" fmla="*/ 0 h 910129"/>
              <a:gd name="connsiteX2" fmla="*/ 7646542 w 7646542"/>
              <a:gd name="connsiteY2" fmla="*/ 829229 h 910129"/>
              <a:gd name="connsiteX3" fmla="*/ 82567 w 7646542"/>
              <a:gd name="connsiteY3" fmla="*/ 910129 h 910129"/>
              <a:gd name="connsiteX4" fmla="*/ 0 w 7646542"/>
              <a:gd name="connsiteY4" fmla="*/ 102724 h 910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6542" h="910129">
                <a:moveTo>
                  <a:pt x="0" y="102724"/>
                </a:moveTo>
                <a:lnTo>
                  <a:pt x="7556378" y="0"/>
                </a:lnTo>
                <a:lnTo>
                  <a:pt x="7646542" y="829229"/>
                </a:lnTo>
                <a:lnTo>
                  <a:pt x="82567" y="910129"/>
                </a:lnTo>
                <a:cubicBezTo>
                  <a:pt x="61114" y="629573"/>
                  <a:pt x="19967" y="430339"/>
                  <a:pt x="0" y="10272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762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15" name="Rectangle 2">
            <a:extLst>
              <a:ext uri="{FF2B5EF4-FFF2-40B4-BE49-F238E27FC236}">
                <a16:creationId xmlns:a16="http://schemas.microsoft.com/office/drawing/2014/main" id="{7FB61757-3A63-4318-AC2C-EA43F42A880A}"/>
              </a:ext>
            </a:extLst>
          </p:cNvPr>
          <p:cNvSpPr/>
          <p:nvPr/>
        </p:nvSpPr>
        <p:spPr>
          <a:xfrm>
            <a:off x="1263244" y="4155178"/>
            <a:ext cx="9611246" cy="792000"/>
          </a:xfrm>
          <a:custGeom>
            <a:avLst/>
            <a:gdLst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0 w 7717018"/>
              <a:gd name="connsiteY3" fmla="*/ 792000 h 792000"/>
              <a:gd name="connsiteX4" fmla="*/ 0 w 7717018"/>
              <a:gd name="connsiteY4" fmla="*/ 0 h 792000"/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342900 w 7717018"/>
              <a:gd name="connsiteY3" fmla="*/ 763425 h 792000"/>
              <a:gd name="connsiteX4" fmla="*/ 0 w 7717018"/>
              <a:gd name="connsiteY4" fmla="*/ 0 h 792000"/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238125 w 7717018"/>
              <a:gd name="connsiteY3" fmla="*/ 763425 h 792000"/>
              <a:gd name="connsiteX4" fmla="*/ 0 w 7717018"/>
              <a:gd name="connsiteY4" fmla="*/ 0 h 7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17018" h="792000">
                <a:moveTo>
                  <a:pt x="0" y="0"/>
                </a:moveTo>
                <a:lnTo>
                  <a:pt x="7717018" y="0"/>
                </a:lnTo>
                <a:lnTo>
                  <a:pt x="7717018" y="792000"/>
                </a:lnTo>
                <a:lnTo>
                  <a:pt x="238125" y="7634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16" name="Pentagon 1">
            <a:extLst>
              <a:ext uri="{FF2B5EF4-FFF2-40B4-BE49-F238E27FC236}">
                <a16:creationId xmlns:a16="http://schemas.microsoft.com/office/drawing/2014/main" id="{9CAAD0F8-CF04-4711-BCE2-12FF5C5B66D0}"/>
              </a:ext>
            </a:extLst>
          </p:cNvPr>
          <p:cNvSpPr/>
          <p:nvPr/>
        </p:nvSpPr>
        <p:spPr>
          <a:xfrm rot="10800000">
            <a:off x="1099128" y="1796064"/>
            <a:ext cx="9811609" cy="792000"/>
          </a:xfrm>
          <a:custGeom>
            <a:avLst/>
            <a:gdLst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0 w 7687474"/>
              <a:gd name="connsiteY4" fmla="*/ 792000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352425 w 7687474"/>
              <a:gd name="connsiteY4" fmla="*/ 782475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266700 w 7687474"/>
              <a:gd name="connsiteY4" fmla="*/ 782475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238125 w 7687474"/>
              <a:gd name="connsiteY4" fmla="*/ 792000 h 792000"/>
              <a:gd name="connsiteX5" fmla="*/ 0 w 7687474"/>
              <a:gd name="connsiteY5" fmla="*/ 0 h 792000"/>
              <a:gd name="connsiteX0" fmla="*/ 0 w 7735099"/>
              <a:gd name="connsiteY0" fmla="*/ 9525 h 792000"/>
              <a:gd name="connsiteX1" fmla="*/ 7339099 w 7735099"/>
              <a:gd name="connsiteY1" fmla="*/ 0 h 792000"/>
              <a:gd name="connsiteX2" fmla="*/ 7735099 w 7735099"/>
              <a:gd name="connsiteY2" fmla="*/ 396000 h 792000"/>
              <a:gd name="connsiteX3" fmla="*/ 7339099 w 7735099"/>
              <a:gd name="connsiteY3" fmla="*/ 792000 h 792000"/>
              <a:gd name="connsiteX4" fmla="*/ 285750 w 7735099"/>
              <a:gd name="connsiteY4" fmla="*/ 792000 h 792000"/>
              <a:gd name="connsiteX5" fmla="*/ 0 w 7735099"/>
              <a:gd name="connsiteY5" fmla="*/ 9525 h 792000"/>
              <a:gd name="connsiteX0" fmla="*/ 0 w 7735099"/>
              <a:gd name="connsiteY0" fmla="*/ 9525 h 792000"/>
              <a:gd name="connsiteX1" fmla="*/ 7339099 w 7735099"/>
              <a:gd name="connsiteY1" fmla="*/ 0 h 792000"/>
              <a:gd name="connsiteX2" fmla="*/ 7735099 w 7735099"/>
              <a:gd name="connsiteY2" fmla="*/ 396000 h 792000"/>
              <a:gd name="connsiteX3" fmla="*/ 7339099 w 7735099"/>
              <a:gd name="connsiteY3" fmla="*/ 792000 h 792000"/>
              <a:gd name="connsiteX4" fmla="*/ 257175 w 7735099"/>
              <a:gd name="connsiteY4" fmla="*/ 792000 h 792000"/>
              <a:gd name="connsiteX5" fmla="*/ 0 w 7735099"/>
              <a:gd name="connsiteY5" fmla="*/ 9525 h 7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35099" h="792000">
                <a:moveTo>
                  <a:pt x="0" y="9525"/>
                </a:moveTo>
                <a:lnTo>
                  <a:pt x="7339099" y="0"/>
                </a:lnTo>
                <a:lnTo>
                  <a:pt x="7735099" y="396000"/>
                </a:lnTo>
                <a:lnTo>
                  <a:pt x="7339099" y="792000"/>
                </a:lnTo>
                <a:lnTo>
                  <a:pt x="257175" y="792000"/>
                </a:lnTo>
                <a:lnTo>
                  <a:pt x="0" y="9525"/>
                </a:lnTo>
                <a:close/>
              </a:path>
            </a:pathLst>
          </a:custGeom>
          <a:solidFill>
            <a:schemeClr val="accent3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17" name="Rectangle 2">
            <a:extLst>
              <a:ext uri="{FF2B5EF4-FFF2-40B4-BE49-F238E27FC236}">
                <a16:creationId xmlns:a16="http://schemas.microsoft.com/office/drawing/2014/main" id="{3FCE4B54-E2E9-43A3-804A-EF914FD3367B}"/>
              </a:ext>
            </a:extLst>
          </p:cNvPr>
          <p:cNvSpPr/>
          <p:nvPr/>
        </p:nvSpPr>
        <p:spPr>
          <a:xfrm rot="10800000">
            <a:off x="1326746" y="2924480"/>
            <a:ext cx="9611246" cy="792000"/>
          </a:xfrm>
          <a:custGeom>
            <a:avLst/>
            <a:gdLst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0 w 7717018"/>
              <a:gd name="connsiteY3" fmla="*/ 792000 h 792000"/>
              <a:gd name="connsiteX4" fmla="*/ 0 w 7717018"/>
              <a:gd name="connsiteY4" fmla="*/ 0 h 792000"/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342900 w 7717018"/>
              <a:gd name="connsiteY3" fmla="*/ 763425 h 792000"/>
              <a:gd name="connsiteX4" fmla="*/ 0 w 7717018"/>
              <a:gd name="connsiteY4" fmla="*/ 0 h 792000"/>
              <a:gd name="connsiteX0" fmla="*/ 0 w 7717018"/>
              <a:gd name="connsiteY0" fmla="*/ 0 h 792000"/>
              <a:gd name="connsiteX1" fmla="*/ 7717018 w 7717018"/>
              <a:gd name="connsiteY1" fmla="*/ 0 h 792000"/>
              <a:gd name="connsiteX2" fmla="*/ 7717018 w 7717018"/>
              <a:gd name="connsiteY2" fmla="*/ 792000 h 792000"/>
              <a:gd name="connsiteX3" fmla="*/ 238125 w 7717018"/>
              <a:gd name="connsiteY3" fmla="*/ 763425 h 792000"/>
              <a:gd name="connsiteX4" fmla="*/ 0 w 7717018"/>
              <a:gd name="connsiteY4" fmla="*/ 0 h 7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17018" h="792000">
                <a:moveTo>
                  <a:pt x="0" y="0"/>
                </a:moveTo>
                <a:lnTo>
                  <a:pt x="7717018" y="0"/>
                </a:lnTo>
                <a:lnTo>
                  <a:pt x="7717018" y="792000"/>
                </a:lnTo>
                <a:lnTo>
                  <a:pt x="238125" y="76342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18" name="Pentagon 1">
            <a:extLst>
              <a:ext uri="{FF2B5EF4-FFF2-40B4-BE49-F238E27FC236}">
                <a16:creationId xmlns:a16="http://schemas.microsoft.com/office/drawing/2014/main" id="{79128B47-A42C-4B1F-8E82-D6A672F854B4}"/>
              </a:ext>
            </a:extLst>
          </p:cNvPr>
          <p:cNvSpPr/>
          <p:nvPr/>
        </p:nvSpPr>
        <p:spPr>
          <a:xfrm>
            <a:off x="1290501" y="5283594"/>
            <a:ext cx="9811609" cy="792000"/>
          </a:xfrm>
          <a:custGeom>
            <a:avLst/>
            <a:gdLst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0 w 7687474"/>
              <a:gd name="connsiteY4" fmla="*/ 792000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352425 w 7687474"/>
              <a:gd name="connsiteY4" fmla="*/ 782475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266700 w 7687474"/>
              <a:gd name="connsiteY4" fmla="*/ 782475 h 792000"/>
              <a:gd name="connsiteX5" fmla="*/ 0 w 7687474"/>
              <a:gd name="connsiteY5" fmla="*/ 0 h 792000"/>
              <a:gd name="connsiteX0" fmla="*/ 0 w 7687474"/>
              <a:gd name="connsiteY0" fmla="*/ 0 h 792000"/>
              <a:gd name="connsiteX1" fmla="*/ 7291474 w 7687474"/>
              <a:gd name="connsiteY1" fmla="*/ 0 h 792000"/>
              <a:gd name="connsiteX2" fmla="*/ 7687474 w 7687474"/>
              <a:gd name="connsiteY2" fmla="*/ 396000 h 792000"/>
              <a:gd name="connsiteX3" fmla="*/ 7291474 w 7687474"/>
              <a:gd name="connsiteY3" fmla="*/ 792000 h 792000"/>
              <a:gd name="connsiteX4" fmla="*/ 238125 w 7687474"/>
              <a:gd name="connsiteY4" fmla="*/ 792000 h 792000"/>
              <a:gd name="connsiteX5" fmla="*/ 0 w 7687474"/>
              <a:gd name="connsiteY5" fmla="*/ 0 h 792000"/>
              <a:gd name="connsiteX0" fmla="*/ 0 w 7735099"/>
              <a:gd name="connsiteY0" fmla="*/ 9525 h 792000"/>
              <a:gd name="connsiteX1" fmla="*/ 7339099 w 7735099"/>
              <a:gd name="connsiteY1" fmla="*/ 0 h 792000"/>
              <a:gd name="connsiteX2" fmla="*/ 7735099 w 7735099"/>
              <a:gd name="connsiteY2" fmla="*/ 396000 h 792000"/>
              <a:gd name="connsiteX3" fmla="*/ 7339099 w 7735099"/>
              <a:gd name="connsiteY3" fmla="*/ 792000 h 792000"/>
              <a:gd name="connsiteX4" fmla="*/ 285750 w 7735099"/>
              <a:gd name="connsiteY4" fmla="*/ 792000 h 792000"/>
              <a:gd name="connsiteX5" fmla="*/ 0 w 7735099"/>
              <a:gd name="connsiteY5" fmla="*/ 9525 h 792000"/>
              <a:gd name="connsiteX0" fmla="*/ 0 w 7735099"/>
              <a:gd name="connsiteY0" fmla="*/ 9525 h 792000"/>
              <a:gd name="connsiteX1" fmla="*/ 7339099 w 7735099"/>
              <a:gd name="connsiteY1" fmla="*/ 0 h 792000"/>
              <a:gd name="connsiteX2" fmla="*/ 7735099 w 7735099"/>
              <a:gd name="connsiteY2" fmla="*/ 396000 h 792000"/>
              <a:gd name="connsiteX3" fmla="*/ 7339099 w 7735099"/>
              <a:gd name="connsiteY3" fmla="*/ 792000 h 792000"/>
              <a:gd name="connsiteX4" fmla="*/ 257175 w 7735099"/>
              <a:gd name="connsiteY4" fmla="*/ 792000 h 792000"/>
              <a:gd name="connsiteX5" fmla="*/ 0 w 7735099"/>
              <a:gd name="connsiteY5" fmla="*/ 9525 h 7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35099" h="792000">
                <a:moveTo>
                  <a:pt x="0" y="9525"/>
                </a:moveTo>
                <a:lnTo>
                  <a:pt x="7339099" y="0"/>
                </a:lnTo>
                <a:lnTo>
                  <a:pt x="7735099" y="396000"/>
                </a:lnTo>
                <a:lnTo>
                  <a:pt x="7339099" y="792000"/>
                </a:lnTo>
                <a:lnTo>
                  <a:pt x="257175" y="792000"/>
                </a:lnTo>
                <a:lnTo>
                  <a:pt x="0" y="9525"/>
                </a:lnTo>
                <a:close/>
              </a:path>
            </a:pathLst>
          </a:cu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119" name="Group 1118">
            <a:extLst>
              <a:ext uri="{FF2B5EF4-FFF2-40B4-BE49-F238E27FC236}">
                <a16:creationId xmlns:a16="http://schemas.microsoft.com/office/drawing/2014/main" id="{FF4E5F6F-B7FA-47E0-985B-1A10B920C51E}"/>
              </a:ext>
            </a:extLst>
          </p:cNvPr>
          <p:cNvGrpSpPr/>
          <p:nvPr/>
        </p:nvGrpSpPr>
        <p:grpSpPr>
          <a:xfrm>
            <a:off x="2598911" y="1856713"/>
            <a:ext cx="7489777" cy="666656"/>
            <a:chOff x="3017859" y="4283314"/>
            <a:chExt cx="4891430" cy="666656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4302DF30-C9F5-421E-BDAE-48047BD1683D}"/>
                </a:ext>
              </a:extLst>
            </p:cNvPr>
            <p:cNvSpPr txBox="1"/>
            <p:nvPr/>
          </p:nvSpPr>
          <p:spPr>
            <a:xfrm>
              <a:off x="3021855" y="4488305"/>
              <a:ext cx="48874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AD654E0C-05E7-4E9C-A5C9-D42D83CBC362}"/>
                </a:ext>
              </a:extLst>
            </p:cNvPr>
            <p:cNvSpPr txBox="1"/>
            <p:nvPr/>
          </p:nvSpPr>
          <p:spPr>
            <a:xfrm>
              <a:off x="3017859" y="4283314"/>
              <a:ext cx="48458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22" name="Group 1121">
            <a:extLst>
              <a:ext uri="{FF2B5EF4-FFF2-40B4-BE49-F238E27FC236}">
                <a16:creationId xmlns:a16="http://schemas.microsoft.com/office/drawing/2014/main" id="{8E7B7021-101C-4916-BEB6-85FAEFF3E40C}"/>
              </a:ext>
            </a:extLst>
          </p:cNvPr>
          <p:cNvGrpSpPr/>
          <p:nvPr/>
        </p:nvGrpSpPr>
        <p:grpSpPr>
          <a:xfrm>
            <a:off x="2239674" y="5338231"/>
            <a:ext cx="7483658" cy="666656"/>
            <a:chOff x="3021855" y="4283314"/>
            <a:chExt cx="4887434" cy="666656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B396B9D4-B9E6-4C37-ACB7-32E5D0E7B7F0}"/>
                </a:ext>
              </a:extLst>
            </p:cNvPr>
            <p:cNvSpPr txBox="1"/>
            <p:nvPr/>
          </p:nvSpPr>
          <p:spPr>
            <a:xfrm>
              <a:off x="3021855" y="4488305"/>
              <a:ext cx="48874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8DB1D301-664D-453B-954D-71215583B423}"/>
                </a:ext>
              </a:extLst>
            </p:cNvPr>
            <p:cNvSpPr txBox="1"/>
            <p:nvPr/>
          </p:nvSpPr>
          <p:spPr>
            <a:xfrm>
              <a:off x="3063404" y="4283314"/>
              <a:ext cx="48458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25" name="Group 1124">
            <a:extLst>
              <a:ext uri="{FF2B5EF4-FFF2-40B4-BE49-F238E27FC236}">
                <a16:creationId xmlns:a16="http://schemas.microsoft.com/office/drawing/2014/main" id="{317E913F-1A8D-41F8-8F5D-B647F899B8AF}"/>
              </a:ext>
            </a:extLst>
          </p:cNvPr>
          <p:cNvGrpSpPr/>
          <p:nvPr/>
        </p:nvGrpSpPr>
        <p:grpSpPr>
          <a:xfrm>
            <a:off x="2239674" y="2966546"/>
            <a:ext cx="7483658" cy="666656"/>
            <a:chOff x="3021855" y="4283314"/>
            <a:chExt cx="4887434" cy="666656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BA2A9669-BFF9-43CC-898A-3BFDC093EE47}"/>
                </a:ext>
              </a:extLst>
            </p:cNvPr>
            <p:cNvSpPr txBox="1"/>
            <p:nvPr/>
          </p:nvSpPr>
          <p:spPr>
            <a:xfrm>
              <a:off x="3021855" y="4488305"/>
              <a:ext cx="48874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419C1C8B-E110-45F4-BCCE-DAEA2BE5BA18}"/>
                </a:ext>
              </a:extLst>
            </p:cNvPr>
            <p:cNvSpPr txBox="1"/>
            <p:nvPr/>
          </p:nvSpPr>
          <p:spPr>
            <a:xfrm>
              <a:off x="3063404" y="4283314"/>
              <a:ext cx="48458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28" name="Group 1127">
            <a:extLst>
              <a:ext uri="{FF2B5EF4-FFF2-40B4-BE49-F238E27FC236}">
                <a16:creationId xmlns:a16="http://schemas.microsoft.com/office/drawing/2014/main" id="{F38BC9D0-99AC-49A4-8E17-F27FED7DC97D}"/>
              </a:ext>
            </a:extLst>
          </p:cNvPr>
          <p:cNvGrpSpPr/>
          <p:nvPr/>
        </p:nvGrpSpPr>
        <p:grpSpPr>
          <a:xfrm>
            <a:off x="2598911" y="4217854"/>
            <a:ext cx="7489777" cy="666656"/>
            <a:chOff x="3017859" y="4283314"/>
            <a:chExt cx="4891430" cy="666656"/>
          </a:xfrm>
        </p:grpSpPr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45E3EC48-A64E-49DE-ACA4-8B9A30E3D41D}"/>
                </a:ext>
              </a:extLst>
            </p:cNvPr>
            <p:cNvSpPr txBox="1"/>
            <p:nvPr/>
          </p:nvSpPr>
          <p:spPr>
            <a:xfrm>
              <a:off x="3021855" y="4488305"/>
              <a:ext cx="48874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08E43F28-BE3B-4A18-811A-A3273BF64004}"/>
                </a:ext>
              </a:extLst>
            </p:cNvPr>
            <p:cNvSpPr txBox="1"/>
            <p:nvPr/>
          </p:nvSpPr>
          <p:spPr>
            <a:xfrm>
              <a:off x="3017859" y="4283314"/>
              <a:ext cx="48458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138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39</cp:revision>
  <dcterms:created xsi:type="dcterms:W3CDTF">2018-02-18T19:39:47Z</dcterms:created>
  <dcterms:modified xsi:type="dcterms:W3CDTF">2019-04-25T06:52:55Z</dcterms:modified>
</cp:coreProperties>
</file>