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84" name="Freeform 29">
            <a:extLst>
              <a:ext uri="{FF2B5EF4-FFF2-40B4-BE49-F238E27FC236}">
                <a16:creationId xmlns:a16="http://schemas.microsoft.com/office/drawing/2014/main" id="{80438E24-64EC-47A1-8F39-9C06B3701931}"/>
              </a:ext>
            </a:extLst>
          </p:cNvPr>
          <p:cNvSpPr/>
          <p:nvPr/>
        </p:nvSpPr>
        <p:spPr>
          <a:xfrm>
            <a:off x="6812723" y="1804571"/>
            <a:ext cx="4814316" cy="2420656"/>
          </a:xfrm>
          <a:custGeom>
            <a:avLst/>
            <a:gdLst>
              <a:gd name="connsiteX0" fmla="*/ 0 w 3648075"/>
              <a:gd name="connsiteY0" fmla="*/ 295275 h 1343025"/>
              <a:gd name="connsiteX1" fmla="*/ 2886075 w 3648075"/>
              <a:gd name="connsiteY1" fmla="*/ 0 h 1343025"/>
              <a:gd name="connsiteX2" fmla="*/ 3648075 w 3648075"/>
              <a:gd name="connsiteY2" fmla="*/ 657225 h 1343025"/>
              <a:gd name="connsiteX3" fmla="*/ 2990850 w 3648075"/>
              <a:gd name="connsiteY3" fmla="*/ 1343025 h 1343025"/>
              <a:gd name="connsiteX4" fmla="*/ 3019425 w 3648075"/>
              <a:gd name="connsiteY4" fmla="*/ 1333500 h 1343025"/>
              <a:gd name="connsiteX0" fmla="*/ 0 w 3648075"/>
              <a:gd name="connsiteY0" fmla="*/ 295275 h 1343025"/>
              <a:gd name="connsiteX1" fmla="*/ 2886075 w 3648075"/>
              <a:gd name="connsiteY1" fmla="*/ 0 h 1343025"/>
              <a:gd name="connsiteX2" fmla="*/ 3648075 w 3648075"/>
              <a:gd name="connsiteY2" fmla="*/ 657225 h 1343025"/>
              <a:gd name="connsiteX3" fmla="*/ 2990850 w 3648075"/>
              <a:gd name="connsiteY3" fmla="*/ 1343025 h 1343025"/>
              <a:gd name="connsiteX4" fmla="*/ 3019425 w 3648075"/>
              <a:gd name="connsiteY4" fmla="*/ 1333500 h 1343025"/>
              <a:gd name="connsiteX0" fmla="*/ 0 w 3648075"/>
              <a:gd name="connsiteY0" fmla="*/ 422478 h 1470228"/>
              <a:gd name="connsiteX1" fmla="*/ 2886075 w 3648075"/>
              <a:gd name="connsiteY1" fmla="*/ 127203 h 1470228"/>
              <a:gd name="connsiteX2" fmla="*/ 3648075 w 3648075"/>
              <a:gd name="connsiteY2" fmla="*/ 784428 h 1470228"/>
              <a:gd name="connsiteX3" fmla="*/ 2990850 w 3648075"/>
              <a:gd name="connsiteY3" fmla="*/ 1470228 h 1470228"/>
              <a:gd name="connsiteX4" fmla="*/ 3019425 w 3648075"/>
              <a:gd name="connsiteY4" fmla="*/ 1460703 h 1470228"/>
              <a:gd name="connsiteX0" fmla="*/ 0 w 3648075"/>
              <a:gd name="connsiteY0" fmla="*/ 384312 h 1432062"/>
              <a:gd name="connsiteX1" fmla="*/ 2886075 w 3648075"/>
              <a:gd name="connsiteY1" fmla="*/ 89037 h 1432062"/>
              <a:gd name="connsiteX2" fmla="*/ 3648075 w 3648075"/>
              <a:gd name="connsiteY2" fmla="*/ 746262 h 1432062"/>
              <a:gd name="connsiteX3" fmla="*/ 2990850 w 3648075"/>
              <a:gd name="connsiteY3" fmla="*/ 1432062 h 1432062"/>
              <a:gd name="connsiteX4" fmla="*/ 3019425 w 3648075"/>
              <a:gd name="connsiteY4" fmla="*/ 1422537 h 1432062"/>
              <a:gd name="connsiteX0" fmla="*/ 0 w 3648075"/>
              <a:gd name="connsiteY0" fmla="*/ 384312 h 1432062"/>
              <a:gd name="connsiteX1" fmla="*/ 2886075 w 3648075"/>
              <a:gd name="connsiteY1" fmla="*/ 89037 h 1432062"/>
              <a:gd name="connsiteX2" fmla="*/ 3648075 w 3648075"/>
              <a:gd name="connsiteY2" fmla="*/ 746262 h 1432062"/>
              <a:gd name="connsiteX3" fmla="*/ 2990850 w 3648075"/>
              <a:gd name="connsiteY3" fmla="*/ 1432062 h 1432062"/>
              <a:gd name="connsiteX4" fmla="*/ 3019425 w 3648075"/>
              <a:gd name="connsiteY4" fmla="*/ 1422537 h 1432062"/>
              <a:gd name="connsiteX0" fmla="*/ 0 w 3514725"/>
              <a:gd name="connsiteY0" fmla="*/ 384312 h 1432062"/>
              <a:gd name="connsiteX1" fmla="*/ 2886075 w 3514725"/>
              <a:gd name="connsiteY1" fmla="*/ 89037 h 1432062"/>
              <a:gd name="connsiteX2" fmla="*/ 3514725 w 3514725"/>
              <a:gd name="connsiteY2" fmla="*/ 793887 h 1432062"/>
              <a:gd name="connsiteX3" fmla="*/ 2990850 w 3514725"/>
              <a:gd name="connsiteY3" fmla="*/ 1432062 h 1432062"/>
              <a:gd name="connsiteX4" fmla="*/ 3019425 w 3514725"/>
              <a:gd name="connsiteY4" fmla="*/ 1422537 h 1432062"/>
              <a:gd name="connsiteX0" fmla="*/ 0 w 3543916"/>
              <a:gd name="connsiteY0" fmla="*/ 384312 h 1432062"/>
              <a:gd name="connsiteX1" fmla="*/ 2886075 w 3543916"/>
              <a:gd name="connsiteY1" fmla="*/ 89037 h 1432062"/>
              <a:gd name="connsiteX2" fmla="*/ 3514725 w 3543916"/>
              <a:gd name="connsiteY2" fmla="*/ 793887 h 1432062"/>
              <a:gd name="connsiteX3" fmla="*/ 2990850 w 3543916"/>
              <a:gd name="connsiteY3" fmla="*/ 1432062 h 1432062"/>
              <a:gd name="connsiteX4" fmla="*/ 3019425 w 3543916"/>
              <a:gd name="connsiteY4" fmla="*/ 1422537 h 1432062"/>
              <a:gd name="connsiteX0" fmla="*/ 0 w 3544552"/>
              <a:gd name="connsiteY0" fmla="*/ 553510 h 1601260"/>
              <a:gd name="connsiteX1" fmla="*/ 2895600 w 3544552"/>
              <a:gd name="connsiteY1" fmla="*/ 77260 h 1601260"/>
              <a:gd name="connsiteX2" fmla="*/ 3514725 w 3544552"/>
              <a:gd name="connsiteY2" fmla="*/ 963085 h 1601260"/>
              <a:gd name="connsiteX3" fmla="*/ 2990850 w 3544552"/>
              <a:gd name="connsiteY3" fmla="*/ 1601260 h 1601260"/>
              <a:gd name="connsiteX4" fmla="*/ 3019425 w 3544552"/>
              <a:gd name="connsiteY4" fmla="*/ 1591735 h 1601260"/>
              <a:gd name="connsiteX0" fmla="*/ 0 w 3500521"/>
              <a:gd name="connsiteY0" fmla="*/ 553510 h 1601260"/>
              <a:gd name="connsiteX1" fmla="*/ 2895600 w 3500521"/>
              <a:gd name="connsiteY1" fmla="*/ 77260 h 1601260"/>
              <a:gd name="connsiteX2" fmla="*/ 3467100 w 3500521"/>
              <a:gd name="connsiteY2" fmla="*/ 991660 h 1601260"/>
              <a:gd name="connsiteX3" fmla="*/ 2990850 w 3500521"/>
              <a:gd name="connsiteY3" fmla="*/ 1601260 h 1601260"/>
              <a:gd name="connsiteX4" fmla="*/ 3019425 w 3500521"/>
              <a:gd name="connsiteY4" fmla="*/ 1591735 h 1601260"/>
              <a:gd name="connsiteX0" fmla="*/ 0 w 3500521"/>
              <a:gd name="connsiteY0" fmla="*/ 553510 h 1601260"/>
              <a:gd name="connsiteX1" fmla="*/ 2895600 w 3500521"/>
              <a:gd name="connsiteY1" fmla="*/ 77260 h 1601260"/>
              <a:gd name="connsiteX2" fmla="*/ 3467100 w 3500521"/>
              <a:gd name="connsiteY2" fmla="*/ 991660 h 1601260"/>
              <a:gd name="connsiteX3" fmla="*/ 2990850 w 3500521"/>
              <a:gd name="connsiteY3" fmla="*/ 1601260 h 1601260"/>
              <a:gd name="connsiteX4" fmla="*/ 3019425 w 3500521"/>
              <a:gd name="connsiteY4" fmla="*/ 1591735 h 1601260"/>
              <a:gd name="connsiteX0" fmla="*/ 0 w 3139354"/>
              <a:gd name="connsiteY0" fmla="*/ 553510 h 1601260"/>
              <a:gd name="connsiteX1" fmla="*/ 2895600 w 3139354"/>
              <a:gd name="connsiteY1" fmla="*/ 77260 h 1601260"/>
              <a:gd name="connsiteX2" fmla="*/ 2990850 w 3139354"/>
              <a:gd name="connsiteY2" fmla="*/ 1601260 h 1601260"/>
              <a:gd name="connsiteX3" fmla="*/ 3019425 w 3139354"/>
              <a:gd name="connsiteY3" fmla="*/ 1591735 h 1601260"/>
              <a:gd name="connsiteX0" fmla="*/ 0 w 3139354"/>
              <a:gd name="connsiteY0" fmla="*/ 553510 h 1601260"/>
              <a:gd name="connsiteX1" fmla="*/ 2895600 w 3139354"/>
              <a:gd name="connsiteY1" fmla="*/ 77260 h 1601260"/>
              <a:gd name="connsiteX2" fmla="*/ 2990850 w 3139354"/>
              <a:gd name="connsiteY2" fmla="*/ 1601260 h 1601260"/>
              <a:gd name="connsiteX0" fmla="*/ 0 w 3338009"/>
              <a:gd name="connsiteY0" fmla="*/ 553510 h 1601260"/>
              <a:gd name="connsiteX1" fmla="*/ 2895600 w 3338009"/>
              <a:gd name="connsiteY1" fmla="*/ 77260 h 1601260"/>
              <a:gd name="connsiteX2" fmla="*/ 2990850 w 3338009"/>
              <a:gd name="connsiteY2" fmla="*/ 1601260 h 1601260"/>
              <a:gd name="connsiteX0" fmla="*/ 0 w 3435667"/>
              <a:gd name="connsiteY0" fmla="*/ 508668 h 1556418"/>
              <a:gd name="connsiteX1" fmla="*/ 3095625 w 3435667"/>
              <a:gd name="connsiteY1" fmla="*/ 80043 h 1556418"/>
              <a:gd name="connsiteX2" fmla="*/ 2990850 w 3435667"/>
              <a:gd name="connsiteY2" fmla="*/ 1556418 h 1556418"/>
              <a:gd name="connsiteX0" fmla="*/ 0 w 3414855"/>
              <a:gd name="connsiteY0" fmla="*/ 580508 h 1628258"/>
              <a:gd name="connsiteX1" fmla="*/ 3057525 w 3414855"/>
              <a:gd name="connsiteY1" fmla="*/ 75683 h 1628258"/>
              <a:gd name="connsiteX2" fmla="*/ 2990850 w 3414855"/>
              <a:gd name="connsiteY2" fmla="*/ 1628258 h 1628258"/>
              <a:gd name="connsiteX0" fmla="*/ 0 w 3483642"/>
              <a:gd name="connsiteY0" fmla="*/ 580508 h 1628258"/>
              <a:gd name="connsiteX1" fmla="*/ 3057525 w 3483642"/>
              <a:gd name="connsiteY1" fmla="*/ 75683 h 1628258"/>
              <a:gd name="connsiteX2" fmla="*/ 2990850 w 3483642"/>
              <a:gd name="connsiteY2" fmla="*/ 1628258 h 1628258"/>
              <a:gd name="connsiteX0" fmla="*/ 0 w 3483642"/>
              <a:gd name="connsiteY0" fmla="*/ 618063 h 1665813"/>
              <a:gd name="connsiteX1" fmla="*/ 3057525 w 3483642"/>
              <a:gd name="connsiteY1" fmla="*/ 113238 h 1665813"/>
              <a:gd name="connsiteX2" fmla="*/ 2990850 w 3483642"/>
              <a:gd name="connsiteY2" fmla="*/ 1665813 h 1665813"/>
              <a:gd name="connsiteX0" fmla="*/ 0 w 3479740"/>
              <a:gd name="connsiteY0" fmla="*/ 618063 h 1665813"/>
              <a:gd name="connsiteX1" fmla="*/ 3057525 w 3479740"/>
              <a:gd name="connsiteY1" fmla="*/ 113238 h 1665813"/>
              <a:gd name="connsiteX2" fmla="*/ 2990850 w 3479740"/>
              <a:gd name="connsiteY2" fmla="*/ 1665813 h 1665813"/>
              <a:gd name="connsiteX0" fmla="*/ 0 w 3443113"/>
              <a:gd name="connsiteY0" fmla="*/ 618063 h 1665813"/>
              <a:gd name="connsiteX1" fmla="*/ 3057525 w 3443113"/>
              <a:gd name="connsiteY1" fmla="*/ 113238 h 1665813"/>
              <a:gd name="connsiteX2" fmla="*/ 2990850 w 3443113"/>
              <a:gd name="connsiteY2" fmla="*/ 1665813 h 1665813"/>
              <a:gd name="connsiteX0" fmla="*/ 0 w 3443113"/>
              <a:gd name="connsiteY0" fmla="*/ 651646 h 1699396"/>
              <a:gd name="connsiteX1" fmla="*/ 3057525 w 3443113"/>
              <a:gd name="connsiteY1" fmla="*/ 146821 h 1699396"/>
              <a:gd name="connsiteX2" fmla="*/ 2990850 w 3443113"/>
              <a:gd name="connsiteY2" fmla="*/ 1699396 h 1699396"/>
              <a:gd name="connsiteX0" fmla="*/ 0 w 3443113"/>
              <a:gd name="connsiteY0" fmla="*/ 669031 h 1716781"/>
              <a:gd name="connsiteX1" fmla="*/ 3057525 w 3443113"/>
              <a:gd name="connsiteY1" fmla="*/ 164206 h 1716781"/>
              <a:gd name="connsiteX2" fmla="*/ 2990850 w 3443113"/>
              <a:gd name="connsiteY2" fmla="*/ 1716781 h 1716781"/>
              <a:gd name="connsiteX0" fmla="*/ 0 w 3393861"/>
              <a:gd name="connsiteY0" fmla="*/ 669031 h 1778653"/>
              <a:gd name="connsiteX1" fmla="*/ 3057525 w 3393861"/>
              <a:gd name="connsiteY1" fmla="*/ 164206 h 1778653"/>
              <a:gd name="connsiteX2" fmla="*/ 2847072 w 3393861"/>
              <a:gd name="connsiteY2" fmla="*/ 1778653 h 1778653"/>
              <a:gd name="connsiteX0" fmla="*/ 0 w 3369466"/>
              <a:gd name="connsiteY0" fmla="*/ 669031 h 1819901"/>
              <a:gd name="connsiteX1" fmla="*/ 3057525 w 3369466"/>
              <a:gd name="connsiteY1" fmla="*/ 164206 h 1819901"/>
              <a:gd name="connsiteX2" fmla="*/ 2762112 w 3369466"/>
              <a:gd name="connsiteY2" fmla="*/ 1819901 h 1819901"/>
              <a:gd name="connsiteX0" fmla="*/ 0 w 3440883"/>
              <a:gd name="connsiteY0" fmla="*/ 669031 h 1819901"/>
              <a:gd name="connsiteX1" fmla="*/ 3057525 w 3440883"/>
              <a:gd name="connsiteY1" fmla="*/ 164206 h 1819901"/>
              <a:gd name="connsiteX2" fmla="*/ 2762112 w 3440883"/>
              <a:gd name="connsiteY2" fmla="*/ 1819901 h 1819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440883" h="1819901">
                <a:moveTo>
                  <a:pt x="0" y="669031"/>
                </a:moveTo>
                <a:cubicBezTo>
                  <a:pt x="1428750" y="961131"/>
                  <a:pt x="1943100" y="-470794"/>
                  <a:pt x="3057525" y="164206"/>
                </a:cubicBezTo>
                <a:cubicBezTo>
                  <a:pt x="3717925" y="605531"/>
                  <a:pt x="3463637" y="1742006"/>
                  <a:pt x="2762112" y="1819901"/>
                </a:cubicBezTo>
              </a:path>
            </a:pathLst>
          </a:custGeom>
          <a:ln w="63500">
            <a:solidFill>
              <a:schemeClr val="accent2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85" name="Freeform 31">
            <a:extLst>
              <a:ext uri="{FF2B5EF4-FFF2-40B4-BE49-F238E27FC236}">
                <a16:creationId xmlns:a16="http://schemas.microsoft.com/office/drawing/2014/main" id="{F9DA437F-3851-4626-94F6-9EF5EB787930}"/>
              </a:ext>
            </a:extLst>
          </p:cNvPr>
          <p:cNvSpPr/>
          <p:nvPr/>
        </p:nvSpPr>
        <p:spPr>
          <a:xfrm>
            <a:off x="6684461" y="2219267"/>
            <a:ext cx="4659255" cy="1888358"/>
          </a:xfrm>
          <a:custGeom>
            <a:avLst/>
            <a:gdLst>
              <a:gd name="connsiteX0" fmla="*/ 0 w 3648075"/>
              <a:gd name="connsiteY0" fmla="*/ 295275 h 1343025"/>
              <a:gd name="connsiteX1" fmla="*/ 2886075 w 3648075"/>
              <a:gd name="connsiteY1" fmla="*/ 0 h 1343025"/>
              <a:gd name="connsiteX2" fmla="*/ 3648075 w 3648075"/>
              <a:gd name="connsiteY2" fmla="*/ 657225 h 1343025"/>
              <a:gd name="connsiteX3" fmla="*/ 2990850 w 3648075"/>
              <a:gd name="connsiteY3" fmla="*/ 1343025 h 1343025"/>
              <a:gd name="connsiteX4" fmla="*/ 3019425 w 3648075"/>
              <a:gd name="connsiteY4" fmla="*/ 1333500 h 1343025"/>
              <a:gd name="connsiteX0" fmla="*/ 0 w 3648075"/>
              <a:gd name="connsiteY0" fmla="*/ 295275 h 1343025"/>
              <a:gd name="connsiteX1" fmla="*/ 2886075 w 3648075"/>
              <a:gd name="connsiteY1" fmla="*/ 0 h 1343025"/>
              <a:gd name="connsiteX2" fmla="*/ 3648075 w 3648075"/>
              <a:gd name="connsiteY2" fmla="*/ 657225 h 1343025"/>
              <a:gd name="connsiteX3" fmla="*/ 2990850 w 3648075"/>
              <a:gd name="connsiteY3" fmla="*/ 1343025 h 1343025"/>
              <a:gd name="connsiteX4" fmla="*/ 3019425 w 3648075"/>
              <a:gd name="connsiteY4" fmla="*/ 1333500 h 1343025"/>
              <a:gd name="connsiteX0" fmla="*/ 0 w 3648075"/>
              <a:gd name="connsiteY0" fmla="*/ 422478 h 1470228"/>
              <a:gd name="connsiteX1" fmla="*/ 2886075 w 3648075"/>
              <a:gd name="connsiteY1" fmla="*/ 127203 h 1470228"/>
              <a:gd name="connsiteX2" fmla="*/ 3648075 w 3648075"/>
              <a:gd name="connsiteY2" fmla="*/ 784428 h 1470228"/>
              <a:gd name="connsiteX3" fmla="*/ 2990850 w 3648075"/>
              <a:gd name="connsiteY3" fmla="*/ 1470228 h 1470228"/>
              <a:gd name="connsiteX4" fmla="*/ 3019425 w 3648075"/>
              <a:gd name="connsiteY4" fmla="*/ 1460703 h 1470228"/>
              <a:gd name="connsiteX0" fmla="*/ 0 w 3648075"/>
              <a:gd name="connsiteY0" fmla="*/ 384312 h 1432062"/>
              <a:gd name="connsiteX1" fmla="*/ 2886075 w 3648075"/>
              <a:gd name="connsiteY1" fmla="*/ 89037 h 1432062"/>
              <a:gd name="connsiteX2" fmla="*/ 3648075 w 3648075"/>
              <a:gd name="connsiteY2" fmla="*/ 746262 h 1432062"/>
              <a:gd name="connsiteX3" fmla="*/ 2990850 w 3648075"/>
              <a:gd name="connsiteY3" fmla="*/ 1432062 h 1432062"/>
              <a:gd name="connsiteX4" fmla="*/ 3019425 w 3648075"/>
              <a:gd name="connsiteY4" fmla="*/ 1422537 h 1432062"/>
              <a:gd name="connsiteX0" fmla="*/ 0 w 3648075"/>
              <a:gd name="connsiteY0" fmla="*/ 384312 h 1432062"/>
              <a:gd name="connsiteX1" fmla="*/ 2886075 w 3648075"/>
              <a:gd name="connsiteY1" fmla="*/ 89037 h 1432062"/>
              <a:gd name="connsiteX2" fmla="*/ 3648075 w 3648075"/>
              <a:gd name="connsiteY2" fmla="*/ 746262 h 1432062"/>
              <a:gd name="connsiteX3" fmla="*/ 2990850 w 3648075"/>
              <a:gd name="connsiteY3" fmla="*/ 1432062 h 1432062"/>
              <a:gd name="connsiteX4" fmla="*/ 3019425 w 3648075"/>
              <a:gd name="connsiteY4" fmla="*/ 1422537 h 1432062"/>
              <a:gd name="connsiteX0" fmla="*/ 0 w 3514725"/>
              <a:gd name="connsiteY0" fmla="*/ 384312 h 1432062"/>
              <a:gd name="connsiteX1" fmla="*/ 2886075 w 3514725"/>
              <a:gd name="connsiteY1" fmla="*/ 89037 h 1432062"/>
              <a:gd name="connsiteX2" fmla="*/ 3514725 w 3514725"/>
              <a:gd name="connsiteY2" fmla="*/ 793887 h 1432062"/>
              <a:gd name="connsiteX3" fmla="*/ 2990850 w 3514725"/>
              <a:gd name="connsiteY3" fmla="*/ 1432062 h 1432062"/>
              <a:gd name="connsiteX4" fmla="*/ 3019425 w 3514725"/>
              <a:gd name="connsiteY4" fmla="*/ 1422537 h 1432062"/>
              <a:gd name="connsiteX0" fmla="*/ 0 w 3543916"/>
              <a:gd name="connsiteY0" fmla="*/ 384312 h 1432062"/>
              <a:gd name="connsiteX1" fmla="*/ 2886075 w 3543916"/>
              <a:gd name="connsiteY1" fmla="*/ 89037 h 1432062"/>
              <a:gd name="connsiteX2" fmla="*/ 3514725 w 3543916"/>
              <a:gd name="connsiteY2" fmla="*/ 793887 h 1432062"/>
              <a:gd name="connsiteX3" fmla="*/ 2990850 w 3543916"/>
              <a:gd name="connsiteY3" fmla="*/ 1432062 h 1432062"/>
              <a:gd name="connsiteX4" fmla="*/ 3019425 w 3543916"/>
              <a:gd name="connsiteY4" fmla="*/ 1422537 h 1432062"/>
              <a:gd name="connsiteX0" fmla="*/ 0 w 3544552"/>
              <a:gd name="connsiteY0" fmla="*/ 553510 h 1601260"/>
              <a:gd name="connsiteX1" fmla="*/ 2895600 w 3544552"/>
              <a:gd name="connsiteY1" fmla="*/ 77260 h 1601260"/>
              <a:gd name="connsiteX2" fmla="*/ 3514725 w 3544552"/>
              <a:gd name="connsiteY2" fmla="*/ 963085 h 1601260"/>
              <a:gd name="connsiteX3" fmla="*/ 2990850 w 3544552"/>
              <a:gd name="connsiteY3" fmla="*/ 1601260 h 1601260"/>
              <a:gd name="connsiteX4" fmla="*/ 3019425 w 3544552"/>
              <a:gd name="connsiteY4" fmla="*/ 1591735 h 1601260"/>
              <a:gd name="connsiteX0" fmla="*/ 0 w 3500521"/>
              <a:gd name="connsiteY0" fmla="*/ 553510 h 1601260"/>
              <a:gd name="connsiteX1" fmla="*/ 2895600 w 3500521"/>
              <a:gd name="connsiteY1" fmla="*/ 77260 h 1601260"/>
              <a:gd name="connsiteX2" fmla="*/ 3467100 w 3500521"/>
              <a:gd name="connsiteY2" fmla="*/ 991660 h 1601260"/>
              <a:gd name="connsiteX3" fmla="*/ 2990850 w 3500521"/>
              <a:gd name="connsiteY3" fmla="*/ 1601260 h 1601260"/>
              <a:gd name="connsiteX4" fmla="*/ 3019425 w 3500521"/>
              <a:gd name="connsiteY4" fmla="*/ 1591735 h 1601260"/>
              <a:gd name="connsiteX0" fmla="*/ 0 w 3500521"/>
              <a:gd name="connsiteY0" fmla="*/ 553510 h 1601260"/>
              <a:gd name="connsiteX1" fmla="*/ 2895600 w 3500521"/>
              <a:gd name="connsiteY1" fmla="*/ 77260 h 1601260"/>
              <a:gd name="connsiteX2" fmla="*/ 3467100 w 3500521"/>
              <a:gd name="connsiteY2" fmla="*/ 991660 h 1601260"/>
              <a:gd name="connsiteX3" fmla="*/ 2990850 w 3500521"/>
              <a:gd name="connsiteY3" fmla="*/ 1601260 h 1601260"/>
              <a:gd name="connsiteX4" fmla="*/ 3019425 w 3500521"/>
              <a:gd name="connsiteY4" fmla="*/ 1591735 h 1601260"/>
              <a:gd name="connsiteX0" fmla="*/ 0 w 3139354"/>
              <a:gd name="connsiteY0" fmla="*/ 553510 h 1601260"/>
              <a:gd name="connsiteX1" fmla="*/ 2895600 w 3139354"/>
              <a:gd name="connsiteY1" fmla="*/ 77260 h 1601260"/>
              <a:gd name="connsiteX2" fmla="*/ 2990850 w 3139354"/>
              <a:gd name="connsiteY2" fmla="*/ 1601260 h 1601260"/>
              <a:gd name="connsiteX3" fmla="*/ 3019425 w 3139354"/>
              <a:gd name="connsiteY3" fmla="*/ 1591735 h 1601260"/>
              <a:gd name="connsiteX0" fmla="*/ 0 w 3139354"/>
              <a:gd name="connsiteY0" fmla="*/ 553510 h 1601260"/>
              <a:gd name="connsiteX1" fmla="*/ 2895600 w 3139354"/>
              <a:gd name="connsiteY1" fmla="*/ 77260 h 1601260"/>
              <a:gd name="connsiteX2" fmla="*/ 2990850 w 3139354"/>
              <a:gd name="connsiteY2" fmla="*/ 1601260 h 1601260"/>
              <a:gd name="connsiteX0" fmla="*/ 0 w 3338009"/>
              <a:gd name="connsiteY0" fmla="*/ 553510 h 1601260"/>
              <a:gd name="connsiteX1" fmla="*/ 2895600 w 3338009"/>
              <a:gd name="connsiteY1" fmla="*/ 77260 h 1601260"/>
              <a:gd name="connsiteX2" fmla="*/ 2990850 w 3338009"/>
              <a:gd name="connsiteY2" fmla="*/ 1601260 h 1601260"/>
              <a:gd name="connsiteX0" fmla="*/ 0 w 3435667"/>
              <a:gd name="connsiteY0" fmla="*/ 508668 h 1556418"/>
              <a:gd name="connsiteX1" fmla="*/ 3095625 w 3435667"/>
              <a:gd name="connsiteY1" fmla="*/ 80043 h 1556418"/>
              <a:gd name="connsiteX2" fmla="*/ 2990850 w 3435667"/>
              <a:gd name="connsiteY2" fmla="*/ 1556418 h 1556418"/>
              <a:gd name="connsiteX0" fmla="*/ 0 w 3414855"/>
              <a:gd name="connsiteY0" fmla="*/ 580508 h 1628258"/>
              <a:gd name="connsiteX1" fmla="*/ 3057525 w 3414855"/>
              <a:gd name="connsiteY1" fmla="*/ 75683 h 1628258"/>
              <a:gd name="connsiteX2" fmla="*/ 2990850 w 3414855"/>
              <a:gd name="connsiteY2" fmla="*/ 1628258 h 1628258"/>
              <a:gd name="connsiteX0" fmla="*/ 0 w 3483642"/>
              <a:gd name="connsiteY0" fmla="*/ 580508 h 1628258"/>
              <a:gd name="connsiteX1" fmla="*/ 3057525 w 3483642"/>
              <a:gd name="connsiteY1" fmla="*/ 75683 h 1628258"/>
              <a:gd name="connsiteX2" fmla="*/ 2990850 w 3483642"/>
              <a:gd name="connsiteY2" fmla="*/ 1628258 h 1628258"/>
              <a:gd name="connsiteX0" fmla="*/ 0 w 3483642"/>
              <a:gd name="connsiteY0" fmla="*/ 618063 h 1665813"/>
              <a:gd name="connsiteX1" fmla="*/ 3057525 w 3483642"/>
              <a:gd name="connsiteY1" fmla="*/ 113238 h 1665813"/>
              <a:gd name="connsiteX2" fmla="*/ 2990850 w 3483642"/>
              <a:gd name="connsiteY2" fmla="*/ 1665813 h 1665813"/>
              <a:gd name="connsiteX0" fmla="*/ 0 w 3479740"/>
              <a:gd name="connsiteY0" fmla="*/ 618063 h 1665813"/>
              <a:gd name="connsiteX1" fmla="*/ 3057525 w 3479740"/>
              <a:gd name="connsiteY1" fmla="*/ 113238 h 1665813"/>
              <a:gd name="connsiteX2" fmla="*/ 2990850 w 3479740"/>
              <a:gd name="connsiteY2" fmla="*/ 1665813 h 1665813"/>
              <a:gd name="connsiteX0" fmla="*/ 0 w 3443113"/>
              <a:gd name="connsiteY0" fmla="*/ 618063 h 1665813"/>
              <a:gd name="connsiteX1" fmla="*/ 3057525 w 3443113"/>
              <a:gd name="connsiteY1" fmla="*/ 113238 h 1665813"/>
              <a:gd name="connsiteX2" fmla="*/ 2990850 w 3443113"/>
              <a:gd name="connsiteY2" fmla="*/ 1665813 h 1665813"/>
              <a:gd name="connsiteX0" fmla="*/ 0 w 3443113"/>
              <a:gd name="connsiteY0" fmla="*/ 651646 h 1699396"/>
              <a:gd name="connsiteX1" fmla="*/ 3057525 w 3443113"/>
              <a:gd name="connsiteY1" fmla="*/ 146821 h 1699396"/>
              <a:gd name="connsiteX2" fmla="*/ 2990850 w 3443113"/>
              <a:gd name="connsiteY2" fmla="*/ 1699396 h 1699396"/>
              <a:gd name="connsiteX0" fmla="*/ 0 w 3443113"/>
              <a:gd name="connsiteY0" fmla="*/ 669031 h 1716781"/>
              <a:gd name="connsiteX1" fmla="*/ 3057525 w 3443113"/>
              <a:gd name="connsiteY1" fmla="*/ 164206 h 1716781"/>
              <a:gd name="connsiteX2" fmla="*/ 2990850 w 3443113"/>
              <a:gd name="connsiteY2" fmla="*/ 1716781 h 1716781"/>
              <a:gd name="connsiteX0" fmla="*/ 0 w 3654429"/>
              <a:gd name="connsiteY0" fmla="*/ 516771 h 1733574"/>
              <a:gd name="connsiteX1" fmla="*/ 3268841 w 3654429"/>
              <a:gd name="connsiteY1" fmla="*/ 180999 h 1733574"/>
              <a:gd name="connsiteX2" fmla="*/ 3202166 w 3654429"/>
              <a:gd name="connsiteY2" fmla="*/ 1733574 h 1733574"/>
              <a:gd name="connsiteX0" fmla="*/ 0 w 3654429"/>
              <a:gd name="connsiteY0" fmla="*/ 484692 h 1701495"/>
              <a:gd name="connsiteX1" fmla="*/ 3268841 w 3654429"/>
              <a:gd name="connsiteY1" fmla="*/ 148920 h 1701495"/>
              <a:gd name="connsiteX2" fmla="*/ 3202166 w 3654429"/>
              <a:gd name="connsiteY2" fmla="*/ 1701495 h 1701495"/>
              <a:gd name="connsiteX0" fmla="*/ 0 w 3616261"/>
              <a:gd name="connsiteY0" fmla="*/ 484692 h 1718364"/>
              <a:gd name="connsiteX1" fmla="*/ 3268841 w 3616261"/>
              <a:gd name="connsiteY1" fmla="*/ 148920 h 1718364"/>
              <a:gd name="connsiteX2" fmla="*/ 3093630 w 3616261"/>
              <a:gd name="connsiteY2" fmla="*/ 1718364 h 1718364"/>
              <a:gd name="connsiteX0" fmla="*/ 0 w 3664155"/>
              <a:gd name="connsiteY0" fmla="*/ 484692 h 1718364"/>
              <a:gd name="connsiteX1" fmla="*/ 3268841 w 3664155"/>
              <a:gd name="connsiteY1" fmla="*/ 148920 h 1718364"/>
              <a:gd name="connsiteX2" fmla="*/ 3093630 w 3664155"/>
              <a:gd name="connsiteY2" fmla="*/ 1718364 h 1718364"/>
              <a:gd name="connsiteX0" fmla="*/ 0 w 3686912"/>
              <a:gd name="connsiteY0" fmla="*/ 508122 h 1741794"/>
              <a:gd name="connsiteX1" fmla="*/ 3305020 w 3686912"/>
              <a:gd name="connsiteY1" fmla="*/ 147047 h 1741794"/>
              <a:gd name="connsiteX2" fmla="*/ 3093630 w 3686912"/>
              <a:gd name="connsiteY2" fmla="*/ 1741794 h 1741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86912" h="1741794">
                <a:moveTo>
                  <a:pt x="0" y="508122"/>
                </a:moveTo>
                <a:cubicBezTo>
                  <a:pt x="1566106" y="1180592"/>
                  <a:pt x="2190595" y="-487953"/>
                  <a:pt x="3305020" y="147047"/>
                </a:cubicBezTo>
                <a:cubicBezTo>
                  <a:pt x="3965420" y="588372"/>
                  <a:pt x="3687090" y="1574815"/>
                  <a:pt x="3093630" y="1741794"/>
                </a:cubicBezTo>
              </a:path>
            </a:pathLst>
          </a:custGeom>
          <a:ln w="25400">
            <a:solidFill>
              <a:schemeClr val="accent3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786" name="Freeform 32">
            <a:extLst>
              <a:ext uri="{FF2B5EF4-FFF2-40B4-BE49-F238E27FC236}">
                <a16:creationId xmlns:a16="http://schemas.microsoft.com/office/drawing/2014/main" id="{26000CC0-409B-41FB-94ED-A972D9100065}"/>
              </a:ext>
            </a:extLst>
          </p:cNvPr>
          <p:cNvSpPr/>
          <p:nvPr/>
        </p:nvSpPr>
        <p:spPr>
          <a:xfrm>
            <a:off x="6812724" y="1586785"/>
            <a:ext cx="4475986" cy="2041529"/>
          </a:xfrm>
          <a:custGeom>
            <a:avLst/>
            <a:gdLst>
              <a:gd name="connsiteX0" fmla="*/ 0 w 3648075"/>
              <a:gd name="connsiteY0" fmla="*/ 295275 h 1343025"/>
              <a:gd name="connsiteX1" fmla="*/ 2886075 w 3648075"/>
              <a:gd name="connsiteY1" fmla="*/ 0 h 1343025"/>
              <a:gd name="connsiteX2" fmla="*/ 3648075 w 3648075"/>
              <a:gd name="connsiteY2" fmla="*/ 657225 h 1343025"/>
              <a:gd name="connsiteX3" fmla="*/ 2990850 w 3648075"/>
              <a:gd name="connsiteY3" fmla="*/ 1343025 h 1343025"/>
              <a:gd name="connsiteX4" fmla="*/ 3019425 w 3648075"/>
              <a:gd name="connsiteY4" fmla="*/ 1333500 h 1343025"/>
              <a:gd name="connsiteX0" fmla="*/ 0 w 3648075"/>
              <a:gd name="connsiteY0" fmla="*/ 295275 h 1343025"/>
              <a:gd name="connsiteX1" fmla="*/ 2886075 w 3648075"/>
              <a:gd name="connsiteY1" fmla="*/ 0 h 1343025"/>
              <a:gd name="connsiteX2" fmla="*/ 3648075 w 3648075"/>
              <a:gd name="connsiteY2" fmla="*/ 657225 h 1343025"/>
              <a:gd name="connsiteX3" fmla="*/ 2990850 w 3648075"/>
              <a:gd name="connsiteY3" fmla="*/ 1343025 h 1343025"/>
              <a:gd name="connsiteX4" fmla="*/ 3019425 w 3648075"/>
              <a:gd name="connsiteY4" fmla="*/ 1333500 h 1343025"/>
              <a:gd name="connsiteX0" fmla="*/ 0 w 3648075"/>
              <a:gd name="connsiteY0" fmla="*/ 422478 h 1470228"/>
              <a:gd name="connsiteX1" fmla="*/ 2886075 w 3648075"/>
              <a:gd name="connsiteY1" fmla="*/ 127203 h 1470228"/>
              <a:gd name="connsiteX2" fmla="*/ 3648075 w 3648075"/>
              <a:gd name="connsiteY2" fmla="*/ 784428 h 1470228"/>
              <a:gd name="connsiteX3" fmla="*/ 2990850 w 3648075"/>
              <a:gd name="connsiteY3" fmla="*/ 1470228 h 1470228"/>
              <a:gd name="connsiteX4" fmla="*/ 3019425 w 3648075"/>
              <a:gd name="connsiteY4" fmla="*/ 1460703 h 1470228"/>
              <a:gd name="connsiteX0" fmla="*/ 0 w 3648075"/>
              <a:gd name="connsiteY0" fmla="*/ 384312 h 1432062"/>
              <a:gd name="connsiteX1" fmla="*/ 2886075 w 3648075"/>
              <a:gd name="connsiteY1" fmla="*/ 89037 h 1432062"/>
              <a:gd name="connsiteX2" fmla="*/ 3648075 w 3648075"/>
              <a:gd name="connsiteY2" fmla="*/ 746262 h 1432062"/>
              <a:gd name="connsiteX3" fmla="*/ 2990850 w 3648075"/>
              <a:gd name="connsiteY3" fmla="*/ 1432062 h 1432062"/>
              <a:gd name="connsiteX4" fmla="*/ 3019425 w 3648075"/>
              <a:gd name="connsiteY4" fmla="*/ 1422537 h 1432062"/>
              <a:gd name="connsiteX0" fmla="*/ 0 w 3648075"/>
              <a:gd name="connsiteY0" fmla="*/ 384312 h 1432062"/>
              <a:gd name="connsiteX1" fmla="*/ 2886075 w 3648075"/>
              <a:gd name="connsiteY1" fmla="*/ 89037 h 1432062"/>
              <a:gd name="connsiteX2" fmla="*/ 3648075 w 3648075"/>
              <a:gd name="connsiteY2" fmla="*/ 746262 h 1432062"/>
              <a:gd name="connsiteX3" fmla="*/ 2990850 w 3648075"/>
              <a:gd name="connsiteY3" fmla="*/ 1432062 h 1432062"/>
              <a:gd name="connsiteX4" fmla="*/ 3019425 w 3648075"/>
              <a:gd name="connsiteY4" fmla="*/ 1422537 h 1432062"/>
              <a:gd name="connsiteX0" fmla="*/ 0 w 3514725"/>
              <a:gd name="connsiteY0" fmla="*/ 384312 h 1432062"/>
              <a:gd name="connsiteX1" fmla="*/ 2886075 w 3514725"/>
              <a:gd name="connsiteY1" fmla="*/ 89037 h 1432062"/>
              <a:gd name="connsiteX2" fmla="*/ 3514725 w 3514725"/>
              <a:gd name="connsiteY2" fmla="*/ 793887 h 1432062"/>
              <a:gd name="connsiteX3" fmla="*/ 2990850 w 3514725"/>
              <a:gd name="connsiteY3" fmla="*/ 1432062 h 1432062"/>
              <a:gd name="connsiteX4" fmla="*/ 3019425 w 3514725"/>
              <a:gd name="connsiteY4" fmla="*/ 1422537 h 1432062"/>
              <a:gd name="connsiteX0" fmla="*/ 0 w 3543916"/>
              <a:gd name="connsiteY0" fmla="*/ 384312 h 1432062"/>
              <a:gd name="connsiteX1" fmla="*/ 2886075 w 3543916"/>
              <a:gd name="connsiteY1" fmla="*/ 89037 h 1432062"/>
              <a:gd name="connsiteX2" fmla="*/ 3514725 w 3543916"/>
              <a:gd name="connsiteY2" fmla="*/ 793887 h 1432062"/>
              <a:gd name="connsiteX3" fmla="*/ 2990850 w 3543916"/>
              <a:gd name="connsiteY3" fmla="*/ 1432062 h 1432062"/>
              <a:gd name="connsiteX4" fmla="*/ 3019425 w 3543916"/>
              <a:gd name="connsiteY4" fmla="*/ 1422537 h 1432062"/>
              <a:gd name="connsiteX0" fmla="*/ 0 w 3544552"/>
              <a:gd name="connsiteY0" fmla="*/ 553510 h 1601260"/>
              <a:gd name="connsiteX1" fmla="*/ 2895600 w 3544552"/>
              <a:gd name="connsiteY1" fmla="*/ 77260 h 1601260"/>
              <a:gd name="connsiteX2" fmla="*/ 3514725 w 3544552"/>
              <a:gd name="connsiteY2" fmla="*/ 963085 h 1601260"/>
              <a:gd name="connsiteX3" fmla="*/ 2990850 w 3544552"/>
              <a:gd name="connsiteY3" fmla="*/ 1601260 h 1601260"/>
              <a:gd name="connsiteX4" fmla="*/ 3019425 w 3544552"/>
              <a:gd name="connsiteY4" fmla="*/ 1591735 h 1601260"/>
              <a:gd name="connsiteX0" fmla="*/ 0 w 3500521"/>
              <a:gd name="connsiteY0" fmla="*/ 553510 h 1601260"/>
              <a:gd name="connsiteX1" fmla="*/ 2895600 w 3500521"/>
              <a:gd name="connsiteY1" fmla="*/ 77260 h 1601260"/>
              <a:gd name="connsiteX2" fmla="*/ 3467100 w 3500521"/>
              <a:gd name="connsiteY2" fmla="*/ 991660 h 1601260"/>
              <a:gd name="connsiteX3" fmla="*/ 2990850 w 3500521"/>
              <a:gd name="connsiteY3" fmla="*/ 1601260 h 1601260"/>
              <a:gd name="connsiteX4" fmla="*/ 3019425 w 3500521"/>
              <a:gd name="connsiteY4" fmla="*/ 1591735 h 1601260"/>
              <a:gd name="connsiteX0" fmla="*/ 0 w 3500521"/>
              <a:gd name="connsiteY0" fmla="*/ 553510 h 1601260"/>
              <a:gd name="connsiteX1" fmla="*/ 2895600 w 3500521"/>
              <a:gd name="connsiteY1" fmla="*/ 77260 h 1601260"/>
              <a:gd name="connsiteX2" fmla="*/ 3467100 w 3500521"/>
              <a:gd name="connsiteY2" fmla="*/ 991660 h 1601260"/>
              <a:gd name="connsiteX3" fmla="*/ 2990850 w 3500521"/>
              <a:gd name="connsiteY3" fmla="*/ 1601260 h 1601260"/>
              <a:gd name="connsiteX4" fmla="*/ 3019425 w 3500521"/>
              <a:gd name="connsiteY4" fmla="*/ 1591735 h 1601260"/>
              <a:gd name="connsiteX0" fmla="*/ 0 w 3139354"/>
              <a:gd name="connsiteY0" fmla="*/ 553510 h 1601260"/>
              <a:gd name="connsiteX1" fmla="*/ 2895600 w 3139354"/>
              <a:gd name="connsiteY1" fmla="*/ 77260 h 1601260"/>
              <a:gd name="connsiteX2" fmla="*/ 2990850 w 3139354"/>
              <a:gd name="connsiteY2" fmla="*/ 1601260 h 1601260"/>
              <a:gd name="connsiteX3" fmla="*/ 3019425 w 3139354"/>
              <a:gd name="connsiteY3" fmla="*/ 1591735 h 1601260"/>
              <a:gd name="connsiteX0" fmla="*/ 0 w 3139354"/>
              <a:gd name="connsiteY0" fmla="*/ 553510 h 1601260"/>
              <a:gd name="connsiteX1" fmla="*/ 2895600 w 3139354"/>
              <a:gd name="connsiteY1" fmla="*/ 77260 h 1601260"/>
              <a:gd name="connsiteX2" fmla="*/ 2990850 w 3139354"/>
              <a:gd name="connsiteY2" fmla="*/ 1601260 h 1601260"/>
              <a:gd name="connsiteX0" fmla="*/ 0 w 3338009"/>
              <a:gd name="connsiteY0" fmla="*/ 553510 h 1601260"/>
              <a:gd name="connsiteX1" fmla="*/ 2895600 w 3338009"/>
              <a:gd name="connsiteY1" fmla="*/ 77260 h 1601260"/>
              <a:gd name="connsiteX2" fmla="*/ 2990850 w 3338009"/>
              <a:gd name="connsiteY2" fmla="*/ 1601260 h 1601260"/>
              <a:gd name="connsiteX0" fmla="*/ 0 w 3435667"/>
              <a:gd name="connsiteY0" fmla="*/ 508668 h 1556418"/>
              <a:gd name="connsiteX1" fmla="*/ 3095625 w 3435667"/>
              <a:gd name="connsiteY1" fmla="*/ 80043 h 1556418"/>
              <a:gd name="connsiteX2" fmla="*/ 2990850 w 3435667"/>
              <a:gd name="connsiteY2" fmla="*/ 1556418 h 1556418"/>
              <a:gd name="connsiteX0" fmla="*/ 0 w 3414855"/>
              <a:gd name="connsiteY0" fmla="*/ 580508 h 1628258"/>
              <a:gd name="connsiteX1" fmla="*/ 3057525 w 3414855"/>
              <a:gd name="connsiteY1" fmla="*/ 75683 h 1628258"/>
              <a:gd name="connsiteX2" fmla="*/ 2990850 w 3414855"/>
              <a:gd name="connsiteY2" fmla="*/ 1628258 h 1628258"/>
              <a:gd name="connsiteX0" fmla="*/ 0 w 3483642"/>
              <a:gd name="connsiteY0" fmla="*/ 580508 h 1628258"/>
              <a:gd name="connsiteX1" fmla="*/ 3057525 w 3483642"/>
              <a:gd name="connsiteY1" fmla="*/ 75683 h 1628258"/>
              <a:gd name="connsiteX2" fmla="*/ 2990850 w 3483642"/>
              <a:gd name="connsiteY2" fmla="*/ 1628258 h 1628258"/>
              <a:gd name="connsiteX0" fmla="*/ 0 w 3483642"/>
              <a:gd name="connsiteY0" fmla="*/ 618063 h 1665813"/>
              <a:gd name="connsiteX1" fmla="*/ 3057525 w 3483642"/>
              <a:gd name="connsiteY1" fmla="*/ 113238 h 1665813"/>
              <a:gd name="connsiteX2" fmla="*/ 2990850 w 3483642"/>
              <a:gd name="connsiteY2" fmla="*/ 1665813 h 1665813"/>
              <a:gd name="connsiteX0" fmla="*/ 0 w 3479740"/>
              <a:gd name="connsiteY0" fmla="*/ 618063 h 1665813"/>
              <a:gd name="connsiteX1" fmla="*/ 3057525 w 3479740"/>
              <a:gd name="connsiteY1" fmla="*/ 113238 h 1665813"/>
              <a:gd name="connsiteX2" fmla="*/ 2990850 w 3479740"/>
              <a:gd name="connsiteY2" fmla="*/ 1665813 h 1665813"/>
              <a:gd name="connsiteX0" fmla="*/ 0 w 3443113"/>
              <a:gd name="connsiteY0" fmla="*/ 618063 h 1665813"/>
              <a:gd name="connsiteX1" fmla="*/ 3057525 w 3443113"/>
              <a:gd name="connsiteY1" fmla="*/ 113238 h 1665813"/>
              <a:gd name="connsiteX2" fmla="*/ 2990850 w 3443113"/>
              <a:gd name="connsiteY2" fmla="*/ 1665813 h 1665813"/>
              <a:gd name="connsiteX0" fmla="*/ 0 w 3443113"/>
              <a:gd name="connsiteY0" fmla="*/ 651646 h 1699396"/>
              <a:gd name="connsiteX1" fmla="*/ 3057525 w 3443113"/>
              <a:gd name="connsiteY1" fmla="*/ 146821 h 1699396"/>
              <a:gd name="connsiteX2" fmla="*/ 2990850 w 3443113"/>
              <a:gd name="connsiteY2" fmla="*/ 1699396 h 1699396"/>
              <a:gd name="connsiteX0" fmla="*/ 0 w 3443113"/>
              <a:gd name="connsiteY0" fmla="*/ 669031 h 1716781"/>
              <a:gd name="connsiteX1" fmla="*/ 3057525 w 3443113"/>
              <a:gd name="connsiteY1" fmla="*/ 164206 h 1716781"/>
              <a:gd name="connsiteX2" fmla="*/ 2990850 w 3443113"/>
              <a:gd name="connsiteY2" fmla="*/ 1716781 h 1716781"/>
              <a:gd name="connsiteX0" fmla="*/ 0 w 3531644"/>
              <a:gd name="connsiteY0" fmla="*/ 731919 h 1710812"/>
              <a:gd name="connsiteX1" fmla="*/ 3146056 w 3531644"/>
              <a:gd name="connsiteY1" fmla="*/ 158237 h 1710812"/>
              <a:gd name="connsiteX2" fmla="*/ 3079381 w 3531644"/>
              <a:gd name="connsiteY2" fmla="*/ 1710812 h 1710812"/>
              <a:gd name="connsiteX0" fmla="*/ 0 w 3531644"/>
              <a:gd name="connsiteY0" fmla="*/ 746907 h 1725800"/>
              <a:gd name="connsiteX1" fmla="*/ 3146056 w 3531644"/>
              <a:gd name="connsiteY1" fmla="*/ 173225 h 1725800"/>
              <a:gd name="connsiteX2" fmla="*/ 3079381 w 3531644"/>
              <a:gd name="connsiteY2" fmla="*/ 1725800 h 1725800"/>
              <a:gd name="connsiteX0" fmla="*/ 0 w 3464062"/>
              <a:gd name="connsiteY0" fmla="*/ 746907 h 1666780"/>
              <a:gd name="connsiteX1" fmla="*/ 3146056 w 3464062"/>
              <a:gd name="connsiteY1" fmla="*/ 173225 h 1666780"/>
              <a:gd name="connsiteX2" fmla="*/ 2872810 w 3464062"/>
              <a:gd name="connsiteY2" fmla="*/ 1666780 h 1666780"/>
              <a:gd name="connsiteX0" fmla="*/ 0 w 3395216"/>
              <a:gd name="connsiteY0" fmla="*/ 844990 h 1764863"/>
              <a:gd name="connsiteX1" fmla="*/ 3047689 w 3395216"/>
              <a:gd name="connsiteY1" fmla="*/ 163104 h 1764863"/>
              <a:gd name="connsiteX2" fmla="*/ 2872810 w 3395216"/>
              <a:gd name="connsiteY2" fmla="*/ 1764863 h 1764863"/>
              <a:gd name="connsiteX0" fmla="*/ 0 w 3423550"/>
              <a:gd name="connsiteY0" fmla="*/ 802135 h 1722008"/>
              <a:gd name="connsiteX1" fmla="*/ 3088947 w 3423550"/>
              <a:gd name="connsiteY1" fmla="*/ 167363 h 1722008"/>
              <a:gd name="connsiteX2" fmla="*/ 2872810 w 3423550"/>
              <a:gd name="connsiteY2" fmla="*/ 1722008 h 1722008"/>
              <a:gd name="connsiteX0" fmla="*/ 0 w 3365966"/>
              <a:gd name="connsiteY0" fmla="*/ 802135 h 1722008"/>
              <a:gd name="connsiteX1" fmla="*/ 3088947 w 3365966"/>
              <a:gd name="connsiteY1" fmla="*/ 167363 h 1722008"/>
              <a:gd name="connsiteX2" fmla="*/ 2872810 w 3365966"/>
              <a:gd name="connsiteY2" fmla="*/ 1722008 h 1722008"/>
              <a:gd name="connsiteX0" fmla="*/ 0 w 3365966"/>
              <a:gd name="connsiteY0" fmla="*/ 825751 h 1745624"/>
              <a:gd name="connsiteX1" fmla="*/ 3088947 w 3365966"/>
              <a:gd name="connsiteY1" fmla="*/ 190979 h 1745624"/>
              <a:gd name="connsiteX2" fmla="*/ 2872810 w 3365966"/>
              <a:gd name="connsiteY2" fmla="*/ 1745624 h 1745624"/>
              <a:gd name="connsiteX0" fmla="*/ 0 w 3365966"/>
              <a:gd name="connsiteY0" fmla="*/ 833266 h 1753139"/>
              <a:gd name="connsiteX1" fmla="*/ 3088947 w 3365966"/>
              <a:gd name="connsiteY1" fmla="*/ 198494 h 1753139"/>
              <a:gd name="connsiteX2" fmla="*/ 2872810 w 3365966"/>
              <a:gd name="connsiteY2" fmla="*/ 1753139 h 17531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65966" h="1753139">
                <a:moveTo>
                  <a:pt x="0" y="833266"/>
                </a:moveTo>
                <a:cubicBezTo>
                  <a:pt x="1599797" y="869782"/>
                  <a:pt x="2153307" y="-499324"/>
                  <a:pt x="3088947" y="198494"/>
                </a:cubicBezTo>
                <a:cubicBezTo>
                  <a:pt x="3618697" y="671228"/>
                  <a:pt x="3299848" y="1510252"/>
                  <a:pt x="2872810" y="1753139"/>
                </a:cubicBezTo>
              </a:path>
            </a:pathLst>
          </a:custGeom>
          <a:ln w="38100">
            <a:solidFill>
              <a:schemeClr val="accent1">
                <a:lumMod val="60000"/>
                <a:lumOff val="40000"/>
                <a:alpha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787" name="Group 786">
            <a:extLst>
              <a:ext uri="{FF2B5EF4-FFF2-40B4-BE49-F238E27FC236}">
                <a16:creationId xmlns:a16="http://schemas.microsoft.com/office/drawing/2014/main" id="{476EE5BE-2403-45E1-B556-2896305AACE6}"/>
              </a:ext>
            </a:extLst>
          </p:cNvPr>
          <p:cNvGrpSpPr/>
          <p:nvPr/>
        </p:nvGrpSpPr>
        <p:grpSpPr>
          <a:xfrm>
            <a:off x="6812724" y="2694208"/>
            <a:ext cx="4723227" cy="2692080"/>
            <a:chOff x="4860032" y="2722140"/>
            <a:chExt cx="4137235" cy="2358084"/>
          </a:xfrm>
          <a:solidFill>
            <a:srgbClr val="FAB117"/>
          </a:solidFill>
        </p:grpSpPr>
        <p:sp>
          <p:nvSpPr>
            <p:cNvPr id="788" name="Oval 787">
              <a:extLst>
                <a:ext uri="{FF2B5EF4-FFF2-40B4-BE49-F238E27FC236}">
                  <a16:creationId xmlns:a16="http://schemas.microsoft.com/office/drawing/2014/main" id="{95651FE5-A6A7-4B67-AE1B-62689FE0F4C0}"/>
                </a:ext>
              </a:extLst>
            </p:cNvPr>
            <p:cNvSpPr/>
            <p:nvPr/>
          </p:nvSpPr>
          <p:spPr>
            <a:xfrm>
              <a:off x="7920367" y="3639486"/>
              <a:ext cx="848907" cy="848907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89" name="Oval 788">
              <a:extLst>
                <a:ext uri="{FF2B5EF4-FFF2-40B4-BE49-F238E27FC236}">
                  <a16:creationId xmlns:a16="http://schemas.microsoft.com/office/drawing/2014/main" id="{4760C405-CD66-46AF-85EE-CC5624043205}"/>
                </a:ext>
              </a:extLst>
            </p:cNvPr>
            <p:cNvSpPr/>
            <p:nvPr/>
          </p:nvSpPr>
          <p:spPr>
            <a:xfrm>
              <a:off x="7262783" y="3098159"/>
              <a:ext cx="1008112" cy="1008112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90" name="Oval 789">
              <a:extLst>
                <a:ext uri="{FF2B5EF4-FFF2-40B4-BE49-F238E27FC236}">
                  <a16:creationId xmlns:a16="http://schemas.microsoft.com/office/drawing/2014/main" id="{EB8278C4-3EFE-4742-8345-B0355F0C7085}"/>
                </a:ext>
              </a:extLst>
            </p:cNvPr>
            <p:cNvSpPr/>
            <p:nvPr/>
          </p:nvSpPr>
          <p:spPr>
            <a:xfrm>
              <a:off x="6685384" y="2722140"/>
              <a:ext cx="848907" cy="848907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91" name="Oval 790">
              <a:extLst>
                <a:ext uri="{FF2B5EF4-FFF2-40B4-BE49-F238E27FC236}">
                  <a16:creationId xmlns:a16="http://schemas.microsoft.com/office/drawing/2014/main" id="{85395B01-6AF6-4EF0-A101-B259BC33F45B}"/>
                </a:ext>
              </a:extLst>
            </p:cNvPr>
            <p:cNvSpPr/>
            <p:nvPr/>
          </p:nvSpPr>
          <p:spPr>
            <a:xfrm>
              <a:off x="6340614" y="3129347"/>
              <a:ext cx="914400" cy="914400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92" name="Oval 791">
              <a:extLst>
                <a:ext uri="{FF2B5EF4-FFF2-40B4-BE49-F238E27FC236}">
                  <a16:creationId xmlns:a16="http://schemas.microsoft.com/office/drawing/2014/main" id="{F93A1734-F2F1-437C-A974-5EAB26DB3DF1}"/>
                </a:ext>
              </a:extLst>
            </p:cNvPr>
            <p:cNvSpPr/>
            <p:nvPr/>
          </p:nvSpPr>
          <p:spPr>
            <a:xfrm>
              <a:off x="5443921" y="3146594"/>
              <a:ext cx="606442" cy="606442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93" name="Oval 792">
              <a:extLst>
                <a:ext uri="{FF2B5EF4-FFF2-40B4-BE49-F238E27FC236}">
                  <a16:creationId xmlns:a16="http://schemas.microsoft.com/office/drawing/2014/main" id="{D520963B-5516-4391-B8FA-BEE2F0B54AAE}"/>
                </a:ext>
              </a:extLst>
            </p:cNvPr>
            <p:cNvSpPr/>
            <p:nvPr/>
          </p:nvSpPr>
          <p:spPr>
            <a:xfrm>
              <a:off x="4860032" y="3387080"/>
              <a:ext cx="848907" cy="848907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794" name="Oval 793">
              <a:extLst>
                <a:ext uri="{FF2B5EF4-FFF2-40B4-BE49-F238E27FC236}">
                  <a16:creationId xmlns:a16="http://schemas.microsoft.com/office/drawing/2014/main" id="{79CD1F35-1E6C-4A8C-8007-48BA70F36171}"/>
                </a:ext>
              </a:extLst>
            </p:cNvPr>
            <p:cNvSpPr/>
            <p:nvPr/>
          </p:nvSpPr>
          <p:spPr>
            <a:xfrm>
              <a:off x="5892004" y="2824913"/>
              <a:ext cx="947359" cy="947359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795" name="Oval 794">
              <a:extLst>
                <a:ext uri="{FF2B5EF4-FFF2-40B4-BE49-F238E27FC236}">
                  <a16:creationId xmlns:a16="http://schemas.microsoft.com/office/drawing/2014/main" id="{30AB3EB4-ECE8-4CAE-99AF-17CC5943354B}"/>
                </a:ext>
              </a:extLst>
            </p:cNvPr>
            <p:cNvSpPr/>
            <p:nvPr/>
          </p:nvSpPr>
          <p:spPr>
            <a:xfrm>
              <a:off x="7041844" y="3498069"/>
              <a:ext cx="606442" cy="606442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96" name="Oval 795">
              <a:extLst>
                <a:ext uri="{FF2B5EF4-FFF2-40B4-BE49-F238E27FC236}">
                  <a16:creationId xmlns:a16="http://schemas.microsoft.com/office/drawing/2014/main" id="{A1933FB4-26A2-40A8-B9E7-BA31821FB430}"/>
                </a:ext>
              </a:extLst>
            </p:cNvPr>
            <p:cNvSpPr/>
            <p:nvPr/>
          </p:nvSpPr>
          <p:spPr>
            <a:xfrm>
              <a:off x="5070929" y="4106271"/>
              <a:ext cx="606442" cy="606442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797" name="Oval 796">
              <a:extLst>
                <a:ext uri="{FF2B5EF4-FFF2-40B4-BE49-F238E27FC236}">
                  <a16:creationId xmlns:a16="http://schemas.microsoft.com/office/drawing/2014/main" id="{EEE83880-8250-41C5-B910-264C049A73BB}"/>
                </a:ext>
              </a:extLst>
            </p:cNvPr>
            <p:cNvSpPr/>
            <p:nvPr/>
          </p:nvSpPr>
          <p:spPr>
            <a:xfrm>
              <a:off x="5436096" y="3449815"/>
              <a:ext cx="1008112" cy="1008112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798" name="Oval 797">
              <a:extLst>
                <a:ext uri="{FF2B5EF4-FFF2-40B4-BE49-F238E27FC236}">
                  <a16:creationId xmlns:a16="http://schemas.microsoft.com/office/drawing/2014/main" id="{F956EC7B-025D-41DF-9717-377EC0AAEC61}"/>
                </a:ext>
              </a:extLst>
            </p:cNvPr>
            <p:cNvSpPr/>
            <p:nvPr/>
          </p:nvSpPr>
          <p:spPr>
            <a:xfrm>
              <a:off x="6283711" y="3755572"/>
              <a:ext cx="914400" cy="914400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799" name="Oval 798">
              <a:extLst>
                <a:ext uri="{FF2B5EF4-FFF2-40B4-BE49-F238E27FC236}">
                  <a16:creationId xmlns:a16="http://schemas.microsoft.com/office/drawing/2014/main" id="{04762F91-DF58-444F-AFC6-EAB7B849B329}"/>
                </a:ext>
              </a:extLst>
            </p:cNvPr>
            <p:cNvSpPr/>
            <p:nvPr/>
          </p:nvSpPr>
          <p:spPr>
            <a:xfrm>
              <a:off x="6846358" y="3831982"/>
              <a:ext cx="1145423" cy="1145423"/>
            </a:xfrm>
            <a:prstGeom prst="ellipse">
              <a:avLst/>
            </a:prstGeom>
            <a:solidFill>
              <a:schemeClr val="bg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00" name="Oval 799">
              <a:extLst>
                <a:ext uri="{FF2B5EF4-FFF2-40B4-BE49-F238E27FC236}">
                  <a16:creationId xmlns:a16="http://schemas.microsoft.com/office/drawing/2014/main" id="{6CD6C7E9-B59A-4280-9583-E808F0D69342}"/>
                </a:ext>
              </a:extLst>
            </p:cNvPr>
            <p:cNvSpPr/>
            <p:nvPr/>
          </p:nvSpPr>
          <p:spPr>
            <a:xfrm>
              <a:off x="7451578" y="3908925"/>
              <a:ext cx="1008112" cy="1008112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801" name="Oval 800">
              <a:extLst>
                <a:ext uri="{FF2B5EF4-FFF2-40B4-BE49-F238E27FC236}">
                  <a16:creationId xmlns:a16="http://schemas.microsoft.com/office/drawing/2014/main" id="{150D6FB3-2492-44E1-A2F3-39C46FABFF10}"/>
                </a:ext>
              </a:extLst>
            </p:cNvPr>
            <p:cNvSpPr/>
            <p:nvPr/>
          </p:nvSpPr>
          <p:spPr>
            <a:xfrm>
              <a:off x="5619767" y="4034023"/>
              <a:ext cx="1008112" cy="1008112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802" name="Oval 801">
              <a:extLst>
                <a:ext uri="{FF2B5EF4-FFF2-40B4-BE49-F238E27FC236}">
                  <a16:creationId xmlns:a16="http://schemas.microsoft.com/office/drawing/2014/main" id="{03D5A966-D9DF-4A3C-9D1B-4212EF1936B3}"/>
                </a:ext>
              </a:extLst>
            </p:cNvPr>
            <p:cNvSpPr/>
            <p:nvPr/>
          </p:nvSpPr>
          <p:spPr>
            <a:xfrm>
              <a:off x="8311441" y="4394398"/>
              <a:ext cx="685826" cy="685826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sp>
        <p:nvSpPr>
          <p:cNvPr id="803" name="Oval 802">
            <a:extLst>
              <a:ext uri="{FF2B5EF4-FFF2-40B4-BE49-F238E27FC236}">
                <a16:creationId xmlns:a16="http://schemas.microsoft.com/office/drawing/2014/main" id="{E96BCF01-F1E6-4748-8A32-6A3B58CDB2AF}"/>
              </a:ext>
            </a:extLst>
          </p:cNvPr>
          <p:cNvSpPr/>
          <p:nvPr/>
        </p:nvSpPr>
        <p:spPr>
          <a:xfrm>
            <a:off x="8051662" y="2228695"/>
            <a:ext cx="207062" cy="207062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04" name="Oval 803">
            <a:extLst>
              <a:ext uri="{FF2B5EF4-FFF2-40B4-BE49-F238E27FC236}">
                <a16:creationId xmlns:a16="http://schemas.microsoft.com/office/drawing/2014/main" id="{6DFCE54C-825B-481A-9B65-C0385BB343B3}"/>
              </a:ext>
            </a:extLst>
          </p:cNvPr>
          <p:cNvSpPr/>
          <p:nvPr/>
        </p:nvSpPr>
        <p:spPr>
          <a:xfrm>
            <a:off x="9206227" y="1934136"/>
            <a:ext cx="310065" cy="310065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05" name="Oval 804">
            <a:extLst>
              <a:ext uri="{FF2B5EF4-FFF2-40B4-BE49-F238E27FC236}">
                <a16:creationId xmlns:a16="http://schemas.microsoft.com/office/drawing/2014/main" id="{38072F20-0532-4B1F-A596-74A406771533}"/>
              </a:ext>
            </a:extLst>
          </p:cNvPr>
          <p:cNvSpPr/>
          <p:nvPr/>
        </p:nvSpPr>
        <p:spPr>
          <a:xfrm>
            <a:off x="11005620" y="2489717"/>
            <a:ext cx="207062" cy="207062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06" name="Oval 805">
            <a:extLst>
              <a:ext uri="{FF2B5EF4-FFF2-40B4-BE49-F238E27FC236}">
                <a16:creationId xmlns:a16="http://schemas.microsoft.com/office/drawing/2014/main" id="{645173DD-007E-4293-9726-8E59B5B6CA7E}"/>
              </a:ext>
            </a:extLst>
          </p:cNvPr>
          <p:cNvSpPr/>
          <p:nvPr/>
        </p:nvSpPr>
        <p:spPr>
          <a:xfrm>
            <a:off x="7482892" y="2636413"/>
            <a:ext cx="207062" cy="207062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07" name="Oval 806">
            <a:extLst>
              <a:ext uri="{FF2B5EF4-FFF2-40B4-BE49-F238E27FC236}">
                <a16:creationId xmlns:a16="http://schemas.microsoft.com/office/drawing/2014/main" id="{907E9662-368E-49A9-A9A7-6A1F80BC3544}"/>
              </a:ext>
            </a:extLst>
          </p:cNvPr>
          <p:cNvSpPr/>
          <p:nvPr/>
        </p:nvSpPr>
        <p:spPr>
          <a:xfrm>
            <a:off x="10403523" y="1557820"/>
            <a:ext cx="107040" cy="107040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08" name="Oval 807">
            <a:extLst>
              <a:ext uri="{FF2B5EF4-FFF2-40B4-BE49-F238E27FC236}">
                <a16:creationId xmlns:a16="http://schemas.microsoft.com/office/drawing/2014/main" id="{1D75E475-5441-4FA4-8309-DE43BA01EC98}"/>
              </a:ext>
            </a:extLst>
          </p:cNvPr>
          <p:cNvSpPr/>
          <p:nvPr/>
        </p:nvSpPr>
        <p:spPr>
          <a:xfrm>
            <a:off x="8880765" y="2550547"/>
            <a:ext cx="107040" cy="107040"/>
          </a:xfrm>
          <a:prstGeom prst="ellipse">
            <a:avLst/>
          </a:prstGeom>
          <a:solidFill>
            <a:schemeClr val="bg1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09" name="Oval 808">
            <a:extLst>
              <a:ext uri="{FF2B5EF4-FFF2-40B4-BE49-F238E27FC236}">
                <a16:creationId xmlns:a16="http://schemas.microsoft.com/office/drawing/2014/main" id="{528E57A8-F673-406B-87D0-71797D543C64}"/>
              </a:ext>
            </a:extLst>
          </p:cNvPr>
          <p:cNvSpPr/>
          <p:nvPr/>
        </p:nvSpPr>
        <p:spPr>
          <a:xfrm>
            <a:off x="5180868" y="3460234"/>
            <a:ext cx="693414" cy="69341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10" name="Oval 809">
            <a:extLst>
              <a:ext uri="{FF2B5EF4-FFF2-40B4-BE49-F238E27FC236}">
                <a16:creationId xmlns:a16="http://schemas.microsoft.com/office/drawing/2014/main" id="{7FD0379C-1694-4446-B5D8-0E1FD3541ABA}"/>
              </a:ext>
            </a:extLst>
          </p:cNvPr>
          <p:cNvSpPr/>
          <p:nvPr/>
        </p:nvSpPr>
        <p:spPr>
          <a:xfrm>
            <a:off x="3220994" y="3460234"/>
            <a:ext cx="693414" cy="69341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11" name="Oval 810">
            <a:extLst>
              <a:ext uri="{FF2B5EF4-FFF2-40B4-BE49-F238E27FC236}">
                <a16:creationId xmlns:a16="http://schemas.microsoft.com/office/drawing/2014/main" id="{E1C1F8D0-4DFD-43F3-AC69-651F5D136ABD}"/>
              </a:ext>
            </a:extLst>
          </p:cNvPr>
          <p:cNvSpPr/>
          <p:nvPr/>
        </p:nvSpPr>
        <p:spPr>
          <a:xfrm>
            <a:off x="1261122" y="3460234"/>
            <a:ext cx="693414" cy="69341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12" name="Isosceles Triangle 41">
            <a:extLst>
              <a:ext uri="{FF2B5EF4-FFF2-40B4-BE49-F238E27FC236}">
                <a16:creationId xmlns:a16="http://schemas.microsoft.com/office/drawing/2014/main" id="{5FE5FD44-44C0-4797-92F4-6D6CCA5503A6}"/>
              </a:ext>
            </a:extLst>
          </p:cNvPr>
          <p:cNvSpPr/>
          <p:nvPr/>
        </p:nvSpPr>
        <p:spPr>
          <a:xfrm>
            <a:off x="1478032" y="3620500"/>
            <a:ext cx="259592" cy="372887"/>
          </a:xfrm>
          <a:custGeom>
            <a:avLst/>
            <a:gdLst>
              <a:gd name="connsiteX0" fmla="*/ 1367278 w 2736000"/>
              <a:gd name="connsiteY0" fmla="*/ 2273826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67278 w 2736000"/>
              <a:gd name="connsiteY5" fmla="*/ 2273826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273826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67278 w 2736000"/>
              <a:gd name="connsiteY5" fmla="*/ 2273826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35821 w 2736000"/>
              <a:gd name="connsiteY1" fmla="*/ 2564417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54231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98105 w 2736000"/>
              <a:gd name="connsiteY4" fmla="*/ 2565503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54231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54231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45026 w 2736000"/>
              <a:gd name="connsiteY1" fmla="*/ 2558281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45026 w 2736000"/>
              <a:gd name="connsiteY1" fmla="*/ 2558281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66505 w 2736000"/>
              <a:gd name="connsiteY1" fmla="*/ 257362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66505 w 2736000"/>
              <a:gd name="connsiteY1" fmla="*/ 257362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97963 w 2736000"/>
              <a:gd name="connsiteY0" fmla="*/ 2421112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97963 w 2736000"/>
              <a:gd name="connsiteY5" fmla="*/ 2421112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78778 w 2736000"/>
              <a:gd name="connsiteY1" fmla="*/ 2576692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63436 w 2736000"/>
              <a:gd name="connsiteY1" fmla="*/ 2564418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79552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79552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4231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32752 w 2736000"/>
              <a:gd name="connsiteY1" fmla="*/ 2552144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26615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26615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26615 w 2736000"/>
              <a:gd name="connsiteY1" fmla="*/ 2567486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2576 w 2736000"/>
              <a:gd name="connsiteY1" fmla="*/ 2576139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  <a:gd name="connsiteX0" fmla="*/ 1367278 w 2736000"/>
              <a:gd name="connsiteY0" fmla="*/ 2418044 h 3930092"/>
              <a:gd name="connsiteX1" fmla="*/ 1552576 w 2736000"/>
              <a:gd name="connsiteY1" fmla="*/ 2576139 h 3930092"/>
              <a:gd name="connsiteX2" fmla="*/ 2088000 w 2736000"/>
              <a:gd name="connsiteY2" fmla="*/ 3520946 h 3930092"/>
              <a:gd name="connsiteX3" fmla="*/ 648080 w 2736000"/>
              <a:gd name="connsiteY3" fmla="*/ 3506285 h 3930092"/>
              <a:gd name="connsiteX4" fmla="*/ 1182763 w 2736000"/>
              <a:gd name="connsiteY4" fmla="*/ 2571640 h 3930092"/>
              <a:gd name="connsiteX5" fmla="*/ 1367278 w 2736000"/>
              <a:gd name="connsiteY5" fmla="*/ 2418044 h 3930092"/>
              <a:gd name="connsiteX6" fmla="*/ 648003 w 2736000"/>
              <a:gd name="connsiteY6" fmla="*/ 793859 h 3930092"/>
              <a:gd name="connsiteX7" fmla="*/ 2087849 w 2736000"/>
              <a:gd name="connsiteY7" fmla="*/ 808518 h 3930092"/>
              <a:gd name="connsiteX8" fmla="*/ 1641214 w 2736000"/>
              <a:gd name="connsiteY8" fmla="*/ 1449982 h 3930092"/>
              <a:gd name="connsiteX9" fmla="*/ 1368003 w 2736000"/>
              <a:gd name="connsiteY9" fmla="*/ 1937706 h 3930092"/>
              <a:gd name="connsiteX10" fmla="*/ 1094068 w 2736000"/>
              <a:gd name="connsiteY10" fmla="*/ 1448735 h 3930092"/>
              <a:gd name="connsiteX11" fmla="*/ 648003 w 2736000"/>
              <a:gd name="connsiteY11" fmla="*/ 793859 h 3930092"/>
              <a:gd name="connsiteX12" fmla="*/ 516625 w 2736000"/>
              <a:gd name="connsiteY12" fmla="*/ 299874 h 3930092"/>
              <a:gd name="connsiteX13" fmla="*/ 516625 w 2736000"/>
              <a:gd name="connsiteY13" fmla="*/ 449580 h 3930092"/>
              <a:gd name="connsiteX14" fmla="*/ 1029987 w 2736000"/>
              <a:gd name="connsiteY14" fmla="*/ 1557992 h 3930092"/>
              <a:gd name="connsiteX15" fmla="*/ 1146996 w 2736000"/>
              <a:gd name="connsiteY15" fmla="*/ 2057479 h 3930092"/>
              <a:gd name="connsiteX16" fmla="*/ 1055065 w 2736000"/>
              <a:gd name="connsiteY16" fmla="*/ 2431585 h 3930092"/>
              <a:gd name="connsiteX17" fmla="*/ 539378 w 2736000"/>
              <a:gd name="connsiteY17" fmla="*/ 3468615 h 3930092"/>
              <a:gd name="connsiteX18" fmla="*/ 539378 w 2736000"/>
              <a:gd name="connsiteY18" fmla="*/ 3604591 h 3930092"/>
              <a:gd name="connsiteX19" fmla="*/ 2196077 w 2736000"/>
              <a:gd name="connsiteY19" fmla="*/ 3604591 h 3930092"/>
              <a:gd name="connsiteX20" fmla="*/ 2196077 w 2736000"/>
              <a:gd name="connsiteY20" fmla="*/ 3468615 h 3930092"/>
              <a:gd name="connsiteX21" fmla="*/ 1695313 w 2736000"/>
              <a:gd name="connsiteY21" fmla="*/ 2440912 h 3930092"/>
              <a:gd name="connsiteX22" fmla="*/ 1617547 w 2736000"/>
              <a:gd name="connsiteY22" fmla="*/ 2049252 h 3930092"/>
              <a:gd name="connsiteX23" fmla="*/ 1719395 w 2736000"/>
              <a:gd name="connsiteY23" fmla="*/ 1540961 h 3930092"/>
              <a:gd name="connsiteX24" fmla="*/ 2207952 w 2736000"/>
              <a:gd name="connsiteY24" fmla="*/ 449580 h 3930092"/>
              <a:gd name="connsiteX25" fmla="*/ 2207952 w 2736000"/>
              <a:gd name="connsiteY25" fmla="*/ 299874 h 3930092"/>
              <a:gd name="connsiteX26" fmla="*/ 516625 w 2736000"/>
              <a:gd name="connsiteY26" fmla="*/ 299874 h 3930092"/>
              <a:gd name="connsiteX27" fmla="*/ 144000 w 2736000"/>
              <a:gd name="connsiteY27" fmla="*/ 0 h 3930092"/>
              <a:gd name="connsiteX28" fmla="*/ 2592000 w 2736000"/>
              <a:gd name="connsiteY28" fmla="*/ 0 h 3930092"/>
              <a:gd name="connsiteX29" fmla="*/ 2736000 w 2736000"/>
              <a:gd name="connsiteY29" fmla="*/ 144000 h 3930092"/>
              <a:gd name="connsiteX30" fmla="*/ 2592000 w 2736000"/>
              <a:gd name="connsiteY30" fmla="*/ 288000 h 3930092"/>
              <a:gd name="connsiteX31" fmla="*/ 2396702 w 2736000"/>
              <a:gd name="connsiteY31" fmla="*/ 288000 h 3930092"/>
              <a:gd name="connsiteX32" fmla="*/ 2396702 w 2736000"/>
              <a:gd name="connsiteY32" fmla="*/ 413234 h 3930092"/>
              <a:gd name="connsiteX33" fmla="*/ 1815389 w 2736000"/>
              <a:gd name="connsiteY33" fmla="*/ 1665324 h 3930092"/>
              <a:gd name="connsiteX34" fmla="*/ 1753098 w 2736000"/>
              <a:gd name="connsiteY34" fmla="*/ 1974987 h 3930092"/>
              <a:gd name="connsiteX35" fmla="*/ 1825752 w 2736000"/>
              <a:gd name="connsiteY35" fmla="*/ 2312143 h 3930092"/>
              <a:gd name="connsiteX36" fmla="*/ 2395980 w 2736000"/>
              <a:gd name="connsiteY36" fmla="*/ 3557007 h 3930092"/>
              <a:gd name="connsiteX37" fmla="*/ 2395980 w 2736000"/>
              <a:gd name="connsiteY37" fmla="*/ 3642092 h 3930092"/>
              <a:gd name="connsiteX38" fmla="*/ 2592000 w 2736000"/>
              <a:gd name="connsiteY38" fmla="*/ 3642092 h 3930092"/>
              <a:gd name="connsiteX39" fmla="*/ 2736000 w 2736000"/>
              <a:gd name="connsiteY39" fmla="*/ 3786092 h 3930092"/>
              <a:gd name="connsiteX40" fmla="*/ 2592000 w 2736000"/>
              <a:gd name="connsiteY40" fmla="*/ 3930092 h 3930092"/>
              <a:gd name="connsiteX41" fmla="*/ 144000 w 2736000"/>
              <a:gd name="connsiteY41" fmla="*/ 3930092 h 3930092"/>
              <a:gd name="connsiteX42" fmla="*/ 0 w 2736000"/>
              <a:gd name="connsiteY42" fmla="*/ 3786092 h 3930092"/>
              <a:gd name="connsiteX43" fmla="*/ 144000 w 2736000"/>
              <a:gd name="connsiteY43" fmla="*/ 3642092 h 3930092"/>
              <a:gd name="connsiteX44" fmla="*/ 338578 w 2736000"/>
              <a:gd name="connsiteY44" fmla="*/ 3642092 h 3930092"/>
              <a:gd name="connsiteX45" fmla="*/ 338578 w 2736000"/>
              <a:gd name="connsiteY45" fmla="*/ 3557007 h 3930092"/>
              <a:gd name="connsiteX46" fmla="*/ 951672 w 2736000"/>
              <a:gd name="connsiteY46" fmla="*/ 2284199 h 3930092"/>
              <a:gd name="connsiteX47" fmla="*/ 1012216 w 2736000"/>
              <a:gd name="connsiteY47" fmla="*/ 1995181 h 3930092"/>
              <a:gd name="connsiteX48" fmla="*/ 943195 w 2736000"/>
              <a:gd name="connsiteY48" fmla="*/ 1693402 h 3930092"/>
              <a:gd name="connsiteX49" fmla="*/ 339300 w 2736000"/>
              <a:gd name="connsiteY49" fmla="*/ 413234 h 3930092"/>
              <a:gd name="connsiteX50" fmla="*/ 339300 w 2736000"/>
              <a:gd name="connsiteY50" fmla="*/ 288000 h 3930092"/>
              <a:gd name="connsiteX51" fmla="*/ 144000 w 2736000"/>
              <a:gd name="connsiteY51" fmla="*/ 288000 h 3930092"/>
              <a:gd name="connsiteX52" fmla="*/ 0 w 2736000"/>
              <a:gd name="connsiteY52" fmla="*/ 144000 h 3930092"/>
              <a:gd name="connsiteX53" fmla="*/ 144000 w 2736000"/>
              <a:gd name="connsiteY53" fmla="*/ 0 h 3930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736000" h="3930092">
                <a:moveTo>
                  <a:pt x="1367278" y="2418044"/>
                </a:moveTo>
                <a:cubicBezTo>
                  <a:pt x="1475622" y="2496498"/>
                  <a:pt x="1442256" y="2523346"/>
                  <a:pt x="1552576" y="2576139"/>
                </a:cubicBezTo>
                <a:cubicBezTo>
                  <a:pt x="1866725" y="2636040"/>
                  <a:pt x="2088000" y="3057033"/>
                  <a:pt x="2088000" y="3520946"/>
                </a:cubicBezTo>
                <a:lnTo>
                  <a:pt x="648080" y="3506285"/>
                </a:lnTo>
                <a:cubicBezTo>
                  <a:pt x="653073" y="3048089"/>
                  <a:pt x="871005" y="2673776"/>
                  <a:pt x="1182763" y="2571640"/>
                </a:cubicBezTo>
                <a:cubicBezTo>
                  <a:pt x="1280064" y="2508169"/>
                  <a:pt x="1254632" y="2499927"/>
                  <a:pt x="1367278" y="2418044"/>
                </a:cubicBezTo>
                <a:close/>
                <a:moveTo>
                  <a:pt x="648003" y="793859"/>
                </a:moveTo>
                <a:lnTo>
                  <a:pt x="2087849" y="808518"/>
                </a:lnTo>
                <a:cubicBezTo>
                  <a:pt x="2081743" y="1099400"/>
                  <a:pt x="1898532" y="1346081"/>
                  <a:pt x="1641214" y="1449982"/>
                </a:cubicBezTo>
                <a:cubicBezTo>
                  <a:pt x="1581100" y="1476031"/>
                  <a:pt x="1454311" y="1749732"/>
                  <a:pt x="1368003" y="1937706"/>
                </a:cubicBezTo>
                <a:cubicBezTo>
                  <a:pt x="1290978" y="1744554"/>
                  <a:pt x="1168712" y="1479962"/>
                  <a:pt x="1094068" y="1448735"/>
                </a:cubicBezTo>
                <a:cubicBezTo>
                  <a:pt x="831917" y="1343398"/>
                  <a:pt x="648003" y="1089607"/>
                  <a:pt x="648003" y="793859"/>
                </a:cubicBezTo>
                <a:close/>
                <a:moveTo>
                  <a:pt x="516625" y="299874"/>
                </a:moveTo>
                <a:lnTo>
                  <a:pt x="516625" y="449580"/>
                </a:lnTo>
                <a:cubicBezTo>
                  <a:pt x="516625" y="947043"/>
                  <a:pt x="728081" y="1374116"/>
                  <a:pt x="1029987" y="1557992"/>
                </a:cubicBezTo>
                <a:cubicBezTo>
                  <a:pt x="1152140" y="1645374"/>
                  <a:pt x="1146996" y="1879118"/>
                  <a:pt x="1146996" y="2057479"/>
                </a:cubicBezTo>
                <a:cubicBezTo>
                  <a:pt x="1146996" y="2199170"/>
                  <a:pt x="1165085" y="2330604"/>
                  <a:pt x="1055065" y="2431585"/>
                </a:cubicBezTo>
                <a:cubicBezTo>
                  <a:pt x="746548" y="2590263"/>
                  <a:pt x="539378" y="3004916"/>
                  <a:pt x="539378" y="3468615"/>
                </a:cubicBezTo>
                <a:lnTo>
                  <a:pt x="539378" y="3604591"/>
                </a:lnTo>
                <a:lnTo>
                  <a:pt x="2196077" y="3604591"/>
                </a:lnTo>
                <a:lnTo>
                  <a:pt x="2196077" y="3468615"/>
                </a:lnTo>
                <a:cubicBezTo>
                  <a:pt x="2196077" y="3023625"/>
                  <a:pt x="1980552" y="2629673"/>
                  <a:pt x="1695313" y="2440912"/>
                </a:cubicBezTo>
                <a:cubicBezTo>
                  <a:pt x="1597256" y="2355530"/>
                  <a:pt x="1621109" y="2199255"/>
                  <a:pt x="1617547" y="2049252"/>
                </a:cubicBezTo>
                <a:cubicBezTo>
                  <a:pt x="1614246" y="1910233"/>
                  <a:pt x="1594005" y="1638458"/>
                  <a:pt x="1719395" y="1540961"/>
                </a:cubicBezTo>
                <a:cubicBezTo>
                  <a:pt x="2008283" y="1349911"/>
                  <a:pt x="2207952" y="932979"/>
                  <a:pt x="2207952" y="449580"/>
                </a:cubicBezTo>
                <a:lnTo>
                  <a:pt x="2207952" y="299874"/>
                </a:lnTo>
                <a:lnTo>
                  <a:pt x="516625" y="299874"/>
                </a:lnTo>
                <a:close/>
                <a:moveTo>
                  <a:pt x="144000" y="0"/>
                </a:moveTo>
                <a:lnTo>
                  <a:pt x="2592000" y="0"/>
                </a:lnTo>
                <a:cubicBezTo>
                  <a:pt x="2671529" y="0"/>
                  <a:pt x="2736000" y="64471"/>
                  <a:pt x="2736000" y="144000"/>
                </a:cubicBezTo>
                <a:cubicBezTo>
                  <a:pt x="2736000" y="223529"/>
                  <a:pt x="2671529" y="288000"/>
                  <a:pt x="2592000" y="288000"/>
                </a:cubicBezTo>
                <a:lnTo>
                  <a:pt x="2396702" y="288000"/>
                </a:lnTo>
                <a:lnTo>
                  <a:pt x="2396702" y="413234"/>
                </a:lnTo>
                <a:cubicBezTo>
                  <a:pt x="2396702" y="964640"/>
                  <a:pt x="2159804" y="1441170"/>
                  <a:pt x="1815389" y="1665324"/>
                </a:cubicBezTo>
                <a:cubicBezTo>
                  <a:pt x="1718143" y="1767020"/>
                  <a:pt x="1749155" y="1822697"/>
                  <a:pt x="1753098" y="1974987"/>
                </a:cubicBezTo>
                <a:cubicBezTo>
                  <a:pt x="1757412" y="2141597"/>
                  <a:pt x="1739638" y="2200230"/>
                  <a:pt x="1825752" y="2312143"/>
                </a:cubicBezTo>
                <a:cubicBezTo>
                  <a:pt x="2164142" y="2539312"/>
                  <a:pt x="2395980" y="3011520"/>
                  <a:pt x="2395980" y="3557007"/>
                </a:cubicBezTo>
                <a:lnTo>
                  <a:pt x="2395980" y="3642092"/>
                </a:lnTo>
                <a:lnTo>
                  <a:pt x="2592000" y="3642092"/>
                </a:lnTo>
                <a:cubicBezTo>
                  <a:pt x="2671529" y="3642092"/>
                  <a:pt x="2736000" y="3706563"/>
                  <a:pt x="2736000" y="3786092"/>
                </a:cubicBezTo>
                <a:cubicBezTo>
                  <a:pt x="2736000" y="3865621"/>
                  <a:pt x="2671529" y="3930092"/>
                  <a:pt x="2592000" y="3930092"/>
                </a:cubicBezTo>
                <a:lnTo>
                  <a:pt x="144000" y="3930092"/>
                </a:lnTo>
                <a:cubicBezTo>
                  <a:pt x="64471" y="3930092"/>
                  <a:pt x="0" y="3865621"/>
                  <a:pt x="0" y="3786092"/>
                </a:cubicBezTo>
                <a:cubicBezTo>
                  <a:pt x="0" y="3706563"/>
                  <a:pt x="64471" y="3642092"/>
                  <a:pt x="144000" y="3642092"/>
                </a:cubicBezTo>
                <a:lnTo>
                  <a:pt x="338578" y="3642092"/>
                </a:lnTo>
                <a:lnTo>
                  <a:pt x="338578" y="3557007"/>
                </a:lnTo>
                <a:cubicBezTo>
                  <a:pt x="338578" y="2988551"/>
                  <a:pt x="590352" y="2499674"/>
                  <a:pt x="951672" y="2284199"/>
                </a:cubicBezTo>
                <a:cubicBezTo>
                  <a:pt x="1026597" y="2195332"/>
                  <a:pt x="1008559" y="2142287"/>
                  <a:pt x="1012216" y="1995181"/>
                </a:cubicBezTo>
                <a:cubicBezTo>
                  <a:pt x="1001243" y="1843296"/>
                  <a:pt x="1013640" y="1774963"/>
                  <a:pt x="943195" y="1693402"/>
                </a:cubicBezTo>
                <a:cubicBezTo>
                  <a:pt x="584785" y="1476413"/>
                  <a:pt x="339300" y="978710"/>
                  <a:pt x="339300" y="413234"/>
                </a:cubicBezTo>
                <a:lnTo>
                  <a:pt x="339300" y="288000"/>
                </a:lnTo>
                <a:lnTo>
                  <a:pt x="144000" y="288000"/>
                </a:lnTo>
                <a:cubicBezTo>
                  <a:pt x="64471" y="288000"/>
                  <a:pt x="0" y="223529"/>
                  <a:pt x="0" y="144000"/>
                </a:cubicBezTo>
                <a:cubicBezTo>
                  <a:pt x="0" y="64471"/>
                  <a:pt x="64471" y="0"/>
                  <a:pt x="144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13" name="Rounded Rectangle 29">
            <a:extLst>
              <a:ext uri="{FF2B5EF4-FFF2-40B4-BE49-F238E27FC236}">
                <a16:creationId xmlns:a16="http://schemas.microsoft.com/office/drawing/2014/main" id="{39DE21BD-F805-45CE-830F-9BF150D3AEAF}"/>
              </a:ext>
            </a:extLst>
          </p:cNvPr>
          <p:cNvSpPr/>
          <p:nvPr/>
        </p:nvSpPr>
        <p:spPr>
          <a:xfrm>
            <a:off x="3366034" y="3638612"/>
            <a:ext cx="388726" cy="354774"/>
          </a:xfrm>
          <a:custGeom>
            <a:avLst/>
            <a:gdLst/>
            <a:ahLst/>
            <a:cxnLst/>
            <a:rect l="l" t="t" r="r" b="b"/>
            <a:pathLst>
              <a:path w="3912285" h="3570584">
                <a:moveTo>
                  <a:pt x="1735286" y="1923802"/>
                </a:moveTo>
                <a:cubicBezTo>
                  <a:pt x="1696807" y="1923802"/>
                  <a:pt x="1665614" y="1954995"/>
                  <a:pt x="1665614" y="1993474"/>
                </a:cubicBezTo>
                <a:lnTo>
                  <a:pt x="1665614" y="2272151"/>
                </a:lnTo>
                <a:cubicBezTo>
                  <a:pt x="1665614" y="2310630"/>
                  <a:pt x="1696807" y="2341823"/>
                  <a:pt x="1735286" y="2341823"/>
                </a:cubicBezTo>
                <a:lnTo>
                  <a:pt x="2120746" y="2341823"/>
                </a:lnTo>
                <a:cubicBezTo>
                  <a:pt x="2159225" y="2341823"/>
                  <a:pt x="2190418" y="2310630"/>
                  <a:pt x="2190418" y="2272151"/>
                </a:cubicBezTo>
                <a:lnTo>
                  <a:pt x="2190418" y="1993474"/>
                </a:lnTo>
                <a:cubicBezTo>
                  <a:pt x="2190418" y="1954995"/>
                  <a:pt x="2159225" y="1923802"/>
                  <a:pt x="2120746" y="1923802"/>
                </a:cubicBezTo>
                <a:close/>
                <a:moveTo>
                  <a:pt x="1562868" y="288032"/>
                </a:moveTo>
                <a:cubicBezTo>
                  <a:pt x="1509767" y="288032"/>
                  <a:pt x="1466720" y="331079"/>
                  <a:pt x="1466720" y="384180"/>
                </a:cubicBezTo>
                <a:lnTo>
                  <a:pt x="1466720" y="665962"/>
                </a:lnTo>
                <a:lnTo>
                  <a:pt x="2398596" y="665962"/>
                </a:lnTo>
                <a:lnTo>
                  <a:pt x="2398596" y="384180"/>
                </a:lnTo>
                <a:cubicBezTo>
                  <a:pt x="2398596" y="331079"/>
                  <a:pt x="2355549" y="288032"/>
                  <a:pt x="2302448" y="288032"/>
                </a:cubicBezTo>
                <a:close/>
                <a:moveTo>
                  <a:pt x="1328618" y="0"/>
                </a:moveTo>
                <a:lnTo>
                  <a:pt x="2528746" y="0"/>
                </a:lnTo>
                <a:cubicBezTo>
                  <a:pt x="2614913" y="0"/>
                  <a:pt x="2684766" y="69853"/>
                  <a:pt x="2684766" y="156020"/>
                </a:cubicBezTo>
                <a:lnTo>
                  <a:pt x="2684766" y="665962"/>
                </a:lnTo>
                <a:lnTo>
                  <a:pt x="3428172" y="665962"/>
                </a:lnTo>
                <a:cubicBezTo>
                  <a:pt x="3695540" y="665962"/>
                  <a:pt x="3912285" y="882707"/>
                  <a:pt x="3912285" y="1150075"/>
                </a:cubicBezTo>
                <a:lnTo>
                  <a:pt x="3912285" y="2061141"/>
                </a:lnTo>
                <a:lnTo>
                  <a:pt x="2398595" y="2061141"/>
                </a:lnTo>
                <a:lnTo>
                  <a:pt x="2398595" y="2204482"/>
                </a:lnTo>
                <a:lnTo>
                  <a:pt x="3912285" y="2204482"/>
                </a:lnTo>
                <a:lnTo>
                  <a:pt x="3912285" y="3086471"/>
                </a:lnTo>
                <a:cubicBezTo>
                  <a:pt x="3912285" y="3353839"/>
                  <a:pt x="3695540" y="3570584"/>
                  <a:pt x="3428172" y="3570584"/>
                </a:cubicBezTo>
                <a:lnTo>
                  <a:pt x="484113" y="3570584"/>
                </a:lnTo>
                <a:cubicBezTo>
                  <a:pt x="216745" y="3570584"/>
                  <a:pt x="0" y="3353839"/>
                  <a:pt x="0" y="3086471"/>
                </a:cubicBezTo>
                <a:lnTo>
                  <a:pt x="0" y="2204482"/>
                </a:lnTo>
                <a:lnTo>
                  <a:pt x="1495037" y="2204482"/>
                </a:lnTo>
                <a:lnTo>
                  <a:pt x="1495037" y="2061141"/>
                </a:lnTo>
                <a:lnTo>
                  <a:pt x="0" y="2061141"/>
                </a:lnTo>
                <a:lnTo>
                  <a:pt x="0" y="1150075"/>
                </a:lnTo>
                <a:cubicBezTo>
                  <a:pt x="0" y="882707"/>
                  <a:pt x="216745" y="665962"/>
                  <a:pt x="484113" y="665962"/>
                </a:cubicBezTo>
                <a:lnTo>
                  <a:pt x="1172598" y="665962"/>
                </a:lnTo>
                <a:lnTo>
                  <a:pt x="1172598" y="156020"/>
                </a:lnTo>
                <a:cubicBezTo>
                  <a:pt x="1172598" y="69853"/>
                  <a:pt x="1242451" y="0"/>
                  <a:pt x="132861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814" name="Rounded Rectangle 24">
            <a:extLst>
              <a:ext uri="{FF2B5EF4-FFF2-40B4-BE49-F238E27FC236}">
                <a16:creationId xmlns:a16="http://schemas.microsoft.com/office/drawing/2014/main" id="{DFF36E8D-9385-4076-8DC4-6727370B1B6A}"/>
              </a:ext>
            </a:extLst>
          </p:cNvPr>
          <p:cNvSpPr/>
          <p:nvPr/>
        </p:nvSpPr>
        <p:spPr>
          <a:xfrm>
            <a:off x="5339864" y="3661703"/>
            <a:ext cx="375422" cy="290481"/>
          </a:xfrm>
          <a:custGeom>
            <a:avLst/>
            <a:gdLst/>
            <a:ahLst/>
            <a:cxnLst/>
            <a:rect l="l" t="t" r="r" b="b"/>
            <a:pathLst>
              <a:path w="3960000" h="3064028">
                <a:moveTo>
                  <a:pt x="1955333" y="1285185"/>
                </a:moveTo>
                <a:cubicBezTo>
                  <a:pt x="2192176" y="1285185"/>
                  <a:pt x="2384176" y="1477185"/>
                  <a:pt x="2384176" y="1714028"/>
                </a:cubicBezTo>
                <a:cubicBezTo>
                  <a:pt x="2384176" y="1950871"/>
                  <a:pt x="2192176" y="2142871"/>
                  <a:pt x="1955333" y="2142871"/>
                </a:cubicBezTo>
                <a:cubicBezTo>
                  <a:pt x="1718490" y="2142871"/>
                  <a:pt x="1526490" y="1950871"/>
                  <a:pt x="1526490" y="1714028"/>
                </a:cubicBezTo>
                <a:cubicBezTo>
                  <a:pt x="1526490" y="1477185"/>
                  <a:pt x="1718490" y="1285185"/>
                  <a:pt x="1955333" y="1285185"/>
                </a:cubicBezTo>
                <a:close/>
                <a:moveTo>
                  <a:pt x="1955333" y="1074136"/>
                </a:moveTo>
                <a:cubicBezTo>
                  <a:pt x="1601930" y="1074136"/>
                  <a:pt x="1315441" y="1360625"/>
                  <a:pt x="1315441" y="1714028"/>
                </a:cubicBezTo>
                <a:cubicBezTo>
                  <a:pt x="1315441" y="2067431"/>
                  <a:pt x="1601930" y="2353920"/>
                  <a:pt x="1955333" y="2353920"/>
                </a:cubicBezTo>
                <a:cubicBezTo>
                  <a:pt x="2308736" y="2353920"/>
                  <a:pt x="2595225" y="2067431"/>
                  <a:pt x="2595225" y="1714028"/>
                </a:cubicBezTo>
                <a:cubicBezTo>
                  <a:pt x="2595225" y="1360625"/>
                  <a:pt x="2308736" y="1074136"/>
                  <a:pt x="1955333" y="1074136"/>
                </a:cubicBezTo>
                <a:close/>
                <a:moveTo>
                  <a:pt x="1955333" y="849503"/>
                </a:moveTo>
                <a:cubicBezTo>
                  <a:pt x="2432797" y="849503"/>
                  <a:pt x="2819858" y="1236564"/>
                  <a:pt x="2819858" y="1714028"/>
                </a:cubicBezTo>
                <a:cubicBezTo>
                  <a:pt x="2819858" y="2191492"/>
                  <a:pt x="2432797" y="2578553"/>
                  <a:pt x="1955333" y="2578553"/>
                </a:cubicBezTo>
                <a:cubicBezTo>
                  <a:pt x="1477869" y="2578553"/>
                  <a:pt x="1090808" y="2191492"/>
                  <a:pt x="1090808" y="1714028"/>
                </a:cubicBezTo>
                <a:cubicBezTo>
                  <a:pt x="1090808" y="1236564"/>
                  <a:pt x="1477869" y="849503"/>
                  <a:pt x="1955333" y="849503"/>
                </a:cubicBezTo>
                <a:close/>
                <a:moveTo>
                  <a:pt x="3253503" y="756254"/>
                </a:moveTo>
                <a:cubicBezTo>
                  <a:pt x="3162525" y="756254"/>
                  <a:pt x="3088773" y="830006"/>
                  <a:pt x="3088773" y="920984"/>
                </a:cubicBezTo>
                <a:cubicBezTo>
                  <a:pt x="3088773" y="1011962"/>
                  <a:pt x="3162525" y="1085714"/>
                  <a:pt x="3253503" y="1085714"/>
                </a:cubicBezTo>
                <a:cubicBezTo>
                  <a:pt x="3344481" y="1085714"/>
                  <a:pt x="3418233" y="1011962"/>
                  <a:pt x="3418233" y="920984"/>
                </a:cubicBezTo>
                <a:cubicBezTo>
                  <a:pt x="3418233" y="830006"/>
                  <a:pt x="3344481" y="756254"/>
                  <a:pt x="3253503" y="756254"/>
                </a:cubicBezTo>
                <a:close/>
                <a:moveTo>
                  <a:pt x="1955333" y="744677"/>
                </a:moveTo>
                <a:cubicBezTo>
                  <a:pt x="1419975" y="744677"/>
                  <a:pt x="985982" y="1178670"/>
                  <a:pt x="985982" y="1714028"/>
                </a:cubicBezTo>
                <a:cubicBezTo>
                  <a:pt x="985982" y="2249386"/>
                  <a:pt x="1419975" y="2683379"/>
                  <a:pt x="1955333" y="2683379"/>
                </a:cubicBezTo>
                <a:cubicBezTo>
                  <a:pt x="2490691" y="2683379"/>
                  <a:pt x="2924684" y="2249386"/>
                  <a:pt x="2924684" y="1714028"/>
                </a:cubicBezTo>
                <a:cubicBezTo>
                  <a:pt x="2924684" y="1178670"/>
                  <a:pt x="2490691" y="744677"/>
                  <a:pt x="1955333" y="744677"/>
                </a:cubicBezTo>
                <a:close/>
                <a:moveTo>
                  <a:pt x="1333922" y="0"/>
                </a:moveTo>
                <a:lnTo>
                  <a:pt x="2626078" y="0"/>
                </a:lnTo>
                <a:lnTo>
                  <a:pt x="2717085" y="364028"/>
                </a:lnTo>
                <a:lnTo>
                  <a:pt x="3699990" y="364028"/>
                </a:lnTo>
                <a:cubicBezTo>
                  <a:pt x="3843590" y="364028"/>
                  <a:pt x="3960000" y="480438"/>
                  <a:pt x="3960000" y="624038"/>
                </a:cubicBezTo>
                <a:lnTo>
                  <a:pt x="3960000" y="2804018"/>
                </a:lnTo>
                <a:cubicBezTo>
                  <a:pt x="3960000" y="2947618"/>
                  <a:pt x="3843590" y="3064028"/>
                  <a:pt x="3699990" y="3064028"/>
                </a:cubicBezTo>
                <a:lnTo>
                  <a:pt x="260010" y="3064028"/>
                </a:lnTo>
                <a:cubicBezTo>
                  <a:pt x="116410" y="3064028"/>
                  <a:pt x="0" y="2947618"/>
                  <a:pt x="0" y="2804018"/>
                </a:cubicBezTo>
                <a:lnTo>
                  <a:pt x="0" y="624038"/>
                </a:lnTo>
                <a:cubicBezTo>
                  <a:pt x="0" y="480438"/>
                  <a:pt x="116410" y="364028"/>
                  <a:pt x="260010" y="364028"/>
                </a:cubicBezTo>
                <a:lnTo>
                  <a:pt x="443165" y="364028"/>
                </a:lnTo>
                <a:lnTo>
                  <a:pt x="443165" y="237982"/>
                </a:lnTo>
                <a:cubicBezTo>
                  <a:pt x="443165" y="195266"/>
                  <a:pt x="477794" y="160637"/>
                  <a:pt x="520510" y="160637"/>
                </a:cubicBezTo>
                <a:lnTo>
                  <a:pt x="1049896" y="160637"/>
                </a:lnTo>
                <a:cubicBezTo>
                  <a:pt x="1092612" y="160637"/>
                  <a:pt x="1127241" y="195266"/>
                  <a:pt x="1127241" y="237982"/>
                </a:cubicBezTo>
                <a:lnTo>
                  <a:pt x="1127241" y="364028"/>
                </a:lnTo>
                <a:lnTo>
                  <a:pt x="1242915" y="36402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grpSp>
        <p:nvGrpSpPr>
          <p:cNvPr id="815" name="Group 814">
            <a:extLst>
              <a:ext uri="{FF2B5EF4-FFF2-40B4-BE49-F238E27FC236}">
                <a16:creationId xmlns:a16="http://schemas.microsoft.com/office/drawing/2014/main" id="{2DE23BB8-BE9C-40A2-8087-C2D42F4E5258}"/>
              </a:ext>
            </a:extLst>
          </p:cNvPr>
          <p:cNvGrpSpPr/>
          <p:nvPr/>
        </p:nvGrpSpPr>
        <p:grpSpPr>
          <a:xfrm>
            <a:off x="4613545" y="4404514"/>
            <a:ext cx="1828061" cy="1661994"/>
            <a:chOff x="3017859" y="4283314"/>
            <a:chExt cx="1870812" cy="1661994"/>
          </a:xfrm>
        </p:grpSpPr>
        <p:sp>
          <p:nvSpPr>
            <p:cNvPr id="816" name="TextBox 815">
              <a:extLst>
                <a:ext uri="{FF2B5EF4-FFF2-40B4-BE49-F238E27FC236}">
                  <a16:creationId xmlns:a16="http://schemas.microsoft.com/office/drawing/2014/main" id="{508EE3E5-EE4E-4C46-9336-C3DBB0B7296A}"/>
                </a:ext>
              </a:extLst>
            </p:cNvPr>
            <p:cNvSpPr txBox="1"/>
            <p:nvPr/>
          </p:nvSpPr>
          <p:spPr>
            <a:xfrm>
              <a:off x="3021856" y="4560313"/>
              <a:ext cx="1843923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</a:p>
          </p:txBody>
        </p:sp>
        <p:sp>
          <p:nvSpPr>
            <p:cNvPr id="817" name="TextBox 816">
              <a:extLst>
                <a:ext uri="{FF2B5EF4-FFF2-40B4-BE49-F238E27FC236}">
                  <a16:creationId xmlns:a16="http://schemas.microsoft.com/office/drawing/2014/main" id="{81C6EB83-A430-4223-ACC6-D2B08407D544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18" name="Group 817">
            <a:extLst>
              <a:ext uri="{FF2B5EF4-FFF2-40B4-BE49-F238E27FC236}">
                <a16:creationId xmlns:a16="http://schemas.microsoft.com/office/drawing/2014/main" id="{53C17EC0-7F9E-4E14-93C4-202E8883568F}"/>
              </a:ext>
            </a:extLst>
          </p:cNvPr>
          <p:cNvGrpSpPr/>
          <p:nvPr/>
        </p:nvGrpSpPr>
        <p:grpSpPr>
          <a:xfrm>
            <a:off x="2653672" y="4404514"/>
            <a:ext cx="1828061" cy="1661994"/>
            <a:chOff x="3017859" y="4283314"/>
            <a:chExt cx="1870812" cy="1661994"/>
          </a:xfrm>
        </p:grpSpPr>
        <p:sp>
          <p:nvSpPr>
            <p:cNvPr id="819" name="TextBox 818">
              <a:extLst>
                <a:ext uri="{FF2B5EF4-FFF2-40B4-BE49-F238E27FC236}">
                  <a16:creationId xmlns:a16="http://schemas.microsoft.com/office/drawing/2014/main" id="{1A9A5143-9B33-44BC-8EB4-5E78790A8FD4}"/>
                </a:ext>
              </a:extLst>
            </p:cNvPr>
            <p:cNvSpPr txBox="1"/>
            <p:nvPr/>
          </p:nvSpPr>
          <p:spPr>
            <a:xfrm>
              <a:off x="3021856" y="4560313"/>
              <a:ext cx="1843923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 </a:t>
              </a:r>
            </a:p>
          </p:txBody>
        </p:sp>
        <p:sp>
          <p:nvSpPr>
            <p:cNvPr id="820" name="TextBox 819">
              <a:extLst>
                <a:ext uri="{FF2B5EF4-FFF2-40B4-BE49-F238E27FC236}">
                  <a16:creationId xmlns:a16="http://schemas.microsoft.com/office/drawing/2014/main" id="{016CB4B7-4A56-4662-A9A7-1152B48255EE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21" name="Group 820">
            <a:extLst>
              <a:ext uri="{FF2B5EF4-FFF2-40B4-BE49-F238E27FC236}">
                <a16:creationId xmlns:a16="http://schemas.microsoft.com/office/drawing/2014/main" id="{22EBB17C-9B2E-497E-BC90-3421AADEC7B3}"/>
              </a:ext>
            </a:extLst>
          </p:cNvPr>
          <p:cNvGrpSpPr/>
          <p:nvPr/>
        </p:nvGrpSpPr>
        <p:grpSpPr>
          <a:xfrm>
            <a:off x="693799" y="4404514"/>
            <a:ext cx="1828061" cy="1661994"/>
            <a:chOff x="3017859" y="4283314"/>
            <a:chExt cx="1870812" cy="1661994"/>
          </a:xfrm>
        </p:grpSpPr>
        <p:sp>
          <p:nvSpPr>
            <p:cNvPr id="822" name="TextBox 821">
              <a:extLst>
                <a:ext uri="{FF2B5EF4-FFF2-40B4-BE49-F238E27FC236}">
                  <a16:creationId xmlns:a16="http://schemas.microsoft.com/office/drawing/2014/main" id="{D32F0937-BF58-41BB-B36C-5C76BDD4C547}"/>
                </a:ext>
              </a:extLst>
            </p:cNvPr>
            <p:cNvSpPr txBox="1"/>
            <p:nvPr/>
          </p:nvSpPr>
          <p:spPr>
            <a:xfrm>
              <a:off x="3021856" y="4560313"/>
              <a:ext cx="1843923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Easy to change colors, photos and Text. </a:t>
              </a:r>
            </a:p>
          </p:txBody>
        </p:sp>
        <p:sp>
          <p:nvSpPr>
            <p:cNvPr id="823" name="TextBox 822">
              <a:extLst>
                <a:ext uri="{FF2B5EF4-FFF2-40B4-BE49-F238E27FC236}">
                  <a16:creationId xmlns:a16="http://schemas.microsoft.com/office/drawing/2014/main" id="{91B71A67-EAC6-4CD1-9DD9-90EBE29670F9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824" name="TextBox 823">
            <a:extLst>
              <a:ext uri="{FF2B5EF4-FFF2-40B4-BE49-F238E27FC236}">
                <a16:creationId xmlns:a16="http://schemas.microsoft.com/office/drawing/2014/main" id="{590AD806-DDCC-4DEC-B6E2-E30841F58EC6}"/>
              </a:ext>
            </a:extLst>
          </p:cNvPr>
          <p:cNvSpPr txBox="1"/>
          <p:nvPr/>
        </p:nvSpPr>
        <p:spPr>
          <a:xfrm>
            <a:off x="710133" y="2266463"/>
            <a:ext cx="423301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25" name="Oval 57">
            <a:extLst>
              <a:ext uri="{FF2B5EF4-FFF2-40B4-BE49-F238E27FC236}">
                <a16:creationId xmlns:a16="http://schemas.microsoft.com/office/drawing/2014/main" id="{B016B107-2FD6-4EDE-8268-C05E818169F4}"/>
              </a:ext>
            </a:extLst>
          </p:cNvPr>
          <p:cNvSpPr/>
          <p:nvPr/>
        </p:nvSpPr>
        <p:spPr>
          <a:xfrm>
            <a:off x="11469902" y="3493347"/>
            <a:ext cx="118958" cy="118958"/>
          </a:xfrm>
          <a:prstGeom prst="ellipse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26" name="Oval 60">
            <a:extLst>
              <a:ext uri="{FF2B5EF4-FFF2-40B4-BE49-F238E27FC236}">
                <a16:creationId xmlns:a16="http://schemas.microsoft.com/office/drawing/2014/main" id="{113F4F72-3F2E-4956-AF6B-362A2A3E5D79}"/>
              </a:ext>
            </a:extLst>
          </p:cNvPr>
          <p:cNvSpPr/>
          <p:nvPr/>
        </p:nvSpPr>
        <p:spPr>
          <a:xfrm>
            <a:off x="10821314" y="3344911"/>
            <a:ext cx="150774" cy="150774"/>
          </a:xfrm>
          <a:prstGeom prst="ellipse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827" name="Freeform: Shape 826">
            <a:extLst>
              <a:ext uri="{FF2B5EF4-FFF2-40B4-BE49-F238E27FC236}">
                <a16:creationId xmlns:a16="http://schemas.microsoft.com/office/drawing/2014/main" id="{AFFFC1BD-5E8C-4006-9F36-EE3C3324A3E6}"/>
              </a:ext>
            </a:extLst>
          </p:cNvPr>
          <p:cNvSpPr/>
          <p:nvPr/>
        </p:nvSpPr>
        <p:spPr>
          <a:xfrm rot="1269389">
            <a:off x="4941876" y="1887746"/>
            <a:ext cx="3057697" cy="969496"/>
          </a:xfrm>
          <a:custGeom>
            <a:avLst/>
            <a:gdLst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91392 w 5673186"/>
              <a:gd name="connsiteY109" fmla="*/ 1421102 h 1798781"/>
              <a:gd name="connsiteX110" fmla="*/ 1791392 w 5673186"/>
              <a:gd name="connsiteY110" fmla="*/ 1414998 h 1798781"/>
              <a:gd name="connsiteX111" fmla="*/ 1732488 w 5673186"/>
              <a:gd name="connsiteY111" fmla="*/ 1414998 h 1798781"/>
              <a:gd name="connsiteX112" fmla="*/ 1730789 w 5673186"/>
              <a:gd name="connsiteY112" fmla="*/ 1403104 h 1798781"/>
              <a:gd name="connsiteX113" fmla="*/ 1695546 w 5673186"/>
              <a:gd name="connsiteY113" fmla="*/ 1450729 h 1798781"/>
              <a:gd name="connsiteX114" fmla="*/ 1694594 w 5673186"/>
              <a:gd name="connsiteY114" fmla="*/ 1474542 h 1798781"/>
              <a:gd name="connsiteX115" fmla="*/ 1706024 w 5673186"/>
              <a:gd name="connsiteY115" fmla="*/ 1482162 h 1798781"/>
              <a:gd name="connsiteX116" fmla="*/ 1711416 w 5673186"/>
              <a:gd name="connsiteY116" fmla="*/ 1472171 h 1798781"/>
              <a:gd name="connsiteX117" fmla="*/ 1711416 w 5673186"/>
              <a:gd name="connsiteY117" fmla="*/ 1495204 h 1798781"/>
              <a:gd name="connsiteX118" fmla="*/ 1706024 w 5673186"/>
              <a:gd name="connsiteY118" fmla="*/ 1499306 h 1798781"/>
              <a:gd name="connsiteX119" fmla="*/ 1698404 w 5673186"/>
              <a:gd name="connsiteY119" fmla="*/ 1536454 h 1798781"/>
              <a:gd name="connsiteX120" fmla="*/ 1708881 w 5673186"/>
              <a:gd name="connsiteY120" fmla="*/ 1593604 h 1798781"/>
              <a:gd name="connsiteX121" fmla="*/ 1697451 w 5673186"/>
              <a:gd name="connsiteY121" fmla="*/ 1592652 h 1798781"/>
              <a:gd name="connsiteX122" fmla="*/ 1687926 w 5673186"/>
              <a:gd name="connsiteY122" fmla="*/ 1601224 h 1798781"/>
              <a:gd name="connsiteX123" fmla="*/ 1702214 w 5673186"/>
              <a:gd name="connsiteY123" fmla="*/ 1605987 h 1798781"/>
              <a:gd name="connsiteX124" fmla="*/ 1743171 w 5673186"/>
              <a:gd name="connsiteY124" fmla="*/ 1650754 h 1798781"/>
              <a:gd name="connsiteX125" fmla="*/ 1726979 w 5673186"/>
              <a:gd name="connsiteY125" fmla="*/ 1704094 h 1798781"/>
              <a:gd name="connsiteX126" fmla="*/ 1676496 w 5673186"/>
              <a:gd name="connsiteY126" fmla="*/ 1701237 h 1798781"/>
              <a:gd name="connsiteX127" fmla="*/ 1665066 w 5673186"/>
              <a:gd name="connsiteY127" fmla="*/ 1682187 h 1798781"/>
              <a:gd name="connsiteX128" fmla="*/ 1633634 w 5673186"/>
              <a:gd name="connsiteY128" fmla="*/ 1683139 h 1798781"/>
              <a:gd name="connsiteX129" fmla="*/ 1597439 w 5673186"/>
              <a:gd name="connsiteY129" fmla="*/ 1699331 h 1798781"/>
              <a:gd name="connsiteX130" fmla="*/ 1573626 w 5673186"/>
              <a:gd name="connsiteY130" fmla="*/ 1669804 h 1798781"/>
              <a:gd name="connsiteX131" fmla="*/ 1592676 w 5673186"/>
              <a:gd name="connsiteY131" fmla="*/ 1636467 h 1798781"/>
              <a:gd name="connsiteX132" fmla="*/ 1599344 w 5673186"/>
              <a:gd name="connsiteY132" fmla="*/ 1620274 h 1798781"/>
              <a:gd name="connsiteX133" fmla="*/ 1543146 w 5673186"/>
              <a:gd name="connsiteY133" fmla="*/ 1605034 h 1798781"/>
              <a:gd name="connsiteX134" fmla="*/ 1568864 w 5673186"/>
              <a:gd name="connsiteY134" fmla="*/ 1517404 h 1798781"/>
              <a:gd name="connsiteX135" fmla="*/ 1609821 w 5673186"/>
              <a:gd name="connsiteY135" fmla="*/ 1535502 h 1798781"/>
              <a:gd name="connsiteX136" fmla="*/ 1615536 w 5673186"/>
              <a:gd name="connsiteY136" fmla="*/ 1555504 h 1798781"/>
              <a:gd name="connsiteX137" fmla="*/ 1628871 w 5673186"/>
              <a:gd name="connsiteY137" fmla="*/ 1565981 h 1798781"/>
              <a:gd name="connsiteX138" fmla="*/ 1640301 w 5673186"/>
              <a:gd name="connsiteY138" fmla="*/ 1554552 h 1798781"/>
              <a:gd name="connsiteX139" fmla="*/ 1645064 w 5673186"/>
              <a:gd name="connsiteY139" fmla="*/ 1513594 h 1798781"/>
              <a:gd name="connsiteX140" fmla="*/ 1625061 w 5673186"/>
              <a:gd name="connsiteY140" fmla="*/ 1436442 h 1798781"/>
              <a:gd name="connsiteX141" fmla="*/ 1619346 w 5673186"/>
              <a:gd name="connsiteY141" fmla="*/ 1374529 h 1798781"/>
              <a:gd name="connsiteX142" fmla="*/ 1560291 w 5673186"/>
              <a:gd name="connsiteY142" fmla="*/ 1371672 h 1798781"/>
              <a:gd name="connsiteX143" fmla="*/ 1461231 w 5673186"/>
              <a:gd name="connsiteY143" fmla="*/ 1354527 h 1798781"/>
              <a:gd name="connsiteX144" fmla="*/ 1400271 w 5673186"/>
              <a:gd name="connsiteY144" fmla="*/ 1341192 h 1798781"/>
              <a:gd name="connsiteX145" fmla="*/ 1382174 w 5673186"/>
              <a:gd name="connsiteY145" fmla="*/ 1335477 h 1798781"/>
              <a:gd name="connsiteX146" fmla="*/ 1380269 w 5673186"/>
              <a:gd name="connsiteY146" fmla="*/ 1354527 h 1798781"/>
              <a:gd name="connsiteX147" fmla="*/ 1376459 w 5673186"/>
              <a:gd name="connsiteY147" fmla="*/ 1392627 h 1798781"/>
              <a:gd name="connsiteX148" fmla="*/ 1331691 w 5673186"/>
              <a:gd name="connsiteY148" fmla="*/ 1401199 h 1798781"/>
              <a:gd name="connsiteX149" fmla="*/ 1293591 w 5673186"/>
              <a:gd name="connsiteY149" fmla="*/ 1379292 h 1798781"/>
              <a:gd name="connsiteX150" fmla="*/ 1285971 w 5673186"/>
              <a:gd name="connsiteY150" fmla="*/ 1367862 h 1798781"/>
              <a:gd name="connsiteX151" fmla="*/ 1281209 w 5673186"/>
              <a:gd name="connsiteY151" fmla="*/ 1374529 h 1798781"/>
              <a:gd name="connsiteX152" fmla="*/ 1237394 w 5673186"/>
              <a:gd name="connsiteY152" fmla="*/ 1402152 h 1798781"/>
              <a:gd name="connsiteX153" fmla="*/ 1182149 w 5673186"/>
              <a:gd name="connsiteY153" fmla="*/ 1358337 h 1798781"/>
              <a:gd name="connsiteX154" fmla="*/ 1190721 w 5673186"/>
              <a:gd name="connsiteY154" fmla="*/ 1304997 h 1798781"/>
              <a:gd name="connsiteX155" fmla="*/ 1210724 w 5673186"/>
              <a:gd name="connsiteY155" fmla="*/ 1289756 h 1798781"/>
              <a:gd name="connsiteX156" fmla="*/ 1092614 w 5673186"/>
              <a:gd name="connsiteY156" fmla="*/ 1261181 h 1798781"/>
              <a:gd name="connsiteX157" fmla="*/ 1064039 w 5673186"/>
              <a:gd name="connsiteY157" fmla="*/ 1266897 h 1798781"/>
              <a:gd name="connsiteX158" fmla="*/ 1003079 w 5673186"/>
              <a:gd name="connsiteY158" fmla="*/ 1313569 h 1798781"/>
              <a:gd name="connsiteX159" fmla="*/ 997364 w 5673186"/>
              <a:gd name="connsiteY159" fmla="*/ 1324999 h 1798781"/>
              <a:gd name="connsiteX160" fmla="*/ 1003079 w 5673186"/>
              <a:gd name="connsiteY160" fmla="*/ 1351669 h 1798781"/>
              <a:gd name="connsiteX161" fmla="*/ 947834 w 5673186"/>
              <a:gd name="connsiteY161" fmla="*/ 1421202 h 1798781"/>
              <a:gd name="connsiteX162" fmla="*/ 943071 w 5673186"/>
              <a:gd name="connsiteY162" fmla="*/ 1421202 h 1798781"/>
              <a:gd name="connsiteX163" fmla="*/ 745904 w 5673186"/>
              <a:gd name="connsiteY163" fmla="*/ 1403104 h 1798781"/>
              <a:gd name="connsiteX164" fmla="*/ 636366 w 5673186"/>
              <a:gd name="connsiteY164" fmla="*/ 1389769 h 1798781"/>
              <a:gd name="connsiteX165" fmla="*/ 600171 w 5673186"/>
              <a:gd name="connsiteY165" fmla="*/ 1240227 h 1798781"/>
              <a:gd name="connsiteX166" fmla="*/ 600171 w 5673186"/>
              <a:gd name="connsiteY166" fmla="*/ 1220224 h 1798781"/>
              <a:gd name="connsiteX167" fmla="*/ 560166 w 5673186"/>
              <a:gd name="connsiteY167" fmla="*/ 1216414 h 1798781"/>
              <a:gd name="connsiteX168" fmla="*/ 517304 w 5673186"/>
              <a:gd name="connsiteY168" fmla="*/ 1267849 h 1798781"/>
              <a:gd name="connsiteX169" fmla="*/ 510636 w 5673186"/>
              <a:gd name="connsiteY169" fmla="*/ 1284042 h 1798781"/>
              <a:gd name="connsiteX170" fmla="*/ 519209 w 5673186"/>
              <a:gd name="connsiteY170" fmla="*/ 1309759 h 1798781"/>
              <a:gd name="connsiteX171" fmla="*/ 477299 w 5673186"/>
              <a:gd name="connsiteY171" fmla="*/ 1384054 h 1798781"/>
              <a:gd name="connsiteX172" fmla="*/ 322994 w 5673186"/>
              <a:gd name="connsiteY172" fmla="*/ 1382149 h 1798781"/>
              <a:gd name="connsiteX173" fmla="*/ 186786 w 5673186"/>
              <a:gd name="connsiteY173" fmla="*/ 1338334 h 1798781"/>
              <a:gd name="connsiteX174" fmla="*/ 127731 w 5673186"/>
              <a:gd name="connsiteY174" fmla="*/ 1189744 h 1798781"/>
              <a:gd name="connsiteX175" fmla="*/ 257271 w 5673186"/>
              <a:gd name="connsiteY175" fmla="*/ 1089732 h 1798781"/>
              <a:gd name="connsiteX176" fmla="*/ 318231 w 5673186"/>
              <a:gd name="connsiteY176" fmla="*/ 1084969 h 1798781"/>
              <a:gd name="connsiteX177" fmla="*/ 208694 w 5673186"/>
              <a:gd name="connsiteY177" fmla="*/ 1059252 h 1798781"/>
              <a:gd name="connsiteX178" fmla="*/ 26766 w 5673186"/>
              <a:gd name="connsiteY178" fmla="*/ 1016389 h 1798781"/>
              <a:gd name="connsiteX179" fmla="*/ 96 w 5673186"/>
              <a:gd name="connsiteY179" fmla="*/ 1004007 h 1798781"/>
              <a:gd name="connsiteX180" fmla="*/ 138209 w 5673186"/>
              <a:gd name="connsiteY180" fmla="*/ 981147 h 1798781"/>
              <a:gd name="connsiteX181" fmla="*/ 361094 w 5673186"/>
              <a:gd name="connsiteY181" fmla="*/ 1014484 h 1798781"/>
              <a:gd name="connsiteX182" fmla="*/ 801149 w 5673186"/>
              <a:gd name="connsiteY182" fmla="*/ 1075444 h 1798781"/>
              <a:gd name="connsiteX183" fmla="*/ 1055466 w 5673186"/>
              <a:gd name="connsiteY183" fmla="*/ 1090684 h 1798781"/>
              <a:gd name="connsiteX184" fmla="*/ 1075469 w 5673186"/>
              <a:gd name="connsiteY184" fmla="*/ 1067824 h 1798781"/>
              <a:gd name="connsiteX185" fmla="*/ 1076421 w 5673186"/>
              <a:gd name="connsiteY185" fmla="*/ 1052584 h 1798781"/>
              <a:gd name="connsiteX186" fmla="*/ 1060229 w 5673186"/>
              <a:gd name="connsiteY186" fmla="*/ 981147 h 1798781"/>
              <a:gd name="connsiteX187" fmla="*/ 917354 w 5673186"/>
              <a:gd name="connsiteY187" fmla="*/ 779217 h 1798781"/>
              <a:gd name="connsiteX188" fmla="*/ 948786 w 5673186"/>
              <a:gd name="connsiteY188" fmla="*/ 672536 h 1798781"/>
              <a:gd name="connsiteX189" fmla="*/ 977361 w 5673186"/>
              <a:gd name="connsiteY189" fmla="*/ 640151 h 1798781"/>
              <a:gd name="connsiteX190" fmla="*/ 1167861 w 5673186"/>
              <a:gd name="connsiteY190" fmla="*/ 472511 h 1798781"/>
              <a:gd name="connsiteX191" fmla="*/ 1367886 w 5673186"/>
              <a:gd name="connsiteY191" fmla="*/ 423934 h 1798781"/>
              <a:gd name="connsiteX192" fmla="*/ 1698404 w 5673186"/>
              <a:gd name="connsiteY192" fmla="*/ 513469 h 1798781"/>
              <a:gd name="connsiteX193" fmla="*/ 1767936 w 5673186"/>
              <a:gd name="connsiteY193" fmla="*/ 542997 h 1798781"/>
              <a:gd name="connsiteX194" fmla="*/ 2060354 w 5673186"/>
              <a:gd name="connsiteY194" fmla="*/ 700159 h 1798781"/>
              <a:gd name="connsiteX195" fmla="*/ 2223231 w 5673186"/>
              <a:gd name="connsiteY195" fmla="*/ 760167 h 1798781"/>
              <a:gd name="connsiteX196" fmla="*/ 2890934 w 5673186"/>
              <a:gd name="connsiteY196" fmla="*/ 920186 h 1798781"/>
              <a:gd name="connsiteX197" fmla="*/ 2939511 w 5673186"/>
              <a:gd name="connsiteY197" fmla="*/ 900184 h 1798781"/>
              <a:gd name="connsiteX198" fmla="*/ 3134774 w 5673186"/>
              <a:gd name="connsiteY198" fmla="*/ 654439 h 1798781"/>
              <a:gd name="connsiteX199" fmla="*/ 3645314 w 5673186"/>
              <a:gd name="connsiteY199" fmla="*/ 61031 h 1798781"/>
              <a:gd name="connsiteX200" fmla="*/ 3661506 w 5673186"/>
              <a:gd name="connsiteY200" fmla="*/ 41029 h 1798781"/>
              <a:gd name="connsiteX201" fmla="*/ 3725131 w 5673186"/>
              <a:gd name="connsiteY201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91392 w 5673186"/>
              <a:gd name="connsiteY109" fmla="*/ 1421102 h 1798781"/>
              <a:gd name="connsiteX110" fmla="*/ 1732488 w 5673186"/>
              <a:gd name="connsiteY110" fmla="*/ 1414998 h 1798781"/>
              <a:gd name="connsiteX111" fmla="*/ 1730789 w 5673186"/>
              <a:gd name="connsiteY111" fmla="*/ 1403104 h 1798781"/>
              <a:gd name="connsiteX112" fmla="*/ 1695546 w 5673186"/>
              <a:gd name="connsiteY112" fmla="*/ 1450729 h 1798781"/>
              <a:gd name="connsiteX113" fmla="*/ 1694594 w 5673186"/>
              <a:gd name="connsiteY113" fmla="*/ 1474542 h 1798781"/>
              <a:gd name="connsiteX114" fmla="*/ 1706024 w 5673186"/>
              <a:gd name="connsiteY114" fmla="*/ 1482162 h 1798781"/>
              <a:gd name="connsiteX115" fmla="*/ 1711416 w 5673186"/>
              <a:gd name="connsiteY115" fmla="*/ 1472171 h 1798781"/>
              <a:gd name="connsiteX116" fmla="*/ 1711416 w 5673186"/>
              <a:gd name="connsiteY116" fmla="*/ 1495204 h 1798781"/>
              <a:gd name="connsiteX117" fmla="*/ 1706024 w 5673186"/>
              <a:gd name="connsiteY117" fmla="*/ 1499306 h 1798781"/>
              <a:gd name="connsiteX118" fmla="*/ 1698404 w 5673186"/>
              <a:gd name="connsiteY118" fmla="*/ 1536454 h 1798781"/>
              <a:gd name="connsiteX119" fmla="*/ 1708881 w 5673186"/>
              <a:gd name="connsiteY119" fmla="*/ 1593604 h 1798781"/>
              <a:gd name="connsiteX120" fmla="*/ 1697451 w 5673186"/>
              <a:gd name="connsiteY120" fmla="*/ 1592652 h 1798781"/>
              <a:gd name="connsiteX121" fmla="*/ 1687926 w 5673186"/>
              <a:gd name="connsiteY121" fmla="*/ 1601224 h 1798781"/>
              <a:gd name="connsiteX122" fmla="*/ 1702214 w 5673186"/>
              <a:gd name="connsiteY122" fmla="*/ 1605987 h 1798781"/>
              <a:gd name="connsiteX123" fmla="*/ 1743171 w 5673186"/>
              <a:gd name="connsiteY123" fmla="*/ 1650754 h 1798781"/>
              <a:gd name="connsiteX124" fmla="*/ 1726979 w 5673186"/>
              <a:gd name="connsiteY124" fmla="*/ 1704094 h 1798781"/>
              <a:gd name="connsiteX125" fmla="*/ 1676496 w 5673186"/>
              <a:gd name="connsiteY125" fmla="*/ 1701237 h 1798781"/>
              <a:gd name="connsiteX126" fmla="*/ 1665066 w 5673186"/>
              <a:gd name="connsiteY126" fmla="*/ 1682187 h 1798781"/>
              <a:gd name="connsiteX127" fmla="*/ 1633634 w 5673186"/>
              <a:gd name="connsiteY127" fmla="*/ 1683139 h 1798781"/>
              <a:gd name="connsiteX128" fmla="*/ 1597439 w 5673186"/>
              <a:gd name="connsiteY128" fmla="*/ 1699331 h 1798781"/>
              <a:gd name="connsiteX129" fmla="*/ 1573626 w 5673186"/>
              <a:gd name="connsiteY129" fmla="*/ 1669804 h 1798781"/>
              <a:gd name="connsiteX130" fmla="*/ 1592676 w 5673186"/>
              <a:gd name="connsiteY130" fmla="*/ 1636467 h 1798781"/>
              <a:gd name="connsiteX131" fmla="*/ 1599344 w 5673186"/>
              <a:gd name="connsiteY131" fmla="*/ 1620274 h 1798781"/>
              <a:gd name="connsiteX132" fmla="*/ 1543146 w 5673186"/>
              <a:gd name="connsiteY132" fmla="*/ 1605034 h 1798781"/>
              <a:gd name="connsiteX133" fmla="*/ 1568864 w 5673186"/>
              <a:gd name="connsiteY133" fmla="*/ 1517404 h 1798781"/>
              <a:gd name="connsiteX134" fmla="*/ 1609821 w 5673186"/>
              <a:gd name="connsiteY134" fmla="*/ 1535502 h 1798781"/>
              <a:gd name="connsiteX135" fmla="*/ 1615536 w 5673186"/>
              <a:gd name="connsiteY135" fmla="*/ 1555504 h 1798781"/>
              <a:gd name="connsiteX136" fmla="*/ 1628871 w 5673186"/>
              <a:gd name="connsiteY136" fmla="*/ 1565981 h 1798781"/>
              <a:gd name="connsiteX137" fmla="*/ 1640301 w 5673186"/>
              <a:gd name="connsiteY137" fmla="*/ 1554552 h 1798781"/>
              <a:gd name="connsiteX138" fmla="*/ 1645064 w 5673186"/>
              <a:gd name="connsiteY138" fmla="*/ 1513594 h 1798781"/>
              <a:gd name="connsiteX139" fmla="*/ 1625061 w 5673186"/>
              <a:gd name="connsiteY139" fmla="*/ 1436442 h 1798781"/>
              <a:gd name="connsiteX140" fmla="*/ 1619346 w 5673186"/>
              <a:gd name="connsiteY140" fmla="*/ 1374529 h 1798781"/>
              <a:gd name="connsiteX141" fmla="*/ 1560291 w 5673186"/>
              <a:gd name="connsiteY141" fmla="*/ 1371672 h 1798781"/>
              <a:gd name="connsiteX142" fmla="*/ 1461231 w 5673186"/>
              <a:gd name="connsiteY142" fmla="*/ 1354527 h 1798781"/>
              <a:gd name="connsiteX143" fmla="*/ 1400271 w 5673186"/>
              <a:gd name="connsiteY143" fmla="*/ 1341192 h 1798781"/>
              <a:gd name="connsiteX144" fmla="*/ 1382174 w 5673186"/>
              <a:gd name="connsiteY144" fmla="*/ 1335477 h 1798781"/>
              <a:gd name="connsiteX145" fmla="*/ 1380269 w 5673186"/>
              <a:gd name="connsiteY145" fmla="*/ 1354527 h 1798781"/>
              <a:gd name="connsiteX146" fmla="*/ 1376459 w 5673186"/>
              <a:gd name="connsiteY146" fmla="*/ 1392627 h 1798781"/>
              <a:gd name="connsiteX147" fmla="*/ 1331691 w 5673186"/>
              <a:gd name="connsiteY147" fmla="*/ 1401199 h 1798781"/>
              <a:gd name="connsiteX148" fmla="*/ 1293591 w 5673186"/>
              <a:gd name="connsiteY148" fmla="*/ 1379292 h 1798781"/>
              <a:gd name="connsiteX149" fmla="*/ 1285971 w 5673186"/>
              <a:gd name="connsiteY149" fmla="*/ 1367862 h 1798781"/>
              <a:gd name="connsiteX150" fmla="*/ 1281209 w 5673186"/>
              <a:gd name="connsiteY150" fmla="*/ 1374529 h 1798781"/>
              <a:gd name="connsiteX151" fmla="*/ 1237394 w 5673186"/>
              <a:gd name="connsiteY151" fmla="*/ 1402152 h 1798781"/>
              <a:gd name="connsiteX152" fmla="*/ 1182149 w 5673186"/>
              <a:gd name="connsiteY152" fmla="*/ 1358337 h 1798781"/>
              <a:gd name="connsiteX153" fmla="*/ 1190721 w 5673186"/>
              <a:gd name="connsiteY153" fmla="*/ 1304997 h 1798781"/>
              <a:gd name="connsiteX154" fmla="*/ 1210724 w 5673186"/>
              <a:gd name="connsiteY154" fmla="*/ 1289756 h 1798781"/>
              <a:gd name="connsiteX155" fmla="*/ 1092614 w 5673186"/>
              <a:gd name="connsiteY155" fmla="*/ 1261181 h 1798781"/>
              <a:gd name="connsiteX156" fmla="*/ 1064039 w 5673186"/>
              <a:gd name="connsiteY156" fmla="*/ 1266897 h 1798781"/>
              <a:gd name="connsiteX157" fmla="*/ 1003079 w 5673186"/>
              <a:gd name="connsiteY157" fmla="*/ 1313569 h 1798781"/>
              <a:gd name="connsiteX158" fmla="*/ 997364 w 5673186"/>
              <a:gd name="connsiteY158" fmla="*/ 1324999 h 1798781"/>
              <a:gd name="connsiteX159" fmla="*/ 1003079 w 5673186"/>
              <a:gd name="connsiteY159" fmla="*/ 1351669 h 1798781"/>
              <a:gd name="connsiteX160" fmla="*/ 947834 w 5673186"/>
              <a:gd name="connsiteY160" fmla="*/ 1421202 h 1798781"/>
              <a:gd name="connsiteX161" fmla="*/ 943071 w 5673186"/>
              <a:gd name="connsiteY161" fmla="*/ 1421202 h 1798781"/>
              <a:gd name="connsiteX162" fmla="*/ 745904 w 5673186"/>
              <a:gd name="connsiteY162" fmla="*/ 1403104 h 1798781"/>
              <a:gd name="connsiteX163" fmla="*/ 636366 w 5673186"/>
              <a:gd name="connsiteY163" fmla="*/ 1389769 h 1798781"/>
              <a:gd name="connsiteX164" fmla="*/ 600171 w 5673186"/>
              <a:gd name="connsiteY164" fmla="*/ 1240227 h 1798781"/>
              <a:gd name="connsiteX165" fmla="*/ 600171 w 5673186"/>
              <a:gd name="connsiteY165" fmla="*/ 1220224 h 1798781"/>
              <a:gd name="connsiteX166" fmla="*/ 560166 w 5673186"/>
              <a:gd name="connsiteY166" fmla="*/ 1216414 h 1798781"/>
              <a:gd name="connsiteX167" fmla="*/ 517304 w 5673186"/>
              <a:gd name="connsiteY167" fmla="*/ 1267849 h 1798781"/>
              <a:gd name="connsiteX168" fmla="*/ 510636 w 5673186"/>
              <a:gd name="connsiteY168" fmla="*/ 1284042 h 1798781"/>
              <a:gd name="connsiteX169" fmla="*/ 519209 w 5673186"/>
              <a:gd name="connsiteY169" fmla="*/ 1309759 h 1798781"/>
              <a:gd name="connsiteX170" fmla="*/ 477299 w 5673186"/>
              <a:gd name="connsiteY170" fmla="*/ 1384054 h 1798781"/>
              <a:gd name="connsiteX171" fmla="*/ 322994 w 5673186"/>
              <a:gd name="connsiteY171" fmla="*/ 1382149 h 1798781"/>
              <a:gd name="connsiteX172" fmla="*/ 186786 w 5673186"/>
              <a:gd name="connsiteY172" fmla="*/ 1338334 h 1798781"/>
              <a:gd name="connsiteX173" fmla="*/ 127731 w 5673186"/>
              <a:gd name="connsiteY173" fmla="*/ 1189744 h 1798781"/>
              <a:gd name="connsiteX174" fmla="*/ 257271 w 5673186"/>
              <a:gd name="connsiteY174" fmla="*/ 1089732 h 1798781"/>
              <a:gd name="connsiteX175" fmla="*/ 318231 w 5673186"/>
              <a:gd name="connsiteY175" fmla="*/ 1084969 h 1798781"/>
              <a:gd name="connsiteX176" fmla="*/ 208694 w 5673186"/>
              <a:gd name="connsiteY176" fmla="*/ 1059252 h 1798781"/>
              <a:gd name="connsiteX177" fmla="*/ 26766 w 5673186"/>
              <a:gd name="connsiteY177" fmla="*/ 1016389 h 1798781"/>
              <a:gd name="connsiteX178" fmla="*/ 96 w 5673186"/>
              <a:gd name="connsiteY178" fmla="*/ 1004007 h 1798781"/>
              <a:gd name="connsiteX179" fmla="*/ 138209 w 5673186"/>
              <a:gd name="connsiteY179" fmla="*/ 981147 h 1798781"/>
              <a:gd name="connsiteX180" fmla="*/ 361094 w 5673186"/>
              <a:gd name="connsiteY180" fmla="*/ 1014484 h 1798781"/>
              <a:gd name="connsiteX181" fmla="*/ 801149 w 5673186"/>
              <a:gd name="connsiteY181" fmla="*/ 1075444 h 1798781"/>
              <a:gd name="connsiteX182" fmla="*/ 1055466 w 5673186"/>
              <a:gd name="connsiteY182" fmla="*/ 1090684 h 1798781"/>
              <a:gd name="connsiteX183" fmla="*/ 1075469 w 5673186"/>
              <a:gd name="connsiteY183" fmla="*/ 1067824 h 1798781"/>
              <a:gd name="connsiteX184" fmla="*/ 1076421 w 5673186"/>
              <a:gd name="connsiteY184" fmla="*/ 1052584 h 1798781"/>
              <a:gd name="connsiteX185" fmla="*/ 1060229 w 5673186"/>
              <a:gd name="connsiteY185" fmla="*/ 981147 h 1798781"/>
              <a:gd name="connsiteX186" fmla="*/ 917354 w 5673186"/>
              <a:gd name="connsiteY186" fmla="*/ 779217 h 1798781"/>
              <a:gd name="connsiteX187" fmla="*/ 948786 w 5673186"/>
              <a:gd name="connsiteY187" fmla="*/ 672536 h 1798781"/>
              <a:gd name="connsiteX188" fmla="*/ 977361 w 5673186"/>
              <a:gd name="connsiteY188" fmla="*/ 640151 h 1798781"/>
              <a:gd name="connsiteX189" fmla="*/ 1167861 w 5673186"/>
              <a:gd name="connsiteY189" fmla="*/ 472511 h 1798781"/>
              <a:gd name="connsiteX190" fmla="*/ 1367886 w 5673186"/>
              <a:gd name="connsiteY190" fmla="*/ 423934 h 1798781"/>
              <a:gd name="connsiteX191" fmla="*/ 1698404 w 5673186"/>
              <a:gd name="connsiteY191" fmla="*/ 513469 h 1798781"/>
              <a:gd name="connsiteX192" fmla="*/ 1767936 w 5673186"/>
              <a:gd name="connsiteY192" fmla="*/ 542997 h 1798781"/>
              <a:gd name="connsiteX193" fmla="*/ 2060354 w 5673186"/>
              <a:gd name="connsiteY193" fmla="*/ 700159 h 1798781"/>
              <a:gd name="connsiteX194" fmla="*/ 2223231 w 5673186"/>
              <a:gd name="connsiteY194" fmla="*/ 760167 h 1798781"/>
              <a:gd name="connsiteX195" fmla="*/ 2890934 w 5673186"/>
              <a:gd name="connsiteY195" fmla="*/ 920186 h 1798781"/>
              <a:gd name="connsiteX196" fmla="*/ 2939511 w 5673186"/>
              <a:gd name="connsiteY196" fmla="*/ 900184 h 1798781"/>
              <a:gd name="connsiteX197" fmla="*/ 3134774 w 5673186"/>
              <a:gd name="connsiteY197" fmla="*/ 654439 h 1798781"/>
              <a:gd name="connsiteX198" fmla="*/ 3645314 w 5673186"/>
              <a:gd name="connsiteY198" fmla="*/ 61031 h 1798781"/>
              <a:gd name="connsiteX199" fmla="*/ 3661506 w 5673186"/>
              <a:gd name="connsiteY199" fmla="*/ 41029 h 1798781"/>
              <a:gd name="connsiteX200" fmla="*/ 3725131 w 5673186"/>
              <a:gd name="connsiteY200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91392 w 5673186"/>
              <a:gd name="connsiteY109" fmla="*/ 1421102 h 1798781"/>
              <a:gd name="connsiteX110" fmla="*/ 1730789 w 5673186"/>
              <a:gd name="connsiteY110" fmla="*/ 1403104 h 1798781"/>
              <a:gd name="connsiteX111" fmla="*/ 1695546 w 5673186"/>
              <a:gd name="connsiteY111" fmla="*/ 1450729 h 1798781"/>
              <a:gd name="connsiteX112" fmla="*/ 1694594 w 5673186"/>
              <a:gd name="connsiteY112" fmla="*/ 1474542 h 1798781"/>
              <a:gd name="connsiteX113" fmla="*/ 1706024 w 5673186"/>
              <a:gd name="connsiteY113" fmla="*/ 1482162 h 1798781"/>
              <a:gd name="connsiteX114" fmla="*/ 1711416 w 5673186"/>
              <a:gd name="connsiteY114" fmla="*/ 1472171 h 1798781"/>
              <a:gd name="connsiteX115" fmla="*/ 1711416 w 5673186"/>
              <a:gd name="connsiteY115" fmla="*/ 1495204 h 1798781"/>
              <a:gd name="connsiteX116" fmla="*/ 1706024 w 5673186"/>
              <a:gd name="connsiteY116" fmla="*/ 1499306 h 1798781"/>
              <a:gd name="connsiteX117" fmla="*/ 1698404 w 5673186"/>
              <a:gd name="connsiteY117" fmla="*/ 1536454 h 1798781"/>
              <a:gd name="connsiteX118" fmla="*/ 1708881 w 5673186"/>
              <a:gd name="connsiteY118" fmla="*/ 1593604 h 1798781"/>
              <a:gd name="connsiteX119" fmla="*/ 1697451 w 5673186"/>
              <a:gd name="connsiteY119" fmla="*/ 1592652 h 1798781"/>
              <a:gd name="connsiteX120" fmla="*/ 1687926 w 5673186"/>
              <a:gd name="connsiteY120" fmla="*/ 1601224 h 1798781"/>
              <a:gd name="connsiteX121" fmla="*/ 1702214 w 5673186"/>
              <a:gd name="connsiteY121" fmla="*/ 1605987 h 1798781"/>
              <a:gd name="connsiteX122" fmla="*/ 1743171 w 5673186"/>
              <a:gd name="connsiteY122" fmla="*/ 1650754 h 1798781"/>
              <a:gd name="connsiteX123" fmla="*/ 1726979 w 5673186"/>
              <a:gd name="connsiteY123" fmla="*/ 1704094 h 1798781"/>
              <a:gd name="connsiteX124" fmla="*/ 1676496 w 5673186"/>
              <a:gd name="connsiteY124" fmla="*/ 1701237 h 1798781"/>
              <a:gd name="connsiteX125" fmla="*/ 1665066 w 5673186"/>
              <a:gd name="connsiteY125" fmla="*/ 1682187 h 1798781"/>
              <a:gd name="connsiteX126" fmla="*/ 1633634 w 5673186"/>
              <a:gd name="connsiteY126" fmla="*/ 1683139 h 1798781"/>
              <a:gd name="connsiteX127" fmla="*/ 1597439 w 5673186"/>
              <a:gd name="connsiteY127" fmla="*/ 1699331 h 1798781"/>
              <a:gd name="connsiteX128" fmla="*/ 1573626 w 5673186"/>
              <a:gd name="connsiteY128" fmla="*/ 1669804 h 1798781"/>
              <a:gd name="connsiteX129" fmla="*/ 1592676 w 5673186"/>
              <a:gd name="connsiteY129" fmla="*/ 1636467 h 1798781"/>
              <a:gd name="connsiteX130" fmla="*/ 1599344 w 5673186"/>
              <a:gd name="connsiteY130" fmla="*/ 1620274 h 1798781"/>
              <a:gd name="connsiteX131" fmla="*/ 1543146 w 5673186"/>
              <a:gd name="connsiteY131" fmla="*/ 1605034 h 1798781"/>
              <a:gd name="connsiteX132" fmla="*/ 1568864 w 5673186"/>
              <a:gd name="connsiteY132" fmla="*/ 1517404 h 1798781"/>
              <a:gd name="connsiteX133" fmla="*/ 1609821 w 5673186"/>
              <a:gd name="connsiteY133" fmla="*/ 1535502 h 1798781"/>
              <a:gd name="connsiteX134" fmla="*/ 1615536 w 5673186"/>
              <a:gd name="connsiteY134" fmla="*/ 1555504 h 1798781"/>
              <a:gd name="connsiteX135" fmla="*/ 1628871 w 5673186"/>
              <a:gd name="connsiteY135" fmla="*/ 1565981 h 1798781"/>
              <a:gd name="connsiteX136" fmla="*/ 1640301 w 5673186"/>
              <a:gd name="connsiteY136" fmla="*/ 1554552 h 1798781"/>
              <a:gd name="connsiteX137" fmla="*/ 1645064 w 5673186"/>
              <a:gd name="connsiteY137" fmla="*/ 1513594 h 1798781"/>
              <a:gd name="connsiteX138" fmla="*/ 1625061 w 5673186"/>
              <a:gd name="connsiteY138" fmla="*/ 1436442 h 1798781"/>
              <a:gd name="connsiteX139" fmla="*/ 1619346 w 5673186"/>
              <a:gd name="connsiteY139" fmla="*/ 1374529 h 1798781"/>
              <a:gd name="connsiteX140" fmla="*/ 1560291 w 5673186"/>
              <a:gd name="connsiteY140" fmla="*/ 1371672 h 1798781"/>
              <a:gd name="connsiteX141" fmla="*/ 1461231 w 5673186"/>
              <a:gd name="connsiteY141" fmla="*/ 1354527 h 1798781"/>
              <a:gd name="connsiteX142" fmla="*/ 1400271 w 5673186"/>
              <a:gd name="connsiteY142" fmla="*/ 1341192 h 1798781"/>
              <a:gd name="connsiteX143" fmla="*/ 1382174 w 5673186"/>
              <a:gd name="connsiteY143" fmla="*/ 1335477 h 1798781"/>
              <a:gd name="connsiteX144" fmla="*/ 1380269 w 5673186"/>
              <a:gd name="connsiteY144" fmla="*/ 1354527 h 1798781"/>
              <a:gd name="connsiteX145" fmla="*/ 1376459 w 5673186"/>
              <a:gd name="connsiteY145" fmla="*/ 1392627 h 1798781"/>
              <a:gd name="connsiteX146" fmla="*/ 1331691 w 5673186"/>
              <a:gd name="connsiteY146" fmla="*/ 1401199 h 1798781"/>
              <a:gd name="connsiteX147" fmla="*/ 1293591 w 5673186"/>
              <a:gd name="connsiteY147" fmla="*/ 1379292 h 1798781"/>
              <a:gd name="connsiteX148" fmla="*/ 1285971 w 5673186"/>
              <a:gd name="connsiteY148" fmla="*/ 1367862 h 1798781"/>
              <a:gd name="connsiteX149" fmla="*/ 1281209 w 5673186"/>
              <a:gd name="connsiteY149" fmla="*/ 1374529 h 1798781"/>
              <a:gd name="connsiteX150" fmla="*/ 1237394 w 5673186"/>
              <a:gd name="connsiteY150" fmla="*/ 1402152 h 1798781"/>
              <a:gd name="connsiteX151" fmla="*/ 1182149 w 5673186"/>
              <a:gd name="connsiteY151" fmla="*/ 1358337 h 1798781"/>
              <a:gd name="connsiteX152" fmla="*/ 1190721 w 5673186"/>
              <a:gd name="connsiteY152" fmla="*/ 1304997 h 1798781"/>
              <a:gd name="connsiteX153" fmla="*/ 1210724 w 5673186"/>
              <a:gd name="connsiteY153" fmla="*/ 1289756 h 1798781"/>
              <a:gd name="connsiteX154" fmla="*/ 1092614 w 5673186"/>
              <a:gd name="connsiteY154" fmla="*/ 1261181 h 1798781"/>
              <a:gd name="connsiteX155" fmla="*/ 1064039 w 5673186"/>
              <a:gd name="connsiteY155" fmla="*/ 1266897 h 1798781"/>
              <a:gd name="connsiteX156" fmla="*/ 1003079 w 5673186"/>
              <a:gd name="connsiteY156" fmla="*/ 1313569 h 1798781"/>
              <a:gd name="connsiteX157" fmla="*/ 997364 w 5673186"/>
              <a:gd name="connsiteY157" fmla="*/ 1324999 h 1798781"/>
              <a:gd name="connsiteX158" fmla="*/ 1003079 w 5673186"/>
              <a:gd name="connsiteY158" fmla="*/ 1351669 h 1798781"/>
              <a:gd name="connsiteX159" fmla="*/ 947834 w 5673186"/>
              <a:gd name="connsiteY159" fmla="*/ 1421202 h 1798781"/>
              <a:gd name="connsiteX160" fmla="*/ 943071 w 5673186"/>
              <a:gd name="connsiteY160" fmla="*/ 1421202 h 1798781"/>
              <a:gd name="connsiteX161" fmla="*/ 745904 w 5673186"/>
              <a:gd name="connsiteY161" fmla="*/ 1403104 h 1798781"/>
              <a:gd name="connsiteX162" fmla="*/ 636366 w 5673186"/>
              <a:gd name="connsiteY162" fmla="*/ 1389769 h 1798781"/>
              <a:gd name="connsiteX163" fmla="*/ 600171 w 5673186"/>
              <a:gd name="connsiteY163" fmla="*/ 1240227 h 1798781"/>
              <a:gd name="connsiteX164" fmla="*/ 600171 w 5673186"/>
              <a:gd name="connsiteY164" fmla="*/ 1220224 h 1798781"/>
              <a:gd name="connsiteX165" fmla="*/ 560166 w 5673186"/>
              <a:gd name="connsiteY165" fmla="*/ 1216414 h 1798781"/>
              <a:gd name="connsiteX166" fmla="*/ 517304 w 5673186"/>
              <a:gd name="connsiteY166" fmla="*/ 1267849 h 1798781"/>
              <a:gd name="connsiteX167" fmla="*/ 510636 w 5673186"/>
              <a:gd name="connsiteY167" fmla="*/ 1284042 h 1798781"/>
              <a:gd name="connsiteX168" fmla="*/ 519209 w 5673186"/>
              <a:gd name="connsiteY168" fmla="*/ 1309759 h 1798781"/>
              <a:gd name="connsiteX169" fmla="*/ 477299 w 5673186"/>
              <a:gd name="connsiteY169" fmla="*/ 1384054 h 1798781"/>
              <a:gd name="connsiteX170" fmla="*/ 322994 w 5673186"/>
              <a:gd name="connsiteY170" fmla="*/ 1382149 h 1798781"/>
              <a:gd name="connsiteX171" fmla="*/ 186786 w 5673186"/>
              <a:gd name="connsiteY171" fmla="*/ 1338334 h 1798781"/>
              <a:gd name="connsiteX172" fmla="*/ 127731 w 5673186"/>
              <a:gd name="connsiteY172" fmla="*/ 1189744 h 1798781"/>
              <a:gd name="connsiteX173" fmla="*/ 257271 w 5673186"/>
              <a:gd name="connsiteY173" fmla="*/ 1089732 h 1798781"/>
              <a:gd name="connsiteX174" fmla="*/ 318231 w 5673186"/>
              <a:gd name="connsiteY174" fmla="*/ 1084969 h 1798781"/>
              <a:gd name="connsiteX175" fmla="*/ 208694 w 5673186"/>
              <a:gd name="connsiteY175" fmla="*/ 1059252 h 1798781"/>
              <a:gd name="connsiteX176" fmla="*/ 26766 w 5673186"/>
              <a:gd name="connsiteY176" fmla="*/ 1016389 h 1798781"/>
              <a:gd name="connsiteX177" fmla="*/ 96 w 5673186"/>
              <a:gd name="connsiteY177" fmla="*/ 1004007 h 1798781"/>
              <a:gd name="connsiteX178" fmla="*/ 138209 w 5673186"/>
              <a:gd name="connsiteY178" fmla="*/ 981147 h 1798781"/>
              <a:gd name="connsiteX179" fmla="*/ 361094 w 5673186"/>
              <a:gd name="connsiteY179" fmla="*/ 1014484 h 1798781"/>
              <a:gd name="connsiteX180" fmla="*/ 801149 w 5673186"/>
              <a:gd name="connsiteY180" fmla="*/ 1075444 h 1798781"/>
              <a:gd name="connsiteX181" fmla="*/ 1055466 w 5673186"/>
              <a:gd name="connsiteY181" fmla="*/ 1090684 h 1798781"/>
              <a:gd name="connsiteX182" fmla="*/ 1075469 w 5673186"/>
              <a:gd name="connsiteY182" fmla="*/ 1067824 h 1798781"/>
              <a:gd name="connsiteX183" fmla="*/ 1076421 w 5673186"/>
              <a:gd name="connsiteY183" fmla="*/ 1052584 h 1798781"/>
              <a:gd name="connsiteX184" fmla="*/ 1060229 w 5673186"/>
              <a:gd name="connsiteY184" fmla="*/ 981147 h 1798781"/>
              <a:gd name="connsiteX185" fmla="*/ 917354 w 5673186"/>
              <a:gd name="connsiteY185" fmla="*/ 779217 h 1798781"/>
              <a:gd name="connsiteX186" fmla="*/ 948786 w 5673186"/>
              <a:gd name="connsiteY186" fmla="*/ 672536 h 1798781"/>
              <a:gd name="connsiteX187" fmla="*/ 977361 w 5673186"/>
              <a:gd name="connsiteY187" fmla="*/ 640151 h 1798781"/>
              <a:gd name="connsiteX188" fmla="*/ 1167861 w 5673186"/>
              <a:gd name="connsiteY188" fmla="*/ 472511 h 1798781"/>
              <a:gd name="connsiteX189" fmla="*/ 1367886 w 5673186"/>
              <a:gd name="connsiteY189" fmla="*/ 423934 h 1798781"/>
              <a:gd name="connsiteX190" fmla="*/ 1698404 w 5673186"/>
              <a:gd name="connsiteY190" fmla="*/ 513469 h 1798781"/>
              <a:gd name="connsiteX191" fmla="*/ 1767936 w 5673186"/>
              <a:gd name="connsiteY191" fmla="*/ 542997 h 1798781"/>
              <a:gd name="connsiteX192" fmla="*/ 2060354 w 5673186"/>
              <a:gd name="connsiteY192" fmla="*/ 700159 h 1798781"/>
              <a:gd name="connsiteX193" fmla="*/ 2223231 w 5673186"/>
              <a:gd name="connsiteY193" fmla="*/ 760167 h 1798781"/>
              <a:gd name="connsiteX194" fmla="*/ 2890934 w 5673186"/>
              <a:gd name="connsiteY194" fmla="*/ 920186 h 1798781"/>
              <a:gd name="connsiteX195" fmla="*/ 2939511 w 5673186"/>
              <a:gd name="connsiteY195" fmla="*/ 900184 h 1798781"/>
              <a:gd name="connsiteX196" fmla="*/ 3134774 w 5673186"/>
              <a:gd name="connsiteY196" fmla="*/ 654439 h 1798781"/>
              <a:gd name="connsiteX197" fmla="*/ 3645314 w 5673186"/>
              <a:gd name="connsiteY197" fmla="*/ 61031 h 1798781"/>
              <a:gd name="connsiteX198" fmla="*/ 3661506 w 5673186"/>
              <a:gd name="connsiteY198" fmla="*/ 41029 h 1798781"/>
              <a:gd name="connsiteX199" fmla="*/ 3725131 w 5673186"/>
              <a:gd name="connsiteY199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30789 w 5673186"/>
              <a:gd name="connsiteY109" fmla="*/ 1403104 h 1798781"/>
              <a:gd name="connsiteX110" fmla="*/ 1695546 w 5673186"/>
              <a:gd name="connsiteY110" fmla="*/ 1450729 h 1798781"/>
              <a:gd name="connsiteX111" fmla="*/ 1694594 w 5673186"/>
              <a:gd name="connsiteY111" fmla="*/ 1474542 h 1798781"/>
              <a:gd name="connsiteX112" fmla="*/ 1706024 w 5673186"/>
              <a:gd name="connsiteY112" fmla="*/ 1482162 h 1798781"/>
              <a:gd name="connsiteX113" fmla="*/ 1711416 w 5673186"/>
              <a:gd name="connsiteY113" fmla="*/ 1472171 h 1798781"/>
              <a:gd name="connsiteX114" fmla="*/ 1711416 w 5673186"/>
              <a:gd name="connsiteY114" fmla="*/ 1495204 h 1798781"/>
              <a:gd name="connsiteX115" fmla="*/ 1706024 w 5673186"/>
              <a:gd name="connsiteY115" fmla="*/ 1499306 h 1798781"/>
              <a:gd name="connsiteX116" fmla="*/ 1698404 w 5673186"/>
              <a:gd name="connsiteY116" fmla="*/ 1536454 h 1798781"/>
              <a:gd name="connsiteX117" fmla="*/ 1708881 w 5673186"/>
              <a:gd name="connsiteY117" fmla="*/ 1593604 h 1798781"/>
              <a:gd name="connsiteX118" fmla="*/ 1697451 w 5673186"/>
              <a:gd name="connsiteY118" fmla="*/ 1592652 h 1798781"/>
              <a:gd name="connsiteX119" fmla="*/ 1687926 w 5673186"/>
              <a:gd name="connsiteY119" fmla="*/ 1601224 h 1798781"/>
              <a:gd name="connsiteX120" fmla="*/ 1702214 w 5673186"/>
              <a:gd name="connsiteY120" fmla="*/ 1605987 h 1798781"/>
              <a:gd name="connsiteX121" fmla="*/ 1743171 w 5673186"/>
              <a:gd name="connsiteY121" fmla="*/ 1650754 h 1798781"/>
              <a:gd name="connsiteX122" fmla="*/ 1726979 w 5673186"/>
              <a:gd name="connsiteY122" fmla="*/ 1704094 h 1798781"/>
              <a:gd name="connsiteX123" fmla="*/ 1676496 w 5673186"/>
              <a:gd name="connsiteY123" fmla="*/ 1701237 h 1798781"/>
              <a:gd name="connsiteX124" fmla="*/ 1665066 w 5673186"/>
              <a:gd name="connsiteY124" fmla="*/ 1682187 h 1798781"/>
              <a:gd name="connsiteX125" fmla="*/ 1633634 w 5673186"/>
              <a:gd name="connsiteY125" fmla="*/ 1683139 h 1798781"/>
              <a:gd name="connsiteX126" fmla="*/ 1597439 w 5673186"/>
              <a:gd name="connsiteY126" fmla="*/ 1699331 h 1798781"/>
              <a:gd name="connsiteX127" fmla="*/ 1573626 w 5673186"/>
              <a:gd name="connsiteY127" fmla="*/ 1669804 h 1798781"/>
              <a:gd name="connsiteX128" fmla="*/ 1592676 w 5673186"/>
              <a:gd name="connsiteY128" fmla="*/ 1636467 h 1798781"/>
              <a:gd name="connsiteX129" fmla="*/ 1599344 w 5673186"/>
              <a:gd name="connsiteY129" fmla="*/ 1620274 h 1798781"/>
              <a:gd name="connsiteX130" fmla="*/ 1543146 w 5673186"/>
              <a:gd name="connsiteY130" fmla="*/ 1605034 h 1798781"/>
              <a:gd name="connsiteX131" fmla="*/ 1568864 w 5673186"/>
              <a:gd name="connsiteY131" fmla="*/ 1517404 h 1798781"/>
              <a:gd name="connsiteX132" fmla="*/ 1609821 w 5673186"/>
              <a:gd name="connsiteY132" fmla="*/ 1535502 h 1798781"/>
              <a:gd name="connsiteX133" fmla="*/ 1615536 w 5673186"/>
              <a:gd name="connsiteY133" fmla="*/ 1555504 h 1798781"/>
              <a:gd name="connsiteX134" fmla="*/ 1628871 w 5673186"/>
              <a:gd name="connsiteY134" fmla="*/ 1565981 h 1798781"/>
              <a:gd name="connsiteX135" fmla="*/ 1640301 w 5673186"/>
              <a:gd name="connsiteY135" fmla="*/ 1554552 h 1798781"/>
              <a:gd name="connsiteX136" fmla="*/ 1645064 w 5673186"/>
              <a:gd name="connsiteY136" fmla="*/ 1513594 h 1798781"/>
              <a:gd name="connsiteX137" fmla="*/ 1625061 w 5673186"/>
              <a:gd name="connsiteY137" fmla="*/ 1436442 h 1798781"/>
              <a:gd name="connsiteX138" fmla="*/ 1619346 w 5673186"/>
              <a:gd name="connsiteY138" fmla="*/ 1374529 h 1798781"/>
              <a:gd name="connsiteX139" fmla="*/ 1560291 w 5673186"/>
              <a:gd name="connsiteY139" fmla="*/ 1371672 h 1798781"/>
              <a:gd name="connsiteX140" fmla="*/ 1461231 w 5673186"/>
              <a:gd name="connsiteY140" fmla="*/ 1354527 h 1798781"/>
              <a:gd name="connsiteX141" fmla="*/ 1400271 w 5673186"/>
              <a:gd name="connsiteY141" fmla="*/ 1341192 h 1798781"/>
              <a:gd name="connsiteX142" fmla="*/ 1382174 w 5673186"/>
              <a:gd name="connsiteY142" fmla="*/ 1335477 h 1798781"/>
              <a:gd name="connsiteX143" fmla="*/ 1380269 w 5673186"/>
              <a:gd name="connsiteY143" fmla="*/ 1354527 h 1798781"/>
              <a:gd name="connsiteX144" fmla="*/ 1376459 w 5673186"/>
              <a:gd name="connsiteY144" fmla="*/ 1392627 h 1798781"/>
              <a:gd name="connsiteX145" fmla="*/ 1331691 w 5673186"/>
              <a:gd name="connsiteY145" fmla="*/ 1401199 h 1798781"/>
              <a:gd name="connsiteX146" fmla="*/ 1293591 w 5673186"/>
              <a:gd name="connsiteY146" fmla="*/ 1379292 h 1798781"/>
              <a:gd name="connsiteX147" fmla="*/ 1285971 w 5673186"/>
              <a:gd name="connsiteY147" fmla="*/ 1367862 h 1798781"/>
              <a:gd name="connsiteX148" fmla="*/ 1281209 w 5673186"/>
              <a:gd name="connsiteY148" fmla="*/ 1374529 h 1798781"/>
              <a:gd name="connsiteX149" fmla="*/ 1237394 w 5673186"/>
              <a:gd name="connsiteY149" fmla="*/ 1402152 h 1798781"/>
              <a:gd name="connsiteX150" fmla="*/ 1182149 w 5673186"/>
              <a:gd name="connsiteY150" fmla="*/ 1358337 h 1798781"/>
              <a:gd name="connsiteX151" fmla="*/ 1190721 w 5673186"/>
              <a:gd name="connsiteY151" fmla="*/ 1304997 h 1798781"/>
              <a:gd name="connsiteX152" fmla="*/ 1210724 w 5673186"/>
              <a:gd name="connsiteY152" fmla="*/ 1289756 h 1798781"/>
              <a:gd name="connsiteX153" fmla="*/ 1092614 w 5673186"/>
              <a:gd name="connsiteY153" fmla="*/ 1261181 h 1798781"/>
              <a:gd name="connsiteX154" fmla="*/ 1064039 w 5673186"/>
              <a:gd name="connsiteY154" fmla="*/ 1266897 h 1798781"/>
              <a:gd name="connsiteX155" fmla="*/ 1003079 w 5673186"/>
              <a:gd name="connsiteY155" fmla="*/ 1313569 h 1798781"/>
              <a:gd name="connsiteX156" fmla="*/ 997364 w 5673186"/>
              <a:gd name="connsiteY156" fmla="*/ 1324999 h 1798781"/>
              <a:gd name="connsiteX157" fmla="*/ 1003079 w 5673186"/>
              <a:gd name="connsiteY157" fmla="*/ 1351669 h 1798781"/>
              <a:gd name="connsiteX158" fmla="*/ 947834 w 5673186"/>
              <a:gd name="connsiteY158" fmla="*/ 1421202 h 1798781"/>
              <a:gd name="connsiteX159" fmla="*/ 943071 w 5673186"/>
              <a:gd name="connsiteY159" fmla="*/ 1421202 h 1798781"/>
              <a:gd name="connsiteX160" fmla="*/ 745904 w 5673186"/>
              <a:gd name="connsiteY160" fmla="*/ 1403104 h 1798781"/>
              <a:gd name="connsiteX161" fmla="*/ 636366 w 5673186"/>
              <a:gd name="connsiteY161" fmla="*/ 1389769 h 1798781"/>
              <a:gd name="connsiteX162" fmla="*/ 600171 w 5673186"/>
              <a:gd name="connsiteY162" fmla="*/ 1240227 h 1798781"/>
              <a:gd name="connsiteX163" fmla="*/ 600171 w 5673186"/>
              <a:gd name="connsiteY163" fmla="*/ 1220224 h 1798781"/>
              <a:gd name="connsiteX164" fmla="*/ 560166 w 5673186"/>
              <a:gd name="connsiteY164" fmla="*/ 1216414 h 1798781"/>
              <a:gd name="connsiteX165" fmla="*/ 517304 w 5673186"/>
              <a:gd name="connsiteY165" fmla="*/ 1267849 h 1798781"/>
              <a:gd name="connsiteX166" fmla="*/ 510636 w 5673186"/>
              <a:gd name="connsiteY166" fmla="*/ 1284042 h 1798781"/>
              <a:gd name="connsiteX167" fmla="*/ 519209 w 5673186"/>
              <a:gd name="connsiteY167" fmla="*/ 1309759 h 1798781"/>
              <a:gd name="connsiteX168" fmla="*/ 477299 w 5673186"/>
              <a:gd name="connsiteY168" fmla="*/ 1384054 h 1798781"/>
              <a:gd name="connsiteX169" fmla="*/ 322994 w 5673186"/>
              <a:gd name="connsiteY169" fmla="*/ 1382149 h 1798781"/>
              <a:gd name="connsiteX170" fmla="*/ 186786 w 5673186"/>
              <a:gd name="connsiteY170" fmla="*/ 1338334 h 1798781"/>
              <a:gd name="connsiteX171" fmla="*/ 127731 w 5673186"/>
              <a:gd name="connsiteY171" fmla="*/ 1189744 h 1798781"/>
              <a:gd name="connsiteX172" fmla="*/ 257271 w 5673186"/>
              <a:gd name="connsiteY172" fmla="*/ 1089732 h 1798781"/>
              <a:gd name="connsiteX173" fmla="*/ 318231 w 5673186"/>
              <a:gd name="connsiteY173" fmla="*/ 1084969 h 1798781"/>
              <a:gd name="connsiteX174" fmla="*/ 208694 w 5673186"/>
              <a:gd name="connsiteY174" fmla="*/ 1059252 h 1798781"/>
              <a:gd name="connsiteX175" fmla="*/ 26766 w 5673186"/>
              <a:gd name="connsiteY175" fmla="*/ 1016389 h 1798781"/>
              <a:gd name="connsiteX176" fmla="*/ 96 w 5673186"/>
              <a:gd name="connsiteY176" fmla="*/ 1004007 h 1798781"/>
              <a:gd name="connsiteX177" fmla="*/ 138209 w 5673186"/>
              <a:gd name="connsiteY177" fmla="*/ 981147 h 1798781"/>
              <a:gd name="connsiteX178" fmla="*/ 361094 w 5673186"/>
              <a:gd name="connsiteY178" fmla="*/ 1014484 h 1798781"/>
              <a:gd name="connsiteX179" fmla="*/ 801149 w 5673186"/>
              <a:gd name="connsiteY179" fmla="*/ 1075444 h 1798781"/>
              <a:gd name="connsiteX180" fmla="*/ 1055466 w 5673186"/>
              <a:gd name="connsiteY180" fmla="*/ 1090684 h 1798781"/>
              <a:gd name="connsiteX181" fmla="*/ 1075469 w 5673186"/>
              <a:gd name="connsiteY181" fmla="*/ 1067824 h 1798781"/>
              <a:gd name="connsiteX182" fmla="*/ 1076421 w 5673186"/>
              <a:gd name="connsiteY182" fmla="*/ 1052584 h 1798781"/>
              <a:gd name="connsiteX183" fmla="*/ 1060229 w 5673186"/>
              <a:gd name="connsiteY183" fmla="*/ 981147 h 1798781"/>
              <a:gd name="connsiteX184" fmla="*/ 917354 w 5673186"/>
              <a:gd name="connsiteY184" fmla="*/ 779217 h 1798781"/>
              <a:gd name="connsiteX185" fmla="*/ 948786 w 5673186"/>
              <a:gd name="connsiteY185" fmla="*/ 672536 h 1798781"/>
              <a:gd name="connsiteX186" fmla="*/ 977361 w 5673186"/>
              <a:gd name="connsiteY186" fmla="*/ 640151 h 1798781"/>
              <a:gd name="connsiteX187" fmla="*/ 1167861 w 5673186"/>
              <a:gd name="connsiteY187" fmla="*/ 472511 h 1798781"/>
              <a:gd name="connsiteX188" fmla="*/ 1367886 w 5673186"/>
              <a:gd name="connsiteY188" fmla="*/ 423934 h 1798781"/>
              <a:gd name="connsiteX189" fmla="*/ 1698404 w 5673186"/>
              <a:gd name="connsiteY189" fmla="*/ 513469 h 1798781"/>
              <a:gd name="connsiteX190" fmla="*/ 1767936 w 5673186"/>
              <a:gd name="connsiteY190" fmla="*/ 542997 h 1798781"/>
              <a:gd name="connsiteX191" fmla="*/ 2060354 w 5673186"/>
              <a:gd name="connsiteY191" fmla="*/ 700159 h 1798781"/>
              <a:gd name="connsiteX192" fmla="*/ 2223231 w 5673186"/>
              <a:gd name="connsiteY192" fmla="*/ 760167 h 1798781"/>
              <a:gd name="connsiteX193" fmla="*/ 2890934 w 5673186"/>
              <a:gd name="connsiteY193" fmla="*/ 920186 h 1798781"/>
              <a:gd name="connsiteX194" fmla="*/ 2939511 w 5673186"/>
              <a:gd name="connsiteY194" fmla="*/ 900184 h 1798781"/>
              <a:gd name="connsiteX195" fmla="*/ 3134774 w 5673186"/>
              <a:gd name="connsiteY195" fmla="*/ 654439 h 1798781"/>
              <a:gd name="connsiteX196" fmla="*/ 3645314 w 5673186"/>
              <a:gd name="connsiteY196" fmla="*/ 61031 h 1798781"/>
              <a:gd name="connsiteX197" fmla="*/ 3661506 w 5673186"/>
              <a:gd name="connsiteY197" fmla="*/ 41029 h 1798781"/>
              <a:gd name="connsiteX198" fmla="*/ 3725131 w 5673186"/>
              <a:gd name="connsiteY198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30789 w 5673186"/>
              <a:gd name="connsiteY109" fmla="*/ 1403104 h 1798781"/>
              <a:gd name="connsiteX110" fmla="*/ 1695546 w 5673186"/>
              <a:gd name="connsiteY110" fmla="*/ 1450729 h 1798781"/>
              <a:gd name="connsiteX111" fmla="*/ 1694594 w 5673186"/>
              <a:gd name="connsiteY111" fmla="*/ 1474542 h 1798781"/>
              <a:gd name="connsiteX112" fmla="*/ 1706024 w 5673186"/>
              <a:gd name="connsiteY112" fmla="*/ 1482162 h 1798781"/>
              <a:gd name="connsiteX113" fmla="*/ 1711416 w 5673186"/>
              <a:gd name="connsiteY113" fmla="*/ 1472171 h 1798781"/>
              <a:gd name="connsiteX114" fmla="*/ 1711416 w 5673186"/>
              <a:gd name="connsiteY114" fmla="*/ 1495204 h 1798781"/>
              <a:gd name="connsiteX115" fmla="*/ 1698404 w 5673186"/>
              <a:gd name="connsiteY115" fmla="*/ 1536454 h 1798781"/>
              <a:gd name="connsiteX116" fmla="*/ 1708881 w 5673186"/>
              <a:gd name="connsiteY116" fmla="*/ 1593604 h 1798781"/>
              <a:gd name="connsiteX117" fmla="*/ 1697451 w 5673186"/>
              <a:gd name="connsiteY117" fmla="*/ 1592652 h 1798781"/>
              <a:gd name="connsiteX118" fmla="*/ 1687926 w 5673186"/>
              <a:gd name="connsiteY118" fmla="*/ 1601224 h 1798781"/>
              <a:gd name="connsiteX119" fmla="*/ 1702214 w 5673186"/>
              <a:gd name="connsiteY119" fmla="*/ 1605987 h 1798781"/>
              <a:gd name="connsiteX120" fmla="*/ 1743171 w 5673186"/>
              <a:gd name="connsiteY120" fmla="*/ 1650754 h 1798781"/>
              <a:gd name="connsiteX121" fmla="*/ 1726979 w 5673186"/>
              <a:gd name="connsiteY121" fmla="*/ 1704094 h 1798781"/>
              <a:gd name="connsiteX122" fmla="*/ 1676496 w 5673186"/>
              <a:gd name="connsiteY122" fmla="*/ 1701237 h 1798781"/>
              <a:gd name="connsiteX123" fmla="*/ 1665066 w 5673186"/>
              <a:gd name="connsiteY123" fmla="*/ 1682187 h 1798781"/>
              <a:gd name="connsiteX124" fmla="*/ 1633634 w 5673186"/>
              <a:gd name="connsiteY124" fmla="*/ 1683139 h 1798781"/>
              <a:gd name="connsiteX125" fmla="*/ 1597439 w 5673186"/>
              <a:gd name="connsiteY125" fmla="*/ 1699331 h 1798781"/>
              <a:gd name="connsiteX126" fmla="*/ 1573626 w 5673186"/>
              <a:gd name="connsiteY126" fmla="*/ 1669804 h 1798781"/>
              <a:gd name="connsiteX127" fmla="*/ 1592676 w 5673186"/>
              <a:gd name="connsiteY127" fmla="*/ 1636467 h 1798781"/>
              <a:gd name="connsiteX128" fmla="*/ 1599344 w 5673186"/>
              <a:gd name="connsiteY128" fmla="*/ 1620274 h 1798781"/>
              <a:gd name="connsiteX129" fmla="*/ 1543146 w 5673186"/>
              <a:gd name="connsiteY129" fmla="*/ 1605034 h 1798781"/>
              <a:gd name="connsiteX130" fmla="*/ 1568864 w 5673186"/>
              <a:gd name="connsiteY130" fmla="*/ 1517404 h 1798781"/>
              <a:gd name="connsiteX131" fmla="*/ 1609821 w 5673186"/>
              <a:gd name="connsiteY131" fmla="*/ 1535502 h 1798781"/>
              <a:gd name="connsiteX132" fmla="*/ 1615536 w 5673186"/>
              <a:gd name="connsiteY132" fmla="*/ 1555504 h 1798781"/>
              <a:gd name="connsiteX133" fmla="*/ 1628871 w 5673186"/>
              <a:gd name="connsiteY133" fmla="*/ 1565981 h 1798781"/>
              <a:gd name="connsiteX134" fmla="*/ 1640301 w 5673186"/>
              <a:gd name="connsiteY134" fmla="*/ 1554552 h 1798781"/>
              <a:gd name="connsiteX135" fmla="*/ 1645064 w 5673186"/>
              <a:gd name="connsiteY135" fmla="*/ 1513594 h 1798781"/>
              <a:gd name="connsiteX136" fmla="*/ 1625061 w 5673186"/>
              <a:gd name="connsiteY136" fmla="*/ 1436442 h 1798781"/>
              <a:gd name="connsiteX137" fmla="*/ 1619346 w 5673186"/>
              <a:gd name="connsiteY137" fmla="*/ 1374529 h 1798781"/>
              <a:gd name="connsiteX138" fmla="*/ 1560291 w 5673186"/>
              <a:gd name="connsiteY138" fmla="*/ 1371672 h 1798781"/>
              <a:gd name="connsiteX139" fmla="*/ 1461231 w 5673186"/>
              <a:gd name="connsiteY139" fmla="*/ 1354527 h 1798781"/>
              <a:gd name="connsiteX140" fmla="*/ 1400271 w 5673186"/>
              <a:gd name="connsiteY140" fmla="*/ 1341192 h 1798781"/>
              <a:gd name="connsiteX141" fmla="*/ 1382174 w 5673186"/>
              <a:gd name="connsiteY141" fmla="*/ 1335477 h 1798781"/>
              <a:gd name="connsiteX142" fmla="*/ 1380269 w 5673186"/>
              <a:gd name="connsiteY142" fmla="*/ 1354527 h 1798781"/>
              <a:gd name="connsiteX143" fmla="*/ 1376459 w 5673186"/>
              <a:gd name="connsiteY143" fmla="*/ 1392627 h 1798781"/>
              <a:gd name="connsiteX144" fmla="*/ 1331691 w 5673186"/>
              <a:gd name="connsiteY144" fmla="*/ 1401199 h 1798781"/>
              <a:gd name="connsiteX145" fmla="*/ 1293591 w 5673186"/>
              <a:gd name="connsiteY145" fmla="*/ 1379292 h 1798781"/>
              <a:gd name="connsiteX146" fmla="*/ 1285971 w 5673186"/>
              <a:gd name="connsiteY146" fmla="*/ 1367862 h 1798781"/>
              <a:gd name="connsiteX147" fmla="*/ 1281209 w 5673186"/>
              <a:gd name="connsiteY147" fmla="*/ 1374529 h 1798781"/>
              <a:gd name="connsiteX148" fmla="*/ 1237394 w 5673186"/>
              <a:gd name="connsiteY148" fmla="*/ 1402152 h 1798781"/>
              <a:gd name="connsiteX149" fmla="*/ 1182149 w 5673186"/>
              <a:gd name="connsiteY149" fmla="*/ 1358337 h 1798781"/>
              <a:gd name="connsiteX150" fmla="*/ 1190721 w 5673186"/>
              <a:gd name="connsiteY150" fmla="*/ 1304997 h 1798781"/>
              <a:gd name="connsiteX151" fmla="*/ 1210724 w 5673186"/>
              <a:gd name="connsiteY151" fmla="*/ 1289756 h 1798781"/>
              <a:gd name="connsiteX152" fmla="*/ 1092614 w 5673186"/>
              <a:gd name="connsiteY152" fmla="*/ 1261181 h 1798781"/>
              <a:gd name="connsiteX153" fmla="*/ 1064039 w 5673186"/>
              <a:gd name="connsiteY153" fmla="*/ 1266897 h 1798781"/>
              <a:gd name="connsiteX154" fmla="*/ 1003079 w 5673186"/>
              <a:gd name="connsiteY154" fmla="*/ 1313569 h 1798781"/>
              <a:gd name="connsiteX155" fmla="*/ 997364 w 5673186"/>
              <a:gd name="connsiteY155" fmla="*/ 1324999 h 1798781"/>
              <a:gd name="connsiteX156" fmla="*/ 1003079 w 5673186"/>
              <a:gd name="connsiteY156" fmla="*/ 1351669 h 1798781"/>
              <a:gd name="connsiteX157" fmla="*/ 947834 w 5673186"/>
              <a:gd name="connsiteY157" fmla="*/ 1421202 h 1798781"/>
              <a:gd name="connsiteX158" fmla="*/ 943071 w 5673186"/>
              <a:gd name="connsiteY158" fmla="*/ 1421202 h 1798781"/>
              <a:gd name="connsiteX159" fmla="*/ 745904 w 5673186"/>
              <a:gd name="connsiteY159" fmla="*/ 1403104 h 1798781"/>
              <a:gd name="connsiteX160" fmla="*/ 636366 w 5673186"/>
              <a:gd name="connsiteY160" fmla="*/ 1389769 h 1798781"/>
              <a:gd name="connsiteX161" fmla="*/ 600171 w 5673186"/>
              <a:gd name="connsiteY161" fmla="*/ 1240227 h 1798781"/>
              <a:gd name="connsiteX162" fmla="*/ 600171 w 5673186"/>
              <a:gd name="connsiteY162" fmla="*/ 1220224 h 1798781"/>
              <a:gd name="connsiteX163" fmla="*/ 560166 w 5673186"/>
              <a:gd name="connsiteY163" fmla="*/ 1216414 h 1798781"/>
              <a:gd name="connsiteX164" fmla="*/ 517304 w 5673186"/>
              <a:gd name="connsiteY164" fmla="*/ 1267849 h 1798781"/>
              <a:gd name="connsiteX165" fmla="*/ 510636 w 5673186"/>
              <a:gd name="connsiteY165" fmla="*/ 1284042 h 1798781"/>
              <a:gd name="connsiteX166" fmla="*/ 519209 w 5673186"/>
              <a:gd name="connsiteY166" fmla="*/ 1309759 h 1798781"/>
              <a:gd name="connsiteX167" fmla="*/ 477299 w 5673186"/>
              <a:gd name="connsiteY167" fmla="*/ 1384054 h 1798781"/>
              <a:gd name="connsiteX168" fmla="*/ 322994 w 5673186"/>
              <a:gd name="connsiteY168" fmla="*/ 1382149 h 1798781"/>
              <a:gd name="connsiteX169" fmla="*/ 186786 w 5673186"/>
              <a:gd name="connsiteY169" fmla="*/ 1338334 h 1798781"/>
              <a:gd name="connsiteX170" fmla="*/ 127731 w 5673186"/>
              <a:gd name="connsiteY170" fmla="*/ 1189744 h 1798781"/>
              <a:gd name="connsiteX171" fmla="*/ 257271 w 5673186"/>
              <a:gd name="connsiteY171" fmla="*/ 1089732 h 1798781"/>
              <a:gd name="connsiteX172" fmla="*/ 318231 w 5673186"/>
              <a:gd name="connsiteY172" fmla="*/ 1084969 h 1798781"/>
              <a:gd name="connsiteX173" fmla="*/ 208694 w 5673186"/>
              <a:gd name="connsiteY173" fmla="*/ 1059252 h 1798781"/>
              <a:gd name="connsiteX174" fmla="*/ 26766 w 5673186"/>
              <a:gd name="connsiteY174" fmla="*/ 1016389 h 1798781"/>
              <a:gd name="connsiteX175" fmla="*/ 96 w 5673186"/>
              <a:gd name="connsiteY175" fmla="*/ 1004007 h 1798781"/>
              <a:gd name="connsiteX176" fmla="*/ 138209 w 5673186"/>
              <a:gd name="connsiteY176" fmla="*/ 981147 h 1798781"/>
              <a:gd name="connsiteX177" fmla="*/ 361094 w 5673186"/>
              <a:gd name="connsiteY177" fmla="*/ 1014484 h 1798781"/>
              <a:gd name="connsiteX178" fmla="*/ 801149 w 5673186"/>
              <a:gd name="connsiteY178" fmla="*/ 1075444 h 1798781"/>
              <a:gd name="connsiteX179" fmla="*/ 1055466 w 5673186"/>
              <a:gd name="connsiteY179" fmla="*/ 1090684 h 1798781"/>
              <a:gd name="connsiteX180" fmla="*/ 1075469 w 5673186"/>
              <a:gd name="connsiteY180" fmla="*/ 1067824 h 1798781"/>
              <a:gd name="connsiteX181" fmla="*/ 1076421 w 5673186"/>
              <a:gd name="connsiteY181" fmla="*/ 1052584 h 1798781"/>
              <a:gd name="connsiteX182" fmla="*/ 1060229 w 5673186"/>
              <a:gd name="connsiteY182" fmla="*/ 981147 h 1798781"/>
              <a:gd name="connsiteX183" fmla="*/ 917354 w 5673186"/>
              <a:gd name="connsiteY183" fmla="*/ 779217 h 1798781"/>
              <a:gd name="connsiteX184" fmla="*/ 948786 w 5673186"/>
              <a:gd name="connsiteY184" fmla="*/ 672536 h 1798781"/>
              <a:gd name="connsiteX185" fmla="*/ 977361 w 5673186"/>
              <a:gd name="connsiteY185" fmla="*/ 640151 h 1798781"/>
              <a:gd name="connsiteX186" fmla="*/ 1167861 w 5673186"/>
              <a:gd name="connsiteY186" fmla="*/ 472511 h 1798781"/>
              <a:gd name="connsiteX187" fmla="*/ 1367886 w 5673186"/>
              <a:gd name="connsiteY187" fmla="*/ 423934 h 1798781"/>
              <a:gd name="connsiteX188" fmla="*/ 1698404 w 5673186"/>
              <a:gd name="connsiteY188" fmla="*/ 513469 h 1798781"/>
              <a:gd name="connsiteX189" fmla="*/ 1767936 w 5673186"/>
              <a:gd name="connsiteY189" fmla="*/ 542997 h 1798781"/>
              <a:gd name="connsiteX190" fmla="*/ 2060354 w 5673186"/>
              <a:gd name="connsiteY190" fmla="*/ 700159 h 1798781"/>
              <a:gd name="connsiteX191" fmla="*/ 2223231 w 5673186"/>
              <a:gd name="connsiteY191" fmla="*/ 760167 h 1798781"/>
              <a:gd name="connsiteX192" fmla="*/ 2890934 w 5673186"/>
              <a:gd name="connsiteY192" fmla="*/ 920186 h 1798781"/>
              <a:gd name="connsiteX193" fmla="*/ 2939511 w 5673186"/>
              <a:gd name="connsiteY193" fmla="*/ 900184 h 1798781"/>
              <a:gd name="connsiteX194" fmla="*/ 3134774 w 5673186"/>
              <a:gd name="connsiteY194" fmla="*/ 654439 h 1798781"/>
              <a:gd name="connsiteX195" fmla="*/ 3645314 w 5673186"/>
              <a:gd name="connsiteY195" fmla="*/ 61031 h 1798781"/>
              <a:gd name="connsiteX196" fmla="*/ 3661506 w 5673186"/>
              <a:gd name="connsiteY196" fmla="*/ 41029 h 1798781"/>
              <a:gd name="connsiteX197" fmla="*/ 3725131 w 5673186"/>
              <a:gd name="connsiteY197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30789 w 5673186"/>
              <a:gd name="connsiteY109" fmla="*/ 1403104 h 1798781"/>
              <a:gd name="connsiteX110" fmla="*/ 1695546 w 5673186"/>
              <a:gd name="connsiteY110" fmla="*/ 1450729 h 1798781"/>
              <a:gd name="connsiteX111" fmla="*/ 1694594 w 5673186"/>
              <a:gd name="connsiteY111" fmla="*/ 1474542 h 1798781"/>
              <a:gd name="connsiteX112" fmla="*/ 1706024 w 5673186"/>
              <a:gd name="connsiteY112" fmla="*/ 1482162 h 1798781"/>
              <a:gd name="connsiteX113" fmla="*/ 1711416 w 5673186"/>
              <a:gd name="connsiteY113" fmla="*/ 1472171 h 1798781"/>
              <a:gd name="connsiteX114" fmla="*/ 1698404 w 5673186"/>
              <a:gd name="connsiteY114" fmla="*/ 1536454 h 1798781"/>
              <a:gd name="connsiteX115" fmla="*/ 1708881 w 5673186"/>
              <a:gd name="connsiteY115" fmla="*/ 1593604 h 1798781"/>
              <a:gd name="connsiteX116" fmla="*/ 1697451 w 5673186"/>
              <a:gd name="connsiteY116" fmla="*/ 1592652 h 1798781"/>
              <a:gd name="connsiteX117" fmla="*/ 1687926 w 5673186"/>
              <a:gd name="connsiteY117" fmla="*/ 1601224 h 1798781"/>
              <a:gd name="connsiteX118" fmla="*/ 1702214 w 5673186"/>
              <a:gd name="connsiteY118" fmla="*/ 1605987 h 1798781"/>
              <a:gd name="connsiteX119" fmla="*/ 1743171 w 5673186"/>
              <a:gd name="connsiteY119" fmla="*/ 1650754 h 1798781"/>
              <a:gd name="connsiteX120" fmla="*/ 1726979 w 5673186"/>
              <a:gd name="connsiteY120" fmla="*/ 1704094 h 1798781"/>
              <a:gd name="connsiteX121" fmla="*/ 1676496 w 5673186"/>
              <a:gd name="connsiteY121" fmla="*/ 1701237 h 1798781"/>
              <a:gd name="connsiteX122" fmla="*/ 1665066 w 5673186"/>
              <a:gd name="connsiteY122" fmla="*/ 1682187 h 1798781"/>
              <a:gd name="connsiteX123" fmla="*/ 1633634 w 5673186"/>
              <a:gd name="connsiteY123" fmla="*/ 1683139 h 1798781"/>
              <a:gd name="connsiteX124" fmla="*/ 1597439 w 5673186"/>
              <a:gd name="connsiteY124" fmla="*/ 1699331 h 1798781"/>
              <a:gd name="connsiteX125" fmla="*/ 1573626 w 5673186"/>
              <a:gd name="connsiteY125" fmla="*/ 1669804 h 1798781"/>
              <a:gd name="connsiteX126" fmla="*/ 1592676 w 5673186"/>
              <a:gd name="connsiteY126" fmla="*/ 1636467 h 1798781"/>
              <a:gd name="connsiteX127" fmla="*/ 1599344 w 5673186"/>
              <a:gd name="connsiteY127" fmla="*/ 1620274 h 1798781"/>
              <a:gd name="connsiteX128" fmla="*/ 1543146 w 5673186"/>
              <a:gd name="connsiteY128" fmla="*/ 1605034 h 1798781"/>
              <a:gd name="connsiteX129" fmla="*/ 1568864 w 5673186"/>
              <a:gd name="connsiteY129" fmla="*/ 1517404 h 1798781"/>
              <a:gd name="connsiteX130" fmla="*/ 1609821 w 5673186"/>
              <a:gd name="connsiteY130" fmla="*/ 1535502 h 1798781"/>
              <a:gd name="connsiteX131" fmla="*/ 1615536 w 5673186"/>
              <a:gd name="connsiteY131" fmla="*/ 1555504 h 1798781"/>
              <a:gd name="connsiteX132" fmla="*/ 1628871 w 5673186"/>
              <a:gd name="connsiteY132" fmla="*/ 1565981 h 1798781"/>
              <a:gd name="connsiteX133" fmla="*/ 1640301 w 5673186"/>
              <a:gd name="connsiteY133" fmla="*/ 1554552 h 1798781"/>
              <a:gd name="connsiteX134" fmla="*/ 1645064 w 5673186"/>
              <a:gd name="connsiteY134" fmla="*/ 1513594 h 1798781"/>
              <a:gd name="connsiteX135" fmla="*/ 1625061 w 5673186"/>
              <a:gd name="connsiteY135" fmla="*/ 1436442 h 1798781"/>
              <a:gd name="connsiteX136" fmla="*/ 1619346 w 5673186"/>
              <a:gd name="connsiteY136" fmla="*/ 1374529 h 1798781"/>
              <a:gd name="connsiteX137" fmla="*/ 1560291 w 5673186"/>
              <a:gd name="connsiteY137" fmla="*/ 1371672 h 1798781"/>
              <a:gd name="connsiteX138" fmla="*/ 1461231 w 5673186"/>
              <a:gd name="connsiteY138" fmla="*/ 1354527 h 1798781"/>
              <a:gd name="connsiteX139" fmla="*/ 1400271 w 5673186"/>
              <a:gd name="connsiteY139" fmla="*/ 1341192 h 1798781"/>
              <a:gd name="connsiteX140" fmla="*/ 1382174 w 5673186"/>
              <a:gd name="connsiteY140" fmla="*/ 1335477 h 1798781"/>
              <a:gd name="connsiteX141" fmla="*/ 1380269 w 5673186"/>
              <a:gd name="connsiteY141" fmla="*/ 1354527 h 1798781"/>
              <a:gd name="connsiteX142" fmla="*/ 1376459 w 5673186"/>
              <a:gd name="connsiteY142" fmla="*/ 1392627 h 1798781"/>
              <a:gd name="connsiteX143" fmla="*/ 1331691 w 5673186"/>
              <a:gd name="connsiteY143" fmla="*/ 1401199 h 1798781"/>
              <a:gd name="connsiteX144" fmla="*/ 1293591 w 5673186"/>
              <a:gd name="connsiteY144" fmla="*/ 1379292 h 1798781"/>
              <a:gd name="connsiteX145" fmla="*/ 1285971 w 5673186"/>
              <a:gd name="connsiteY145" fmla="*/ 1367862 h 1798781"/>
              <a:gd name="connsiteX146" fmla="*/ 1281209 w 5673186"/>
              <a:gd name="connsiteY146" fmla="*/ 1374529 h 1798781"/>
              <a:gd name="connsiteX147" fmla="*/ 1237394 w 5673186"/>
              <a:gd name="connsiteY147" fmla="*/ 1402152 h 1798781"/>
              <a:gd name="connsiteX148" fmla="*/ 1182149 w 5673186"/>
              <a:gd name="connsiteY148" fmla="*/ 1358337 h 1798781"/>
              <a:gd name="connsiteX149" fmla="*/ 1190721 w 5673186"/>
              <a:gd name="connsiteY149" fmla="*/ 1304997 h 1798781"/>
              <a:gd name="connsiteX150" fmla="*/ 1210724 w 5673186"/>
              <a:gd name="connsiteY150" fmla="*/ 1289756 h 1798781"/>
              <a:gd name="connsiteX151" fmla="*/ 1092614 w 5673186"/>
              <a:gd name="connsiteY151" fmla="*/ 1261181 h 1798781"/>
              <a:gd name="connsiteX152" fmla="*/ 1064039 w 5673186"/>
              <a:gd name="connsiteY152" fmla="*/ 1266897 h 1798781"/>
              <a:gd name="connsiteX153" fmla="*/ 1003079 w 5673186"/>
              <a:gd name="connsiteY153" fmla="*/ 1313569 h 1798781"/>
              <a:gd name="connsiteX154" fmla="*/ 997364 w 5673186"/>
              <a:gd name="connsiteY154" fmla="*/ 1324999 h 1798781"/>
              <a:gd name="connsiteX155" fmla="*/ 1003079 w 5673186"/>
              <a:gd name="connsiteY155" fmla="*/ 1351669 h 1798781"/>
              <a:gd name="connsiteX156" fmla="*/ 947834 w 5673186"/>
              <a:gd name="connsiteY156" fmla="*/ 1421202 h 1798781"/>
              <a:gd name="connsiteX157" fmla="*/ 943071 w 5673186"/>
              <a:gd name="connsiteY157" fmla="*/ 1421202 h 1798781"/>
              <a:gd name="connsiteX158" fmla="*/ 745904 w 5673186"/>
              <a:gd name="connsiteY158" fmla="*/ 1403104 h 1798781"/>
              <a:gd name="connsiteX159" fmla="*/ 636366 w 5673186"/>
              <a:gd name="connsiteY159" fmla="*/ 1389769 h 1798781"/>
              <a:gd name="connsiteX160" fmla="*/ 600171 w 5673186"/>
              <a:gd name="connsiteY160" fmla="*/ 1240227 h 1798781"/>
              <a:gd name="connsiteX161" fmla="*/ 600171 w 5673186"/>
              <a:gd name="connsiteY161" fmla="*/ 1220224 h 1798781"/>
              <a:gd name="connsiteX162" fmla="*/ 560166 w 5673186"/>
              <a:gd name="connsiteY162" fmla="*/ 1216414 h 1798781"/>
              <a:gd name="connsiteX163" fmla="*/ 517304 w 5673186"/>
              <a:gd name="connsiteY163" fmla="*/ 1267849 h 1798781"/>
              <a:gd name="connsiteX164" fmla="*/ 510636 w 5673186"/>
              <a:gd name="connsiteY164" fmla="*/ 1284042 h 1798781"/>
              <a:gd name="connsiteX165" fmla="*/ 519209 w 5673186"/>
              <a:gd name="connsiteY165" fmla="*/ 1309759 h 1798781"/>
              <a:gd name="connsiteX166" fmla="*/ 477299 w 5673186"/>
              <a:gd name="connsiteY166" fmla="*/ 1384054 h 1798781"/>
              <a:gd name="connsiteX167" fmla="*/ 322994 w 5673186"/>
              <a:gd name="connsiteY167" fmla="*/ 1382149 h 1798781"/>
              <a:gd name="connsiteX168" fmla="*/ 186786 w 5673186"/>
              <a:gd name="connsiteY168" fmla="*/ 1338334 h 1798781"/>
              <a:gd name="connsiteX169" fmla="*/ 127731 w 5673186"/>
              <a:gd name="connsiteY169" fmla="*/ 1189744 h 1798781"/>
              <a:gd name="connsiteX170" fmla="*/ 257271 w 5673186"/>
              <a:gd name="connsiteY170" fmla="*/ 1089732 h 1798781"/>
              <a:gd name="connsiteX171" fmla="*/ 318231 w 5673186"/>
              <a:gd name="connsiteY171" fmla="*/ 1084969 h 1798781"/>
              <a:gd name="connsiteX172" fmla="*/ 208694 w 5673186"/>
              <a:gd name="connsiteY172" fmla="*/ 1059252 h 1798781"/>
              <a:gd name="connsiteX173" fmla="*/ 26766 w 5673186"/>
              <a:gd name="connsiteY173" fmla="*/ 1016389 h 1798781"/>
              <a:gd name="connsiteX174" fmla="*/ 96 w 5673186"/>
              <a:gd name="connsiteY174" fmla="*/ 1004007 h 1798781"/>
              <a:gd name="connsiteX175" fmla="*/ 138209 w 5673186"/>
              <a:gd name="connsiteY175" fmla="*/ 981147 h 1798781"/>
              <a:gd name="connsiteX176" fmla="*/ 361094 w 5673186"/>
              <a:gd name="connsiteY176" fmla="*/ 1014484 h 1798781"/>
              <a:gd name="connsiteX177" fmla="*/ 801149 w 5673186"/>
              <a:gd name="connsiteY177" fmla="*/ 1075444 h 1798781"/>
              <a:gd name="connsiteX178" fmla="*/ 1055466 w 5673186"/>
              <a:gd name="connsiteY178" fmla="*/ 1090684 h 1798781"/>
              <a:gd name="connsiteX179" fmla="*/ 1075469 w 5673186"/>
              <a:gd name="connsiteY179" fmla="*/ 1067824 h 1798781"/>
              <a:gd name="connsiteX180" fmla="*/ 1076421 w 5673186"/>
              <a:gd name="connsiteY180" fmla="*/ 1052584 h 1798781"/>
              <a:gd name="connsiteX181" fmla="*/ 1060229 w 5673186"/>
              <a:gd name="connsiteY181" fmla="*/ 981147 h 1798781"/>
              <a:gd name="connsiteX182" fmla="*/ 917354 w 5673186"/>
              <a:gd name="connsiteY182" fmla="*/ 779217 h 1798781"/>
              <a:gd name="connsiteX183" fmla="*/ 948786 w 5673186"/>
              <a:gd name="connsiteY183" fmla="*/ 672536 h 1798781"/>
              <a:gd name="connsiteX184" fmla="*/ 977361 w 5673186"/>
              <a:gd name="connsiteY184" fmla="*/ 640151 h 1798781"/>
              <a:gd name="connsiteX185" fmla="*/ 1167861 w 5673186"/>
              <a:gd name="connsiteY185" fmla="*/ 472511 h 1798781"/>
              <a:gd name="connsiteX186" fmla="*/ 1367886 w 5673186"/>
              <a:gd name="connsiteY186" fmla="*/ 423934 h 1798781"/>
              <a:gd name="connsiteX187" fmla="*/ 1698404 w 5673186"/>
              <a:gd name="connsiteY187" fmla="*/ 513469 h 1798781"/>
              <a:gd name="connsiteX188" fmla="*/ 1767936 w 5673186"/>
              <a:gd name="connsiteY188" fmla="*/ 542997 h 1798781"/>
              <a:gd name="connsiteX189" fmla="*/ 2060354 w 5673186"/>
              <a:gd name="connsiteY189" fmla="*/ 700159 h 1798781"/>
              <a:gd name="connsiteX190" fmla="*/ 2223231 w 5673186"/>
              <a:gd name="connsiteY190" fmla="*/ 760167 h 1798781"/>
              <a:gd name="connsiteX191" fmla="*/ 2890934 w 5673186"/>
              <a:gd name="connsiteY191" fmla="*/ 920186 h 1798781"/>
              <a:gd name="connsiteX192" fmla="*/ 2939511 w 5673186"/>
              <a:gd name="connsiteY192" fmla="*/ 900184 h 1798781"/>
              <a:gd name="connsiteX193" fmla="*/ 3134774 w 5673186"/>
              <a:gd name="connsiteY193" fmla="*/ 654439 h 1798781"/>
              <a:gd name="connsiteX194" fmla="*/ 3645314 w 5673186"/>
              <a:gd name="connsiteY194" fmla="*/ 61031 h 1798781"/>
              <a:gd name="connsiteX195" fmla="*/ 3661506 w 5673186"/>
              <a:gd name="connsiteY195" fmla="*/ 41029 h 1798781"/>
              <a:gd name="connsiteX196" fmla="*/ 3725131 w 5673186"/>
              <a:gd name="connsiteY196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30789 w 5673186"/>
              <a:gd name="connsiteY109" fmla="*/ 1403104 h 1798781"/>
              <a:gd name="connsiteX110" fmla="*/ 1695546 w 5673186"/>
              <a:gd name="connsiteY110" fmla="*/ 1450729 h 1798781"/>
              <a:gd name="connsiteX111" fmla="*/ 1694594 w 5673186"/>
              <a:gd name="connsiteY111" fmla="*/ 1474542 h 1798781"/>
              <a:gd name="connsiteX112" fmla="*/ 1706024 w 5673186"/>
              <a:gd name="connsiteY112" fmla="*/ 1482162 h 1798781"/>
              <a:gd name="connsiteX113" fmla="*/ 1698404 w 5673186"/>
              <a:gd name="connsiteY113" fmla="*/ 1536454 h 1798781"/>
              <a:gd name="connsiteX114" fmla="*/ 1708881 w 5673186"/>
              <a:gd name="connsiteY114" fmla="*/ 1593604 h 1798781"/>
              <a:gd name="connsiteX115" fmla="*/ 1697451 w 5673186"/>
              <a:gd name="connsiteY115" fmla="*/ 1592652 h 1798781"/>
              <a:gd name="connsiteX116" fmla="*/ 1687926 w 5673186"/>
              <a:gd name="connsiteY116" fmla="*/ 1601224 h 1798781"/>
              <a:gd name="connsiteX117" fmla="*/ 1702214 w 5673186"/>
              <a:gd name="connsiteY117" fmla="*/ 1605987 h 1798781"/>
              <a:gd name="connsiteX118" fmla="*/ 1743171 w 5673186"/>
              <a:gd name="connsiteY118" fmla="*/ 1650754 h 1798781"/>
              <a:gd name="connsiteX119" fmla="*/ 1726979 w 5673186"/>
              <a:gd name="connsiteY119" fmla="*/ 1704094 h 1798781"/>
              <a:gd name="connsiteX120" fmla="*/ 1676496 w 5673186"/>
              <a:gd name="connsiteY120" fmla="*/ 1701237 h 1798781"/>
              <a:gd name="connsiteX121" fmla="*/ 1665066 w 5673186"/>
              <a:gd name="connsiteY121" fmla="*/ 1682187 h 1798781"/>
              <a:gd name="connsiteX122" fmla="*/ 1633634 w 5673186"/>
              <a:gd name="connsiteY122" fmla="*/ 1683139 h 1798781"/>
              <a:gd name="connsiteX123" fmla="*/ 1597439 w 5673186"/>
              <a:gd name="connsiteY123" fmla="*/ 1699331 h 1798781"/>
              <a:gd name="connsiteX124" fmla="*/ 1573626 w 5673186"/>
              <a:gd name="connsiteY124" fmla="*/ 1669804 h 1798781"/>
              <a:gd name="connsiteX125" fmla="*/ 1592676 w 5673186"/>
              <a:gd name="connsiteY125" fmla="*/ 1636467 h 1798781"/>
              <a:gd name="connsiteX126" fmla="*/ 1599344 w 5673186"/>
              <a:gd name="connsiteY126" fmla="*/ 1620274 h 1798781"/>
              <a:gd name="connsiteX127" fmla="*/ 1543146 w 5673186"/>
              <a:gd name="connsiteY127" fmla="*/ 1605034 h 1798781"/>
              <a:gd name="connsiteX128" fmla="*/ 1568864 w 5673186"/>
              <a:gd name="connsiteY128" fmla="*/ 1517404 h 1798781"/>
              <a:gd name="connsiteX129" fmla="*/ 1609821 w 5673186"/>
              <a:gd name="connsiteY129" fmla="*/ 1535502 h 1798781"/>
              <a:gd name="connsiteX130" fmla="*/ 1615536 w 5673186"/>
              <a:gd name="connsiteY130" fmla="*/ 1555504 h 1798781"/>
              <a:gd name="connsiteX131" fmla="*/ 1628871 w 5673186"/>
              <a:gd name="connsiteY131" fmla="*/ 1565981 h 1798781"/>
              <a:gd name="connsiteX132" fmla="*/ 1640301 w 5673186"/>
              <a:gd name="connsiteY132" fmla="*/ 1554552 h 1798781"/>
              <a:gd name="connsiteX133" fmla="*/ 1645064 w 5673186"/>
              <a:gd name="connsiteY133" fmla="*/ 1513594 h 1798781"/>
              <a:gd name="connsiteX134" fmla="*/ 1625061 w 5673186"/>
              <a:gd name="connsiteY134" fmla="*/ 1436442 h 1798781"/>
              <a:gd name="connsiteX135" fmla="*/ 1619346 w 5673186"/>
              <a:gd name="connsiteY135" fmla="*/ 1374529 h 1798781"/>
              <a:gd name="connsiteX136" fmla="*/ 1560291 w 5673186"/>
              <a:gd name="connsiteY136" fmla="*/ 1371672 h 1798781"/>
              <a:gd name="connsiteX137" fmla="*/ 1461231 w 5673186"/>
              <a:gd name="connsiteY137" fmla="*/ 1354527 h 1798781"/>
              <a:gd name="connsiteX138" fmla="*/ 1400271 w 5673186"/>
              <a:gd name="connsiteY138" fmla="*/ 1341192 h 1798781"/>
              <a:gd name="connsiteX139" fmla="*/ 1382174 w 5673186"/>
              <a:gd name="connsiteY139" fmla="*/ 1335477 h 1798781"/>
              <a:gd name="connsiteX140" fmla="*/ 1380269 w 5673186"/>
              <a:gd name="connsiteY140" fmla="*/ 1354527 h 1798781"/>
              <a:gd name="connsiteX141" fmla="*/ 1376459 w 5673186"/>
              <a:gd name="connsiteY141" fmla="*/ 1392627 h 1798781"/>
              <a:gd name="connsiteX142" fmla="*/ 1331691 w 5673186"/>
              <a:gd name="connsiteY142" fmla="*/ 1401199 h 1798781"/>
              <a:gd name="connsiteX143" fmla="*/ 1293591 w 5673186"/>
              <a:gd name="connsiteY143" fmla="*/ 1379292 h 1798781"/>
              <a:gd name="connsiteX144" fmla="*/ 1285971 w 5673186"/>
              <a:gd name="connsiteY144" fmla="*/ 1367862 h 1798781"/>
              <a:gd name="connsiteX145" fmla="*/ 1281209 w 5673186"/>
              <a:gd name="connsiteY145" fmla="*/ 1374529 h 1798781"/>
              <a:gd name="connsiteX146" fmla="*/ 1237394 w 5673186"/>
              <a:gd name="connsiteY146" fmla="*/ 1402152 h 1798781"/>
              <a:gd name="connsiteX147" fmla="*/ 1182149 w 5673186"/>
              <a:gd name="connsiteY147" fmla="*/ 1358337 h 1798781"/>
              <a:gd name="connsiteX148" fmla="*/ 1190721 w 5673186"/>
              <a:gd name="connsiteY148" fmla="*/ 1304997 h 1798781"/>
              <a:gd name="connsiteX149" fmla="*/ 1210724 w 5673186"/>
              <a:gd name="connsiteY149" fmla="*/ 1289756 h 1798781"/>
              <a:gd name="connsiteX150" fmla="*/ 1092614 w 5673186"/>
              <a:gd name="connsiteY150" fmla="*/ 1261181 h 1798781"/>
              <a:gd name="connsiteX151" fmla="*/ 1064039 w 5673186"/>
              <a:gd name="connsiteY151" fmla="*/ 1266897 h 1798781"/>
              <a:gd name="connsiteX152" fmla="*/ 1003079 w 5673186"/>
              <a:gd name="connsiteY152" fmla="*/ 1313569 h 1798781"/>
              <a:gd name="connsiteX153" fmla="*/ 997364 w 5673186"/>
              <a:gd name="connsiteY153" fmla="*/ 1324999 h 1798781"/>
              <a:gd name="connsiteX154" fmla="*/ 1003079 w 5673186"/>
              <a:gd name="connsiteY154" fmla="*/ 1351669 h 1798781"/>
              <a:gd name="connsiteX155" fmla="*/ 947834 w 5673186"/>
              <a:gd name="connsiteY155" fmla="*/ 1421202 h 1798781"/>
              <a:gd name="connsiteX156" fmla="*/ 943071 w 5673186"/>
              <a:gd name="connsiteY156" fmla="*/ 1421202 h 1798781"/>
              <a:gd name="connsiteX157" fmla="*/ 745904 w 5673186"/>
              <a:gd name="connsiteY157" fmla="*/ 1403104 h 1798781"/>
              <a:gd name="connsiteX158" fmla="*/ 636366 w 5673186"/>
              <a:gd name="connsiteY158" fmla="*/ 1389769 h 1798781"/>
              <a:gd name="connsiteX159" fmla="*/ 600171 w 5673186"/>
              <a:gd name="connsiteY159" fmla="*/ 1240227 h 1798781"/>
              <a:gd name="connsiteX160" fmla="*/ 600171 w 5673186"/>
              <a:gd name="connsiteY160" fmla="*/ 1220224 h 1798781"/>
              <a:gd name="connsiteX161" fmla="*/ 560166 w 5673186"/>
              <a:gd name="connsiteY161" fmla="*/ 1216414 h 1798781"/>
              <a:gd name="connsiteX162" fmla="*/ 517304 w 5673186"/>
              <a:gd name="connsiteY162" fmla="*/ 1267849 h 1798781"/>
              <a:gd name="connsiteX163" fmla="*/ 510636 w 5673186"/>
              <a:gd name="connsiteY163" fmla="*/ 1284042 h 1798781"/>
              <a:gd name="connsiteX164" fmla="*/ 519209 w 5673186"/>
              <a:gd name="connsiteY164" fmla="*/ 1309759 h 1798781"/>
              <a:gd name="connsiteX165" fmla="*/ 477299 w 5673186"/>
              <a:gd name="connsiteY165" fmla="*/ 1384054 h 1798781"/>
              <a:gd name="connsiteX166" fmla="*/ 322994 w 5673186"/>
              <a:gd name="connsiteY166" fmla="*/ 1382149 h 1798781"/>
              <a:gd name="connsiteX167" fmla="*/ 186786 w 5673186"/>
              <a:gd name="connsiteY167" fmla="*/ 1338334 h 1798781"/>
              <a:gd name="connsiteX168" fmla="*/ 127731 w 5673186"/>
              <a:gd name="connsiteY168" fmla="*/ 1189744 h 1798781"/>
              <a:gd name="connsiteX169" fmla="*/ 257271 w 5673186"/>
              <a:gd name="connsiteY169" fmla="*/ 1089732 h 1798781"/>
              <a:gd name="connsiteX170" fmla="*/ 318231 w 5673186"/>
              <a:gd name="connsiteY170" fmla="*/ 1084969 h 1798781"/>
              <a:gd name="connsiteX171" fmla="*/ 208694 w 5673186"/>
              <a:gd name="connsiteY171" fmla="*/ 1059252 h 1798781"/>
              <a:gd name="connsiteX172" fmla="*/ 26766 w 5673186"/>
              <a:gd name="connsiteY172" fmla="*/ 1016389 h 1798781"/>
              <a:gd name="connsiteX173" fmla="*/ 96 w 5673186"/>
              <a:gd name="connsiteY173" fmla="*/ 1004007 h 1798781"/>
              <a:gd name="connsiteX174" fmla="*/ 138209 w 5673186"/>
              <a:gd name="connsiteY174" fmla="*/ 981147 h 1798781"/>
              <a:gd name="connsiteX175" fmla="*/ 361094 w 5673186"/>
              <a:gd name="connsiteY175" fmla="*/ 1014484 h 1798781"/>
              <a:gd name="connsiteX176" fmla="*/ 801149 w 5673186"/>
              <a:gd name="connsiteY176" fmla="*/ 1075444 h 1798781"/>
              <a:gd name="connsiteX177" fmla="*/ 1055466 w 5673186"/>
              <a:gd name="connsiteY177" fmla="*/ 1090684 h 1798781"/>
              <a:gd name="connsiteX178" fmla="*/ 1075469 w 5673186"/>
              <a:gd name="connsiteY178" fmla="*/ 1067824 h 1798781"/>
              <a:gd name="connsiteX179" fmla="*/ 1076421 w 5673186"/>
              <a:gd name="connsiteY179" fmla="*/ 1052584 h 1798781"/>
              <a:gd name="connsiteX180" fmla="*/ 1060229 w 5673186"/>
              <a:gd name="connsiteY180" fmla="*/ 981147 h 1798781"/>
              <a:gd name="connsiteX181" fmla="*/ 917354 w 5673186"/>
              <a:gd name="connsiteY181" fmla="*/ 779217 h 1798781"/>
              <a:gd name="connsiteX182" fmla="*/ 948786 w 5673186"/>
              <a:gd name="connsiteY182" fmla="*/ 672536 h 1798781"/>
              <a:gd name="connsiteX183" fmla="*/ 977361 w 5673186"/>
              <a:gd name="connsiteY183" fmla="*/ 640151 h 1798781"/>
              <a:gd name="connsiteX184" fmla="*/ 1167861 w 5673186"/>
              <a:gd name="connsiteY184" fmla="*/ 472511 h 1798781"/>
              <a:gd name="connsiteX185" fmla="*/ 1367886 w 5673186"/>
              <a:gd name="connsiteY185" fmla="*/ 423934 h 1798781"/>
              <a:gd name="connsiteX186" fmla="*/ 1698404 w 5673186"/>
              <a:gd name="connsiteY186" fmla="*/ 513469 h 1798781"/>
              <a:gd name="connsiteX187" fmla="*/ 1767936 w 5673186"/>
              <a:gd name="connsiteY187" fmla="*/ 542997 h 1798781"/>
              <a:gd name="connsiteX188" fmla="*/ 2060354 w 5673186"/>
              <a:gd name="connsiteY188" fmla="*/ 700159 h 1798781"/>
              <a:gd name="connsiteX189" fmla="*/ 2223231 w 5673186"/>
              <a:gd name="connsiteY189" fmla="*/ 760167 h 1798781"/>
              <a:gd name="connsiteX190" fmla="*/ 2890934 w 5673186"/>
              <a:gd name="connsiteY190" fmla="*/ 920186 h 1798781"/>
              <a:gd name="connsiteX191" fmla="*/ 2939511 w 5673186"/>
              <a:gd name="connsiteY191" fmla="*/ 900184 h 1798781"/>
              <a:gd name="connsiteX192" fmla="*/ 3134774 w 5673186"/>
              <a:gd name="connsiteY192" fmla="*/ 654439 h 1798781"/>
              <a:gd name="connsiteX193" fmla="*/ 3645314 w 5673186"/>
              <a:gd name="connsiteY193" fmla="*/ 61031 h 1798781"/>
              <a:gd name="connsiteX194" fmla="*/ 3661506 w 5673186"/>
              <a:gd name="connsiteY194" fmla="*/ 41029 h 1798781"/>
              <a:gd name="connsiteX195" fmla="*/ 3725131 w 5673186"/>
              <a:gd name="connsiteY195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801542 w 5673186"/>
              <a:gd name="connsiteY108" fmla="*/ 1414936 h 1798781"/>
              <a:gd name="connsiteX109" fmla="*/ 1730789 w 5673186"/>
              <a:gd name="connsiteY109" fmla="*/ 1403104 h 1798781"/>
              <a:gd name="connsiteX110" fmla="*/ 1695546 w 5673186"/>
              <a:gd name="connsiteY110" fmla="*/ 1450729 h 1798781"/>
              <a:gd name="connsiteX111" fmla="*/ 1694594 w 5673186"/>
              <a:gd name="connsiteY111" fmla="*/ 1474542 h 1798781"/>
              <a:gd name="connsiteX112" fmla="*/ 1698404 w 5673186"/>
              <a:gd name="connsiteY112" fmla="*/ 1536454 h 1798781"/>
              <a:gd name="connsiteX113" fmla="*/ 1708881 w 5673186"/>
              <a:gd name="connsiteY113" fmla="*/ 1593604 h 1798781"/>
              <a:gd name="connsiteX114" fmla="*/ 1697451 w 5673186"/>
              <a:gd name="connsiteY114" fmla="*/ 1592652 h 1798781"/>
              <a:gd name="connsiteX115" fmla="*/ 1687926 w 5673186"/>
              <a:gd name="connsiteY115" fmla="*/ 1601224 h 1798781"/>
              <a:gd name="connsiteX116" fmla="*/ 1702214 w 5673186"/>
              <a:gd name="connsiteY116" fmla="*/ 1605987 h 1798781"/>
              <a:gd name="connsiteX117" fmla="*/ 1743171 w 5673186"/>
              <a:gd name="connsiteY117" fmla="*/ 1650754 h 1798781"/>
              <a:gd name="connsiteX118" fmla="*/ 1726979 w 5673186"/>
              <a:gd name="connsiteY118" fmla="*/ 1704094 h 1798781"/>
              <a:gd name="connsiteX119" fmla="*/ 1676496 w 5673186"/>
              <a:gd name="connsiteY119" fmla="*/ 1701237 h 1798781"/>
              <a:gd name="connsiteX120" fmla="*/ 1665066 w 5673186"/>
              <a:gd name="connsiteY120" fmla="*/ 1682187 h 1798781"/>
              <a:gd name="connsiteX121" fmla="*/ 1633634 w 5673186"/>
              <a:gd name="connsiteY121" fmla="*/ 1683139 h 1798781"/>
              <a:gd name="connsiteX122" fmla="*/ 1597439 w 5673186"/>
              <a:gd name="connsiteY122" fmla="*/ 1699331 h 1798781"/>
              <a:gd name="connsiteX123" fmla="*/ 1573626 w 5673186"/>
              <a:gd name="connsiteY123" fmla="*/ 1669804 h 1798781"/>
              <a:gd name="connsiteX124" fmla="*/ 1592676 w 5673186"/>
              <a:gd name="connsiteY124" fmla="*/ 1636467 h 1798781"/>
              <a:gd name="connsiteX125" fmla="*/ 1599344 w 5673186"/>
              <a:gd name="connsiteY125" fmla="*/ 1620274 h 1798781"/>
              <a:gd name="connsiteX126" fmla="*/ 1543146 w 5673186"/>
              <a:gd name="connsiteY126" fmla="*/ 1605034 h 1798781"/>
              <a:gd name="connsiteX127" fmla="*/ 1568864 w 5673186"/>
              <a:gd name="connsiteY127" fmla="*/ 1517404 h 1798781"/>
              <a:gd name="connsiteX128" fmla="*/ 1609821 w 5673186"/>
              <a:gd name="connsiteY128" fmla="*/ 1535502 h 1798781"/>
              <a:gd name="connsiteX129" fmla="*/ 1615536 w 5673186"/>
              <a:gd name="connsiteY129" fmla="*/ 1555504 h 1798781"/>
              <a:gd name="connsiteX130" fmla="*/ 1628871 w 5673186"/>
              <a:gd name="connsiteY130" fmla="*/ 1565981 h 1798781"/>
              <a:gd name="connsiteX131" fmla="*/ 1640301 w 5673186"/>
              <a:gd name="connsiteY131" fmla="*/ 1554552 h 1798781"/>
              <a:gd name="connsiteX132" fmla="*/ 1645064 w 5673186"/>
              <a:gd name="connsiteY132" fmla="*/ 1513594 h 1798781"/>
              <a:gd name="connsiteX133" fmla="*/ 1625061 w 5673186"/>
              <a:gd name="connsiteY133" fmla="*/ 1436442 h 1798781"/>
              <a:gd name="connsiteX134" fmla="*/ 1619346 w 5673186"/>
              <a:gd name="connsiteY134" fmla="*/ 1374529 h 1798781"/>
              <a:gd name="connsiteX135" fmla="*/ 1560291 w 5673186"/>
              <a:gd name="connsiteY135" fmla="*/ 1371672 h 1798781"/>
              <a:gd name="connsiteX136" fmla="*/ 1461231 w 5673186"/>
              <a:gd name="connsiteY136" fmla="*/ 1354527 h 1798781"/>
              <a:gd name="connsiteX137" fmla="*/ 1400271 w 5673186"/>
              <a:gd name="connsiteY137" fmla="*/ 1341192 h 1798781"/>
              <a:gd name="connsiteX138" fmla="*/ 1382174 w 5673186"/>
              <a:gd name="connsiteY138" fmla="*/ 1335477 h 1798781"/>
              <a:gd name="connsiteX139" fmla="*/ 1380269 w 5673186"/>
              <a:gd name="connsiteY139" fmla="*/ 1354527 h 1798781"/>
              <a:gd name="connsiteX140" fmla="*/ 1376459 w 5673186"/>
              <a:gd name="connsiteY140" fmla="*/ 1392627 h 1798781"/>
              <a:gd name="connsiteX141" fmla="*/ 1331691 w 5673186"/>
              <a:gd name="connsiteY141" fmla="*/ 1401199 h 1798781"/>
              <a:gd name="connsiteX142" fmla="*/ 1293591 w 5673186"/>
              <a:gd name="connsiteY142" fmla="*/ 1379292 h 1798781"/>
              <a:gd name="connsiteX143" fmla="*/ 1285971 w 5673186"/>
              <a:gd name="connsiteY143" fmla="*/ 1367862 h 1798781"/>
              <a:gd name="connsiteX144" fmla="*/ 1281209 w 5673186"/>
              <a:gd name="connsiteY144" fmla="*/ 1374529 h 1798781"/>
              <a:gd name="connsiteX145" fmla="*/ 1237394 w 5673186"/>
              <a:gd name="connsiteY145" fmla="*/ 1402152 h 1798781"/>
              <a:gd name="connsiteX146" fmla="*/ 1182149 w 5673186"/>
              <a:gd name="connsiteY146" fmla="*/ 1358337 h 1798781"/>
              <a:gd name="connsiteX147" fmla="*/ 1190721 w 5673186"/>
              <a:gd name="connsiteY147" fmla="*/ 1304997 h 1798781"/>
              <a:gd name="connsiteX148" fmla="*/ 1210724 w 5673186"/>
              <a:gd name="connsiteY148" fmla="*/ 1289756 h 1798781"/>
              <a:gd name="connsiteX149" fmla="*/ 1092614 w 5673186"/>
              <a:gd name="connsiteY149" fmla="*/ 1261181 h 1798781"/>
              <a:gd name="connsiteX150" fmla="*/ 1064039 w 5673186"/>
              <a:gd name="connsiteY150" fmla="*/ 1266897 h 1798781"/>
              <a:gd name="connsiteX151" fmla="*/ 1003079 w 5673186"/>
              <a:gd name="connsiteY151" fmla="*/ 1313569 h 1798781"/>
              <a:gd name="connsiteX152" fmla="*/ 997364 w 5673186"/>
              <a:gd name="connsiteY152" fmla="*/ 1324999 h 1798781"/>
              <a:gd name="connsiteX153" fmla="*/ 1003079 w 5673186"/>
              <a:gd name="connsiteY153" fmla="*/ 1351669 h 1798781"/>
              <a:gd name="connsiteX154" fmla="*/ 947834 w 5673186"/>
              <a:gd name="connsiteY154" fmla="*/ 1421202 h 1798781"/>
              <a:gd name="connsiteX155" fmla="*/ 943071 w 5673186"/>
              <a:gd name="connsiteY155" fmla="*/ 1421202 h 1798781"/>
              <a:gd name="connsiteX156" fmla="*/ 745904 w 5673186"/>
              <a:gd name="connsiteY156" fmla="*/ 1403104 h 1798781"/>
              <a:gd name="connsiteX157" fmla="*/ 636366 w 5673186"/>
              <a:gd name="connsiteY157" fmla="*/ 1389769 h 1798781"/>
              <a:gd name="connsiteX158" fmla="*/ 600171 w 5673186"/>
              <a:gd name="connsiteY158" fmla="*/ 1240227 h 1798781"/>
              <a:gd name="connsiteX159" fmla="*/ 600171 w 5673186"/>
              <a:gd name="connsiteY159" fmla="*/ 1220224 h 1798781"/>
              <a:gd name="connsiteX160" fmla="*/ 560166 w 5673186"/>
              <a:gd name="connsiteY160" fmla="*/ 1216414 h 1798781"/>
              <a:gd name="connsiteX161" fmla="*/ 517304 w 5673186"/>
              <a:gd name="connsiteY161" fmla="*/ 1267849 h 1798781"/>
              <a:gd name="connsiteX162" fmla="*/ 510636 w 5673186"/>
              <a:gd name="connsiteY162" fmla="*/ 1284042 h 1798781"/>
              <a:gd name="connsiteX163" fmla="*/ 519209 w 5673186"/>
              <a:gd name="connsiteY163" fmla="*/ 1309759 h 1798781"/>
              <a:gd name="connsiteX164" fmla="*/ 477299 w 5673186"/>
              <a:gd name="connsiteY164" fmla="*/ 1384054 h 1798781"/>
              <a:gd name="connsiteX165" fmla="*/ 322994 w 5673186"/>
              <a:gd name="connsiteY165" fmla="*/ 1382149 h 1798781"/>
              <a:gd name="connsiteX166" fmla="*/ 186786 w 5673186"/>
              <a:gd name="connsiteY166" fmla="*/ 1338334 h 1798781"/>
              <a:gd name="connsiteX167" fmla="*/ 127731 w 5673186"/>
              <a:gd name="connsiteY167" fmla="*/ 1189744 h 1798781"/>
              <a:gd name="connsiteX168" fmla="*/ 257271 w 5673186"/>
              <a:gd name="connsiteY168" fmla="*/ 1089732 h 1798781"/>
              <a:gd name="connsiteX169" fmla="*/ 318231 w 5673186"/>
              <a:gd name="connsiteY169" fmla="*/ 1084969 h 1798781"/>
              <a:gd name="connsiteX170" fmla="*/ 208694 w 5673186"/>
              <a:gd name="connsiteY170" fmla="*/ 1059252 h 1798781"/>
              <a:gd name="connsiteX171" fmla="*/ 26766 w 5673186"/>
              <a:gd name="connsiteY171" fmla="*/ 1016389 h 1798781"/>
              <a:gd name="connsiteX172" fmla="*/ 96 w 5673186"/>
              <a:gd name="connsiteY172" fmla="*/ 1004007 h 1798781"/>
              <a:gd name="connsiteX173" fmla="*/ 138209 w 5673186"/>
              <a:gd name="connsiteY173" fmla="*/ 981147 h 1798781"/>
              <a:gd name="connsiteX174" fmla="*/ 361094 w 5673186"/>
              <a:gd name="connsiteY174" fmla="*/ 1014484 h 1798781"/>
              <a:gd name="connsiteX175" fmla="*/ 801149 w 5673186"/>
              <a:gd name="connsiteY175" fmla="*/ 1075444 h 1798781"/>
              <a:gd name="connsiteX176" fmla="*/ 1055466 w 5673186"/>
              <a:gd name="connsiteY176" fmla="*/ 1090684 h 1798781"/>
              <a:gd name="connsiteX177" fmla="*/ 1075469 w 5673186"/>
              <a:gd name="connsiteY177" fmla="*/ 1067824 h 1798781"/>
              <a:gd name="connsiteX178" fmla="*/ 1076421 w 5673186"/>
              <a:gd name="connsiteY178" fmla="*/ 1052584 h 1798781"/>
              <a:gd name="connsiteX179" fmla="*/ 1060229 w 5673186"/>
              <a:gd name="connsiteY179" fmla="*/ 981147 h 1798781"/>
              <a:gd name="connsiteX180" fmla="*/ 917354 w 5673186"/>
              <a:gd name="connsiteY180" fmla="*/ 779217 h 1798781"/>
              <a:gd name="connsiteX181" fmla="*/ 948786 w 5673186"/>
              <a:gd name="connsiteY181" fmla="*/ 672536 h 1798781"/>
              <a:gd name="connsiteX182" fmla="*/ 977361 w 5673186"/>
              <a:gd name="connsiteY182" fmla="*/ 640151 h 1798781"/>
              <a:gd name="connsiteX183" fmla="*/ 1167861 w 5673186"/>
              <a:gd name="connsiteY183" fmla="*/ 472511 h 1798781"/>
              <a:gd name="connsiteX184" fmla="*/ 1367886 w 5673186"/>
              <a:gd name="connsiteY184" fmla="*/ 423934 h 1798781"/>
              <a:gd name="connsiteX185" fmla="*/ 1698404 w 5673186"/>
              <a:gd name="connsiteY185" fmla="*/ 513469 h 1798781"/>
              <a:gd name="connsiteX186" fmla="*/ 1767936 w 5673186"/>
              <a:gd name="connsiteY186" fmla="*/ 542997 h 1798781"/>
              <a:gd name="connsiteX187" fmla="*/ 2060354 w 5673186"/>
              <a:gd name="connsiteY187" fmla="*/ 700159 h 1798781"/>
              <a:gd name="connsiteX188" fmla="*/ 2223231 w 5673186"/>
              <a:gd name="connsiteY188" fmla="*/ 760167 h 1798781"/>
              <a:gd name="connsiteX189" fmla="*/ 2890934 w 5673186"/>
              <a:gd name="connsiteY189" fmla="*/ 920186 h 1798781"/>
              <a:gd name="connsiteX190" fmla="*/ 2939511 w 5673186"/>
              <a:gd name="connsiteY190" fmla="*/ 900184 h 1798781"/>
              <a:gd name="connsiteX191" fmla="*/ 3134774 w 5673186"/>
              <a:gd name="connsiteY191" fmla="*/ 654439 h 1798781"/>
              <a:gd name="connsiteX192" fmla="*/ 3645314 w 5673186"/>
              <a:gd name="connsiteY192" fmla="*/ 61031 h 1798781"/>
              <a:gd name="connsiteX193" fmla="*/ 3661506 w 5673186"/>
              <a:gd name="connsiteY193" fmla="*/ 41029 h 1798781"/>
              <a:gd name="connsiteX194" fmla="*/ 3725131 w 5673186"/>
              <a:gd name="connsiteY194" fmla="*/ 175 h 1798781"/>
              <a:gd name="connsiteX0" fmla="*/ 3911419 w 5673186"/>
              <a:gd name="connsiteY0" fmla="*/ 1189863 h 1798781"/>
              <a:gd name="connsiteX1" fmla="*/ 3885344 w 5673186"/>
              <a:gd name="connsiteY1" fmla="*/ 1191649 h 1798781"/>
              <a:gd name="connsiteX2" fmla="*/ 3742469 w 5673186"/>
              <a:gd name="connsiteY2" fmla="*/ 1195459 h 1798781"/>
              <a:gd name="connsiteX3" fmla="*/ 3634836 w 5673186"/>
              <a:gd name="connsiteY3" fmla="*/ 1200222 h 1798781"/>
              <a:gd name="connsiteX4" fmla="*/ 3616739 w 5673186"/>
              <a:gd name="connsiteY4" fmla="*/ 1236417 h 1798781"/>
              <a:gd name="connsiteX5" fmla="*/ 3634836 w 5673186"/>
              <a:gd name="connsiteY5" fmla="*/ 1244037 h 1798781"/>
              <a:gd name="connsiteX6" fmla="*/ 3682461 w 5673186"/>
              <a:gd name="connsiteY6" fmla="*/ 1242131 h 1798781"/>
              <a:gd name="connsiteX7" fmla="*/ 3912966 w 5673186"/>
              <a:gd name="connsiteY7" fmla="*/ 1236417 h 1798781"/>
              <a:gd name="connsiteX8" fmla="*/ 3941541 w 5673186"/>
              <a:gd name="connsiteY8" fmla="*/ 1237369 h 1798781"/>
              <a:gd name="connsiteX9" fmla="*/ 3942494 w 5673186"/>
              <a:gd name="connsiteY9" fmla="*/ 1204032 h 1798781"/>
              <a:gd name="connsiteX10" fmla="*/ 3933921 w 5673186"/>
              <a:gd name="connsiteY10" fmla="*/ 1191649 h 1798781"/>
              <a:gd name="connsiteX11" fmla="*/ 3911419 w 5673186"/>
              <a:gd name="connsiteY11" fmla="*/ 1189863 h 1798781"/>
              <a:gd name="connsiteX12" fmla="*/ 3725131 w 5673186"/>
              <a:gd name="connsiteY12" fmla="*/ 175 h 1798781"/>
              <a:gd name="connsiteX13" fmla="*/ 3752946 w 5673186"/>
              <a:gd name="connsiteY13" fmla="*/ 1976 h 1798781"/>
              <a:gd name="connsiteX14" fmla="*/ 3840576 w 5673186"/>
              <a:gd name="connsiteY14" fmla="*/ 17216 h 1798781"/>
              <a:gd name="connsiteX15" fmla="*/ 3852959 w 5673186"/>
              <a:gd name="connsiteY15" fmla="*/ 39124 h 1798781"/>
              <a:gd name="connsiteX16" fmla="*/ 3782474 w 5673186"/>
              <a:gd name="connsiteY16" fmla="*/ 271534 h 1798781"/>
              <a:gd name="connsiteX17" fmla="*/ 3703416 w 5673186"/>
              <a:gd name="connsiteY17" fmla="*/ 484894 h 1798781"/>
              <a:gd name="connsiteX18" fmla="*/ 3527204 w 5673186"/>
              <a:gd name="connsiteY18" fmla="*/ 1075444 h 1798781"/>
              <a:gd name="connsiteX19" fmla="*/ 3549111 w 5673186"/>
              <a:gd name="connsiteY19" fmla="*/ 1104972 h 1798781"/>
              <a:gd name="connsiteX20" fmla="*/ 4827366 w 5673186"/>
              <a:gd name="connsiteY20" fmla="*/ 1055442 h 1798781"/>
              <a:gd name="connsiteX21" fmla="*/ 5314094 w 5673186"/>
              <a:gd name="connsiteY21" fmla="*/ 1014484 h 1798781"/>
              <a:gd name="connsiteX22" fmla="*/ 5463636 w 5673186"/>
              <a:gd name="connsiteY22" fmla="*/ 1020199 h 1798781"/>
              <a:gd name="connsiteX23" fmla="*/ 5554124 w 5673186"/>
              <a:gd name="connsiteY23" fmla="*/ 1037344 h 1798781"/>
              <a:gd name="connsiteX24" fmla="*/ 5673186 w 5673186"/>
              <a:gd name="connsiteY24" fmla="*/ 1062109 h 1798781"/>
              <a:gd name="connsiteX25" fmla="*/ 5517929 w 5673186"/>
              <a:gd name="connsiteY25" fmla="*/ 1057347 h 1798781"/>
              <a:gd name="connsiteX26" fmla="*/ 5180744 w 5673186"/>
              <a:gd name="connsiteY26" fmla="*/ 1117354 h 1798781"/>
              <a:gd name="connsiteX27" fmla="*/ 4631151 w 5673186"/>
              <a:gd name="connsiteY27" fmla="*/ 1188792 h 1798781"/>
              <a:gd name="connsiteX28" fmla="*/ 4523519 w 5673186"/>
              <a:gd name="connsiteY28" fmla="*/ 1204984 h 1798781"/>
              <a:gd name="connsiteX29" fmla="*/ 4541616 w 5673186"/>
              <a:gd name="connsiteY29" fmla="*/ 1230702 h 1798781"/>
              <a:gd name="connsiteX30" fmla="*/ 4734974 w 5673186"/>
              <a:gd name="connsiteY30" fmla="*/ 1224987 h 1798781"/>
              <a:gd name="connsiteX31" fmla="*/ 4813079 w 5673186"/>
              <a:gd name="connsiteY31" fmla="*/ 1231654 h 1798781"/>
              <a:gd name="connsiteX32" fmla="*/ 4781646 w 5673186"/>
              <a:gd name="connsiteY32" fmla="*/ 1240227 h 1798781"/>
              <a:gd name="connsiteX33" fmla="*/ 4484466 w 5673186"/>
              <a:gd name="connsiteY33" fmla="*/ 1265944 h 1798781"/>
              <a:gd name="connsiteX34" fmla="*/ 4449224 w 5673186"/>
              <a:gd name="connsiteY34" fmla="*/ 1282137 h 1798781"/>
              <a:gd name="connsiteX35" fmla="*/ 4438746 w 5673186"/>
              <a:gd name="connsiteY35" fmla="*/ 1291662 h 1798781"/>
              <a:gd name="connsiteX36" fmla="*/ 4415886 w 5673186"/>
              <a:gd name="connsiteY36" fmla="*/ 1384054 h 1798781"/>
              <a:gd name="connsiteX37" fmla="*/ 4437794 w 5673186"/>
              <a:gd name="connsiteY37" fmla="*/ 1417392 h 1798781"/>
              <a:gd name="connsiteX38" fmla="*/ 4402551 w 5673186"/>
              <a:gd name="connsiteY38" fmla="*/ 1430727 h 1798781"/>
              <a:gd name="connsiteX39" fmla="*/ 4265391 w 5673186"/>
              <a:gd name="connsiteY39" fmla="*/ 1441204 h 1798781"/>
              <a:gd name="connsiteX40" fmla="*/ 4201574 w 5673186"/>
              <a:gd name="connsiteY40" fmla="*/ 1445014 h 1798781"/>
              <a:gd name="connsiteX41" fmla="*/ 4172999 w 5673186"/>
              <a:gd name="connsiteY41" fmla="*/ 1449777 h 1798781"/>
              <a:gd name="connsiteX42" fmla="*/ 4025361 w 5673186"/>
              <a:gd name="connsiteY42" fmla="*/ 1421202 h 1798781"/>
              <a:gd name="connsiteX43" fmla="*/ 3965354 w 5673186"/>
              <a:gd name="connsiteY43" fmla="*/ 1319284 h 1798781"/>
              <a:gd name="connsiteX44" fmla="*/ 3944399 w 5673186"/>
              <a:gd name="connsiteY44" fmla="*/ 1309759 h 1798781"/>
              <a:gd name="connsiteX45" fmla="*/ 3616739 w 5673186"/>
              <a:gd name="connsiteY45" fmla="*/ 1338334 h 1798781"/>
              <a:gd name="connsiteX46" fmla="*/ 3585306 w 5673186"/>
              <a:gd name="connsiteY46" fmla="*/ 1364052 h 1798781"/>
              <a:gd name="connsiteX47" fmla="*/ 3563399 w 5673186"/>
              <a:gd name="connsiteY47" fmla="*/ 1406914 h 1798781"/>
              <a:gd name="connsiteX48" fmla="*/ 3471006 w 5673186"/>
              <a:gd name="connsiteY48" fmla="*/ 1439299 h 1798781"/>
              <a:gd name="connsiteX49" fmla="*/ 3153824 w 5673186"/>
              <a:gd name="connsiteY49" fmla="*/ 1492639 h 1798781"/>
              <a:gd name="connsiteX50" fmla="*/ 2712816 w 5673186"/>
              <a:gd name="connsiteY50" fmla="*/ 1567887 h 1798781"/>
              <a:gd name="connsiteX51" fmla="*/ 2689004 w 5673186"/>
              <a:gd name="connsiteY51" fmla="*/ 1589794 h 1798781"/>
              <a:gd name="connsiteX52" fmla="*/ 2661381 w 5673186"/>
              <a:gd name="connsiteY52" fmla="*/ 1645039 h 1798781"/>
              <a:gd name="connsiteX53" fmla="*/ 2671859 w 5673186"/>
              <a:gd name="connsiteY53" fmla="*/ 1646944 h 1798781"/>
              <a:gd name="connsiteX54" fmla="*/ 2720436 w 5673186"/>
              <a:gd name="connsiteY54" fmla="*/ 1687902 h 1798781"/>
              <a:gd name="connsiteX55" fmla="*/ 2709959 w 5673186"/>
              <a:gd name="connsiteY55" fmla="*/ 1765054 h 1798781"/>
              <a:gd name="connsiteX56" fmla="*/ 2668049 w 5673186"/>
              <a:gd name="connsiteY56" fmla="*/ 1772674 h 1798781"/>
              <a:gd name="connsiteX57" fmla="*/ 2657571 w 5673186"/>
              <a:gd name="connsiteY57" fmla="*/ 1760292 h 1798781"/>
              <a:gd name="connsiteX58" fmla="*/ 2622329 w 5673186"/>
              <a:gd name="connsiteY58" fmla="*/ 1772674 h 1798781"/>
              <a:gd name="connsiteX59" fmla="*/ 2587086 w 5673186"/>
              <a:gd name="connsiteY59" fmla="*/ 1770769 h 1798781"/>
              <a:gd name="connsiteX60" fmla="*/ 2555654 w 5673186"/>
              <a:gd name="connsiteY60" fmla="*/ 1778389 h 1798781"/>
              <a:gd name="connsiteX61" fmla="*/ 2513744 w 5673186"/>
              <a:gd name="connsiteY61" fmla="*/ 1793629 h 1798781"/>
              <a:gd name="connsiteX62" fmla="*/ 2500409 w 5673186"/>
              <a:gd name="connsiteY62" fmla="*/ 1778389 h 1798781"/>
              <a:gd name="connsiteX63" fmla="*/ 2469929 w 5673186"/>
              <a:gd name="connsiteY63" fmla="*/ 1783152 h 1798781"/>
              <a:gd name="connsiteX64" fmla="*/ 2441354 w 5673186"/>
              <a:gd name="connsiteY64" fmla="*/ 1796487 h 1798781"/>
              <a:gd name="connsiteX65" fmla="*/ 2410874 w 5673186"/>
              <a:gd name="connsiteY65" fmla="*/ 1775531 h 1798781"/>
              <a:gd name="connsiteX66" fmla="*/ 2372774 w 5673186"/>
              <a:gd name="connsiteY66" fmla="*/ 1764102 h 1798781"/>
              <a:gd name="connsiteX67" fmla="*/ 2341341 w 5673186"/>
              <a:gd name="connsiteY67" fmla="*/ 1743147 h 1798781"/>
              <a:gd name="connsiteX68" fmla="*/ 2344199 w 5673186"/>
              <a:gd name="connsiteY68" fmla="*/ 1641229 h 1798781"/>
              <a:gd name="connsiteX69" fmla="*/ 2376584 w 5673186"/>
              <a:gd name="connsiteY69" fmla="*/ 1624084 h 1798781"/>
              <a:gd name="connsiteX70" fmla="*/ 2407064 w 5673186"/>
              <a:gd name="connsiteY70" fmla="*/ 1638372 h 1798781"/>
              <a:gd name="connsiteX71" fmla="*/ 2419446 w 5673186"/>
              <a:gd name="connsiteY71" fmla="*/ 1654564 h 1798781"/>
              <a:gd name="connsiteX72" fmla="*/ 2436591 w 5673186"/>
              <a:gd name="connsiteY72" fmla="*/ 1638372 h 1798781"/>
              <a:gd name="connsiteX73" fmla="*/ 2442306 w 5673186"/>
              <a:gd name="connsiteY73" fmla="*/ 1586937 h 1798781"/>
              <a:gd name="connsiteX74" fmla="*/ 2406111 w 5673186"/>
              <a:gd name="connsiteY74" fmla="*/ 1555504 h 1798781"/>
              <a:gd name="connsiteX75" fmla="*/ 2383251 w 5673186"/>
              <a:gd name="connsiteY75" fmla="*/ 1545027 h 1798781"/>
              <a:gd name="connsiteX76" fmla="*/ 2348961 w 5673186"/>
              <a:gd name="connsiteY76" fmla="*/ 1558362 h 1798781"/>
              <a:gd name="connsiteX77" fmla="*/ 2330864 w 5673186"/>
              <a:gd name="connsiteY77" fmla="*/ 1622179 h 1798781"/>
              <a:gd name="connsiteX78" fmla="*/ 2309909 w 5673186"/>
              <a:gd name="connsiteY78" fmla="*/ 1638372 h 1798781"/>
              <a:gd name="connsiteX79" fmla="*/ 2239424 w 5673186"/>
              <a:gd name="connsiteY79" fmla="*/ 1615512 h 1798781"/>
              <a:gd name="connsiteX80" fmla="*/ 2181321 w 5673186"/>
              <a:gd name="connsiteY80" fmla="*/ 1600272 h 1798781"/>
              <a:gd name="connsiteX81" fmla="*/ 2174654 w 5673186"/>
              <a:gd name="connsiteY81" fmla="*/ 1604081 h 1798781"/>
              <a:gd name="connsiteX82" fmla="*/ 2166081 w 5673186"/>
              <a:gd name="connsiteY82" fmla="*/ 1640277 h 1798781"/>
              <a:gd name="connsiteX83" fmla="*/ 2178464 w 5673186"/>
              <a:gd name="connsiteY83" fmla="*/ 1655517 h 1798781"/>
              <a:gd name="connsiteX84" fmla="*/ 2226089 w 5673186"/>
              <a:gd name="connsiteY84" fmla="*/ 1685044 h 1798781"/>
              <a:gd name="connsiteX85" fmla="*/ 2208944 w 5673186"/>
              <a:gd name="connsiteY85" fmla="*/ 1763149 h 1798781"/>
              <a:gd name="connsiteX86" fmla="*/ 2168939 w 5673186"/>
              <a:gd name="connsiteY86" fmla="*/ 1757434 h 1798781"/>
              <a:gd name="connsiteX87" fmla="*/ 2155604 w 5673186"/>
              <a:gd name="connsiteY87" fmla="*/ 1741242 h 1798781"/>
              <a:gd name="connsiteX88" fmla="*/ 2123219 w 5673186"/>
              <a:gd name="connsiteY88" fmla="*/ 1744099 h 1798781"/>
              <a:gd name="connsiteX89" fmla="*/ 2087024 w 5673186"/>
              <a:gd name="connsiteY89" fmla="*/ 1766959 h 1798781"/>
              <a:gd name="connsiteX90" fmla="*/ 2057496 w 5673186"/>
              <a:gd name="connsiteY90" fmla="*/ 1736479 h 1798781"/>
              <a:gd name="connsiteX91" fmla="*/ 2038446 w 5673186"/>
              <a:gd name="connsiteY91" fmla="*/ 1725049 h 1798781"/>
              <a:gd name="connsiteX92" fmla="*/ 1994631 w 5673186"/>
              <a:gd name="connsiteY92" fmla="*/ 1695522 h 1798781"/>
              <a:gd name="connsiteX93" fmla="*/ 1993679 w 5673186"/>
              <a:gd name="connsiteY93" fmla="*/ 1645039 h 1798781"/>
              <a:gd name="connsiteX94" fmla="*/ 2026064 w 5673186"/>
              <a:gd name="connsiteY94" fmla="*/ 1614559 h 1798781"/>
              <a:gd name="connsiteX95" fmla="*/ 2060354 w 5673186"/>
              <a:gd name="connsiteY95" fmla="*/ 1639324 h 1798781"/>
              <a:gd name="connsiteX96" fmla="*/ 2072736 w 5673186"/>
              <a:gd name="connsiteY96" fmla="*/ 1655517 h 1798781"/>
              <a:gd name="connsiteX97" fmla="*/ 2093691 w 5673186"/>
              <a:gd name="connsiteY97" fmla="*/ 1641229 h 1798781"/>
              <a:gd name="connsiteX98" fmla="*/ 2099406 w 5673186"/>
              <a:gd name="connsiteY98" fmla="*/ 1625989 h 1798781"/>
              <a:gd name="connsiteX99" fmla="*/ 2101311 w 5673186"/>
              <a:gd name="connsiteY99" fmla="*/ 1539312 h 1798781"/>
              <a:gd name="connsiteX100" fmla="*/ 2093691 w 5673186"/>
              <a:gd name="connsiteY100" fmla="*/ 1538359 h 1798781"/>
              <a:gd name="connsiteX101" fmla="*/ 2072736 w 5673186"/>
              <a:gd name="connsiteY101" fmla="*/ 1594556 h 1798781"/>
              <a:gd name="connsiteX102" fmla="*/ 2049876 w 5673186"/>
              <a:gd name="connsiteY102" fmla="*/ 1606939 h 1798781"/>
              <a:gd name="connsiteX103" fmla="*/ 1942244 w 5673186"/>
              <a:gd name="connsiteY103" fmla="*/ 1573602 h 1798781"/>
              <a:gd name="connsiteX104" fmla="*/ 1926051 w 5673186"/>
              <a:gd name="connsiteY104" fmla="*/ 1561219 h 1798781"/>
              <a:gd name="connsiteX105" fmla="*/ 1874616 w 5673186"/>
              <a:gd name="connsiteY105" fmla="*/ 1522167 h 1798781"/>
              <a:gd name="connsiteX106" fmla="*/ 1852709 w 5673186"/>
              <a:gd name="connsiteY106" fmla="*/ 1466922 h 1798781"/>
              <a:gd name="connsiteX107" fmla="*/ 1826039 w 5673186"/>
              <a:gd name="connsiteY107" fmla="*/ 1415487 h 1798781"/>
              <a:gd name="connsiteX108" fmla="*/ 1730789 w 5673186"/>
              <a:gd name="connsiteY108" fmla="*/ 1403104 h 1798781"/>
              <a:gd name="connsiteX109" fmla="*/ 1695546 w 5673186"/>
              <a:gd name="connsiteY109" fmla="*/ 1450729 h 1798781"/>
              <a:gd name="connsiteX110" fmla="*/ 1694594 w 5673186"/>
              <a:gd name="connsiteY110" fmla="*/ 1474542 h 1798781"/>
              <a:gd name="connsiteX111" fmla="*/ 1698404 w 5673186"/>
              <a:gd name="connsiteY111" fmla="*/ 1536454 h 1798781"/>
              <a:gd name="connsiteX112" fmla="*/ 1708881 w 5673186"/>
              <a:gd name="connsiteY112" fmla="*/ 1593604 h 1798781"/>
              <a:gd name="connsiteX113" fmla="*/ 1697451 w 5673186"/>
              <a:gd name="connsiteY113" fmla="*/ 1592652 h 1798781"/>
              <a:gd name="connsiteX114" fmla="*/ 1687926 w 5673186"/>
              <a:gd name="connsiteY114" fmla="*/ 1601224 h 1798781"/>
              <a:gd name="connsiteX115" fmla="*/ 1702214 w 5673186"/>
              <a:gd name="connsiteY115" fmla="*/ 1605987 h 1798781"/>
              <a:gd name="connsiteX116" fmla="*/ 1743171 w 5673186"/>
              <a:gd name="connsiteY116" fmla="*/ 1650754 h 1798781"/>
              <a:gd name="connsiteX117" fmla="*/ 1726979 w 5673186"/>
              <a:gd name="connsiteY117" fmla="*/ 1704094 h 1798781"/>
              <a:gd name="connsiteX118" fmla="*/ 1676496 w 5673186"/>
              <a:gd name="connsiteY118" fmla="*/ 1701237 h 1798781"/>
              <a:gd name="connsiteX119" fmla="*/ 1665066 w 5673186"/>
              <a:gd name="connsiteY119" fmla="*/ 1682187 h 1798781"/>
              <a:gd name="connsiteX120" fmla="*/ 1633634 w 5673186"/>
              <a:gd name="connsiteY120" fmla="*/ 1683139 h 1798781"/>
              <a:gd name="connsiteX121" fmla="*/ 1597439 w 5673186"/>
              <a:gd name="connsiteY121" fmla="*/ 1699331 h 1798781"/>
              <a:gd name="connsiteX122" fmla="*/ 1573626 w 5673186"/>
              <a:gd name="connsiteY122" fmla="*/ 1669804 h 1798781"/>
              <a:gd name="connsiteX123" fmla="*/ 1592676 w 5673186"/>
              <a:gd name="connsiteY123" fmla="*/ 1636467 h 1798781"/>
              <a:gd name="connsiteX124" fmla="*/ 1599344 w 5673186"/>
              <a:gd name="connsiteY124" fmla="*/ 1620274 h 1798781"/>
              <a:gd name="connsiteX125" fmla="*/ 1543146 w 5673186"/>
              <a:gd name="connsiteY125" fmla="*/ 1605034 h 1798781"/>
              <a:gd name="connsiteX126" fmla="*/ 1568864 w 5673186"/>
              <a:gd name="connsiteY126" fmla="*/ 1517404 h 1798781"/>
              <a:gd name="connsiteX127" fmla="*/ 1609821 w 5673186"/>
              <a:gd name="connsiteY127" fmla="*/ 1535502 h 1798781"/>
              <a:gd name="connsiteX128" fmla="*/ 1615536 w 5673186"/>
              <a:gd name="connsiteY128" fmla="*/ 1555504 h 1798781"/>
              <a:gd name="connsiteX129" fmla="*/ 1628871 w 5673186"/>
              <a:gd name="connsiteY129" fmla="*/ 1565981 h 1798781"/>
              <a:gd name="connsiteX130" fmla="*/ 1640301 w 5673186"/>
              <a:gd name="connsiteY130" fmla="*/ 1554552 h 1798781"/>
              <a:gd name="connsiteX131" fmla="*/ 1645064 w 5673186"/>
              <a:gd name="connsiteY131" fmla="*/ 1513594 h 1798781"/>
              <a:gd name="connsiteX132" fmla="*/ 1625061 w 5673186"/>
              <a:gd name="connsiteY132" fmla="*/ 1436442 h 1798781"/>
              <a:gd name="connsiteX133" fmla="*/ 1619346 w 5673186"/>
              <a:gd name="connsiteY133" fmla="*/ 1374529 h 1798781"/>
              <a:gd name="connsiteX134" fmla="*/ 1560291 w 5673186"/>
              <a:gd name="connsiteY134" fmla="*/ 1371672 h 1798781"/>
              <a:gd name="connsiteX135" fmla="*/ 1461231 w 5673186"/>
              <a:gd name="connsiteY135" fmla="*/ 1354527 h 1798781"/>
              <a:gd name="connsiteX136" fmla="*/ 1400271 w 5673186"/>
              <a:gd name="connsiteY136" fmla="*/ 1341192 h 1798781"/>
              <a:gd name="connsiteX137" fmla="*/ 1382174 w 5673186"/>
              <a:gd name="connsiteY137" fmla="*/ 1335477 h 1798781"/>
              <a:gd name="connsiteX138" fmla="*/ 1380269 w 5673186"/>
              <a:gd name="connsiteY138" fmla="*/ 1354527 h 1798781"/>
              <a:gd name="connsiteX139" fmla="*/ 1376459 w 5673186"/>
              <a:gd name="connsiteY139" fmla="*/ 1392627 h 1798781"/>
              <a:gd name="connsiteX140" fmla="*/ 1331691 w 5673186"/>
              <a:gd name="connsiteY140" fmla="*/ 1401199 h 1798781"/>
              <a:gd name="connsiteX141" fmla="*/ 1293591 w 5673186"/>
              <a:gd name="connsiteY141" fmla="*/ 1379292 h 1798781"/>
              <a:gd name="connsiteX142" fmla="*/ 1285971 w 5673186"/>
              <a:gd name="connsiteY142" fmla="*/ 1367862 h 1798781"/>
              <a:gd name="connsiteX143" fmla="*/ 1281209 w 5673186"/>
              <a:gd name="connsiteY143" fmla="*/ 1374529 h 1798781"/>
              <a:gd name="connsiteX144" fmla="*/ 1237394 w 5673186"/>
              <a:gd name="connsiteY144" fmla="*/ 1402152 h 1798781"/>
              <a:gd name="connsiteX145" fmla="*/ 1182149 w 5673186"/>
              <a:gd name="connsiteY145" fmla="*/ 1358337 h 1798781"/>
              <a:gd name="connsiteX146" fmla="*/ 1190721 w 5673186"/>
              <a:gd name="connsiteY146" fmla="*/ 1304997 h 1798781"/>
              <a:gd name="connsiteX147" fmla="*/ 1210724 w 5673186"/>
              <a:gd name="connsiteY147" fmla="*/ 1289756 h 1798781"/>
              <a:gd name="connsiteX148" fmla="*/ 1092614 w 5673186"/>
              <a:gd name="connsiteY148" fmla="*/ 1261181 h 1798781"/>
              <a:gd name="connsiteX149" fmla="*/ 1064039 w 5673186"/>
              <a:gd name="connsiteY149" fmla="*/ 1266897 h 1798781"/>
              <a:gd name="connsiteX150" fmla="*/ 1003079 w 5673186"/>
              <a:gd name="connsiteY150" fmla="*/ 1313569 h 1798781"/>
              <a:gd name="connsiteX151" fmla="*/ 997364 w 5673186"/>
              <a:gd name="connsiteY151" fmla="*/ 1324999 h 1798781"/>
              <a:gd name="connsiteX152" fmla="*/ 1003079 w 5673186"/>
              <a:gd name="connsiteY152" fmla="*/ 1351669 h 1798781"/>
              <a:gd name="connsiteX153" fmla="*/ 947834 w 5673186"/>
              <a:gd name="connsiteY153" fmla="*/ 1421202 h 1798781"/>
              <a:gd name="connsiteX154" fmla="*/ 943071 w 5673186"/>
              <a:gd name="connsiteY154" fmla="*/ 1421202 h 1798781"/>
              <a:gd name="connsiteX155" fmla="*/ 745904 w 5673186"/>
              <a:gd name="connsiteY155" fmla="*/ 1403104 h 1798781"/>
              <a:gd name="connsiteX156" fmla="*/ 636366 w 5673186"/>
              <a:gd name="connsiteY156" fmla="*/ 1389769 h 1798781"/>
              <a:gd name="connsiteX157" fmla="*/ 600171 w 5673186"/>
              <a:gd name="connsiteY157" fmla="*/ 1240227 h 1798781"/>
              <a:gd name="connsiteX158" fmla="*/ 600171 w 5673186"/>
              <a:gd name="connsiteY158" fmla="*/ 1220224 h 1798781"/>
              <a:gd name="connsiteX159" fmla="*/ 560166 w 5673186"/>
              <a:gd name="connsiteY159" fmla="*/ 1216414 h 1798781"/>
              <a:gd name="connsiteX160" fmla="*/ 517304 w 5673186"/>
              <a:gd name="connsiteY160" fmla="*/ 1267849 h 1798781"/>
              <a:gd name="connsiteX161" fmla="*/ 510636 w 5673186"/>
              <a:gd name="connsiteY161" fmla="*/ 1284042 h 1798781"/>
              <a:gd name="connsiteX162" fmla="*/ 519209 w 5673186"/>
              <a:gd name="connsiteY162" fmla="*/ 1309759 h 1798781"/>
              <a:gd name="connsiteX163" fmla="*/ 477299 w 5673186"/>
              <a:gd name="connsiteY163" fmla="*/ 1384054 h 1798781"/>
              <a:gd name="connsiteX164" fmla="*/ 322994 w 5673186"/>
              <a:gd name="connsiteY164" fmla="*/ 1382149 h 1798781"/>
              <a:gd name="connsiteX165" fmla="*/ 186786 w 5673186"/>
              <a:gd name="connsiteY165" fmla="*/ 1338334 h 1798781"/>
              <a:gd name="connsiteX166" fmla="*/ 127731 w 5673186"/>
              <a:gd name="connsiteY166" fmla="*/ 1189744 h 1798781"/>
              <a:gd name="connsiteX167" fmla="*/ 257271 w 5673186"/>
              <a:gd name="connsiteY167" fmla="*/ 1089732 h 1798781"/>
              <a:gd name="connsiteX168" fmla="*/ 318231 w 5673186"/>
              <a:gd name="connsiteY168" fmla="*/ 1084969 h 1798781"/>
              <a:gd name="connsiteX169" fmla="*/ 208694 w 5673186"/>
              <a:gd name="connsiteY169" fmla="*/ 1059252 h 1798781"/>
              <a:gd name="connsiteX170" fmla="*/ 26766 w 5673186"/>
              <a:gd name="connsiteY170" fmla="*/ 1016389 h 1798781"/>
              <a:gd name="connsiteX171" fmla="*/ 96 w 5673186"/>
              <a:gd name="connsiteY171" fmla="*/ 1004007 h 1798781"/>
              <a:gd name="connsiteX172" fmla="*/ 138209 w 5673186"/>
              <a:gd name="connsiteY172" fmla="*/ 981147 h 1798781"/>
              <a:gd name="connsiteX173" fmla="*/ 361094 w 5673186"/>
              <a:gd name="connsiteY173" fmla="*/ 1014484 h 1798781"/>
              <a:gd name="connsiteX174" fmla="*/ 801149 w 5673186"/>
              <a:gd name="connsiteY174" fmla="*/ 1075444 h 1798781"/>
              <a:gd name="connsiteX175" fmla="*/ 1055466 w 5673186"/>
              <a:gd name="connsiteY175" fmla="*/ 1090684 h 1798781"/>
              <a:gd name="connsiteX176" fmla="*/ 1075469 w 5673186"/>
              <a:gd name="connsiteY176" fmla="*/ 1067824 h 1798781"/>
              <a:gd name="connsiteX177" fmla="*/ 1076421 w 5673186"/>
              <a:gd name="connsiteY177" fmla="*/ 1052584 h 1798781"/>
              <a:gd name="connsiteX178" fmla="*/ 1060229 w 5673186"/>
              <a:gd name="connsiteY178" fmla="*/ 981147 h 1798781"/>
              <a:gd name="connsiteX179" fmla="*/ 917354 w 5673186"/>
              <a:gd name="connsiteY179" fmla="*/ 779217 h 1798781"/>
              <a:gd name="connsiteX180" fmla="*/ 948786 w 5673186"/>
              <a:gd name="connsiteY180" fmla="*/ 672536 h 1798781"/>
              <a:gd name="connsiteX181" fmla="*/ 977361 w 5673186"/>
              <a:gd name="connsiteY181" fmla="*/ 640151 h 1798781"/>
              <a:gd name="connsiteX182" fmla="*/ 1167861 w 5673186"/>
              <a:gd name="connsiteY182" fmla="*/ 472511 h 1798781"/>
              <a:gd name="connsiteX183" fmla="*/ 1367886 w 5673186"/>
              <a:gd name="connsiteY183" fmla="*/ 423934 h 1798781"/>
              <a:gd name="connsiteX184" fmla="*/ 1698404 w 5673186"/>
              <a:gd name="connsiteY184" fmla="*/ 513469 h 1798781"/>
              <a:gd name="connsiteX185" fmla="*/ 1767936 w 5673186"/>
              <a:gd name="connsiteY185" fmla="*/ 542997 h 1798781"/>
              <a:gd name="connsiteX186" fmla="*/ 2060354 w 5673186"/>
              <a:gd name="connsiteY186" fmla="*/ 700159 h 1798781"/>
              <a:gd name="connsiteX187" fmla="*/ 2223231 w 5673186"/>
              <a:gd name="connsiteY187" fmla="*/ 760167 h 1798781"/>
              <a:gd name="connsiteX188" fmla="*/ 2890934 w 5673186"/>
              <a:gd name="connsiteY188" fmla="*/ 920186 h 1798781"/>
              <a:gd name="connsiteX189" fmla="*/ 2939511 w 5673186"/>
              <a:gd name="connsiteY189" fmla="*/ 900184 h 1798781"/>
              <a:gd name="connsiteX190" fmla="*/ 3134774 w 5673186"/>
              <a:gd name="connsiteY190" fmla="*/ 654439 h 1798781"/>
              <a:gd name="connsiteX191" fmla="*/ 3645314 w 5673186"/>
              <a:gd name="connsiteY191" fmla="*/ 61031 h 1798781"/>
              <a:gd name="connsiteX192" fmla="*/ 3661506 w 5673186"/>
              <a:gd name="connsiteY192" fmla="*/ 41029 h 1798781"/>
              <a:gd name="connsiteX193" fmla="*/ 3725131 w 5673186"/>
              <a:gd name="connsiteY193" fmla="*/ 175 h 1798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</a:cxnLst>
            <a:rect l="l" t="t" r="r" b="b"/>
            <a:pathLst>
              <a:path w="5673186" h="1798781">
                <a:moveTo>
                  <a:pt x="3911419" y="1189863"/>
                </a:moveTo>
                <a:cubicBezTo>
                  <a:pt x="3903918" y="1190459"/>
                  <a:pt x="3895822" y="1191649"/>
                  <a:pt x="3885344" y="1191649"/>
                </a:cubicBezTo>
                <a:cubicBezTo>
                  <a:pt x="3837719" y="1195459"/>
                  <a:pt x="3789141" y="1192602"/>
                  <a:pt x="3742469" y="1195459"/>
                </a:cubicBezTo>
                <a:cubicBezTo>
                  <a:pt x="3705321" y="1197364"/>
                  <a:pt x="3671031" y="1197364"/>
                  <a:pt x="3634836" y="1200222"/>
                </a:cubicBezTo>
                <a:cubicBezTo>
                  <a:pt x="3628169" y="1200222"/>
                  <a:pt x="3615786" y="1224987"/>
                  <a:pt x="3616739" y="1236417"/>
                </a:cubicBezTo>
                <a:cubicBezTo>
                  <a:pt x="3616739" y="1247847"/>
                  <a:pt x="3628169" y="1244037"/>
                  <a:pt x="3634836" y="1244037"/>
                </a:cubicBezTo>
                <a:cubicBezTo>
                  <a:pt x="3650076" y="1244989"/>
                  <a:pt x="3682461" y="1243084"/>
                  <a:pt x="3682461" y="1242131"/>
                </a:cubicBezTo>
                <a:cubicBezTo>
                  <a:pt x="3760566" y="1238322"/>
                  <a:pt x="3834861" y="1240227"/>
                  <a:pt x="3912966" y="1236417"/>
                </a:cubicBezTo>
                <a:cubicBezTo>
                  <a:pt x="3918681" y="1236417"/>
                  <a:pt x="3935826" y="1238322"/>
                  <a:pt x="3941541" y="1237369"/>
                </a:cubicBezTo>
                <a:cubicBezTo>
                  <a:pt x="3945351" y="1237369"/>
                  <a:pt x="3941541" y="1208794"/>
                  <a:pt x="3942494" y="1204032"/>
                </a:cubicBezTo>
                <a:cubicBezTo>
                  <a:pt x="3943446" y="1199269"/>
                  <a:pt x="3936779" y="1192602"/>
                  <a:pt x="3933921" y="1191649"/>
                </a:cubicBezTo>
                <a:cubicBezTo>
                  <a:pt x="3925825" y="1189268"/>
                  <a:pt x="3918920" y="1189268"/>
                  <a:pt x="3911419" y="1189863"/>
                </a:cubicBezTo>
                <a:close/>
                <a:moveTo>
                  <a:pt x="3725131" y="175"/>
                </a:moveTo>
                <a:cubicBezTo>
                  <a:pt x="3733896" y="-345"/>
                  <a:pt x="3743183" y="309"/>
                  <a:pt x="3752946" y="1976"/>
                </a:cubicBezTo>
                <a:cubicBezTo>
                  <a:pt x="3781521" y="6739"/>
                  <a:pt x="3811049" y="10549"/>
                  <a:pt x="3840576" y="17216"/>
                </a:cubicBezTo>
                <a:cubicBezTo>
                  <a:pt x="3853911" y="20074"/>
                  <a:pt x="3856769" y="25789"/>
                  <a:pt x="3852959" y="39124"/>
                </a:cubicBezTo>
                <a:cubicBezTo>
                  <a:pt x="3830099" y="117229"/>
                  <a:pt x="3806286" y="194381"/>
                  <a:pt x="3782474" y="271534"/>
                </a:cubicBezTo>
                <a:cubicBezTo>
                  <a:pt x="3753899" y="361069"/>
                  <a:pt x="3730086" y="395359"/>
                  <a:pt x="3703416" y="484894"/>
                </a:cubicBezTo>
                <a:cubicBezTo>
                  <a:pt x="3645314" y="682061"/>
                  <a:pt x="3585306" y="878276"/>
                  <a:pt x="3527204" y="1075444"/>
                </a:cubicBezTo>
                <a:cubicBezTo>
                  <a:pt x="3518631" y="1104972"/>
                  <a:pt x="3518631" y="1105924"/>
                  <a:pt x="3549111" y="1104972"/>
                </a:cubicBezTo>
                <a:cubicBezTo>
                  <a:pt x="3975831" y="1096399"/>
                  <a:pt x="4401599" y="1080207"/>
                  <a:pt x="4827366" y="1055442"/>
                </a:cubicBezTo>
                <a:cubicBezTo>
                  <a:pt x="5031201" y="1043059"/>
                  <a:pt x="5111211" y="1031629"/>
                  <a:pt x="5314094" y="1014484"/>
                </a:cubicBezTo>
                <a:cubicBezTo>
                  <a:pt x="5364576" y="1009722"/>
                  <a:pt x="5414107" y="1011626"/>
                  <a:pt x="5463636" y="1020199"/>
                </a:cubicBezTo>
                <a:cubicBezTo>
                  <a:pt x="5494116" y="1024961"/>
                  <a:pt x="5523644" y="1031629"/>
                  <a:pt x="5554124" y="1037344"/>
                </a:cubicBezTo>
                <a:cubicBezTo>
                  <a:pt x="5597939" y="1044012"/>
                  <a:pt x="5625561" y="1048774"/>
                  <a:pt x="5673186" y="1062109"/>
                </a:cubicBezTo>
                <a:cubicBezTo>
                  <a:pt x="5616036" y="1064967"/>
                  <a:pt x="5541741" y="1052584"/>
                  <a:pt x="5517929" y="1057347"/>
                </a:cubicBezTo>
                <a:cubicBezTo>
                  <a:pt x="5364576" y="1077349"/>
                  <a:pt x="5334096" y="1097352"/>
                  <a:pt x="5180744" y="1117354"/>
                </a:cubicBezTo>
                <a:lnTo>
                  <a:pt x="4631151" y="1188792"/>
                </a:lnTo>
                <a:cubicBezTo>
                  <a:pt x="4594004" y="1194507"/>
                  <a:pt x="4567334" y="1199269"/>
                  <a:pt x="4523519" y="1204984"/>
                </a:cubicBezTo>
                <a:cubicBezTo>
                  <a:pt x="4529234" y="1214509"/>
                  <a:pt x="4535901" y="1230702"/>
                  <a:pt x="4541616" y="1230702"/>
                </a:cubicBezTo>
                <a:cubicBezTo>
                  <a:pt x="4618769" y="1232606"/>
                  <a:pt x="4657821" y="1228797"/>
                  <a:pt x="4734974" y="1224987"/>
                </a:cubicBezTo>
                <a:cubicBezTo>
                  <a:pt x="4759739" y="1223081"/>
                  <a:pt x="4784504" y="1223081"/>
                  <a:pt x="4813079" y="1231654"/>
                </a:cubicBezTo>
                <a:cubicBezTo>
                  <a:pt x="4800696" y="1240227"/>
                  <a:pt x="4791171" y="1240227"/>
                  <a:pt x="4781646" y="1240227"/>
                </a:cubicBezTo>
                <a:cubicBezTo>
                  <a:pt x="4670204" y="1245942"/>
                  <a:pt x="4596861" y="1264039"/>
                  <a:pt x="4484466" y="1265944"/>
                </a:cubicBezTo>
                <a:cubicBezTo>
                  <a:pt x="4470179" y="1265944"/>
                  <a:pt x="4457796" y="1268802"/>
                  <a:pt x="4449224" y="1282137"/>
                </a:cubicBezTo>
                <a:cubicBezTo>
                  <a:pt x="4446366" y="1285947"/>
                  <a:pt x="4442556" y="1289756"/>
                  <a:pt x="4438746" y="1291662"/>
                </a:cubicBezTo>
                <a:cubicBezTo>
                  <a:pt x="4414934" y="1305949"/>
                  <a:pt x="4403504" y="1359289"/>
                  <a:pt x="4415886" y="1384054"/>
                </a:cubicBezTo>
                <a:cubicBezTo>
                  <a:pt x="4422554" y="1396437"/>
                  <a:pt x="4440651" y="1405009"/>
                  <a:pt x="4437794" y="1417392"/>
                </a:cubicBezTo>
                <a:cubicBezTo>
                  <a:pt x="4433984" y="1430727"/>
                  <a:pt x="4412076" y="1422154"/>
                  <a:pt x="4402551" y="1430727"/>
                </a:cubicBezTo>
                <a:cubicBezTo>
                  <a:pt x="4359689" y="1468827"/>
                  <a:pt x="4312064" y="1451681"/>
                  <a:pt x="4265391" y="1441204"/>
                </a:cubicBezTo>
                <a:cubicBezTo>
                  <a:pt x="4243484" y="1436442"/>
                  <a:pt x="4222529" y="1433584"/>
                  <a:pt x="4201574" y="1445014"/>
                </a:cubicBezTo>
                <a:cubicBezTo>
                  <a:pt x="4193001" y="1449777"/>
                  <a:pt x="4182524" y="1450729"/>
                  <a:pt x="4172999" y="1449777"/>
                </a:cubicBezTo>
                <a:cubicBezTo>
                  <a:pt x="4123469" y="1444062"/>
                  <a:pt x="4072986" y="1439299"/>
                  <a:pt x="4025361" y="1421202"/>
                </a:cubicBezTo>
                <a:cubicBezTo>
                  <a:pt x="3996786" y="1409772"/>
                  <a:pt x="3981546" y="1345954"/>
                  <a:pt x="3965354" y="1319284"/>
                </a:cubicBezTo>
                <a:cubicBezTo>
                  <a:pt x="3959639" y="1310712"/>
                  <a:pt x="3953924" y="1308806"/>
                  <a:pt x="3944399" y="1309759"/>
                </a:cubicBezTo>
                <a:cubicBezTo>
                  <a:pt x="3848196" y="1319284"/>
                  <a:pt x="3712941" y="1328809"/>
                  <a:pt x="3616739" y="1338334"/>
                </a:cubicBezTo>
                <a:cubicBezTo>
                  <a:pt x="3599594" y="1339287"/>
                  <a:pt x="3591021" y="1349764"/>
                  <a:pt x="3585306" y="1364052"/>
                </a:cubicBezTo>
                <a:cubicBezTo>
                  <a:pt x="3578639" y="1379292"/>
                  <a:pt x="3572924" y="1393579"/>
                  <a:pt x="3563399" y="1406914"/>
                </a:cubicBezTo>
                <a:cubicBezTo>
                  <a:pt x="3540539" y="1439299"/>
                  <a:pt x="3510059" y="1434537"/>
                  <a:pt x="3471006" y="1439299"/>
                </a:cubicBezTo>
                <a:cubicBezTo>
                  <a:pt x="3352896" y="1454539"/>
                  <a:pt x="3271934" y="1474542"/>
                  <a:pt x="3153824" y="1492639"/>
                </a:cubicBezTo>
                <a:cubicBezTo>
                  <a:pt x="3007139" y="1515499"/>
                  <a:pt x="2860454" y="1557409"/>
                  <a:pt x="2712816" y="1567887"/>
                </a:cubicBezTo>
                <a:cubicBezTo>
                  <a:pt x="2696624" y="1568839"/>
                  <a:pt x="2689956" y="1572649"/>
                  <a:pt x="2689004" y="1589794"/>
                </a:cubicBezTo>
                <a:cubicBezTo>
                  <a:pt x="2688051" y="1611702"/>
                  <a:pt x="2686146" y="1611702"/>
                  <a:pt x="2661381" y="1645039"/>
                </a:cubicBezTo>
                <a:cubicBezTo>
                  <a:pt x="2664239" y="1648849"/>
                  <a:pt x="2668049" y="1646944"/>
                  <a:pt x="2671859" y="1646944"/>
                </a:cubicBezTo>
                <a:cubicBezTo>
                  <a:pt x="2691861" y="1644087"/>
                  <a:pt x="2710911" y="1663137"/>
                  <a:pt x="2720436" y="1687902"/>
                </a:cubicBezTo>
                <a:cubicBezTo>
                  <a:pt x="2730914" y="1713619"/>
                  <a:pt x="2727104" y="1751719"/>
                  <a:pt x="2709959" y="1765054"/>
                </a:cubicBezTo>
                <a:cubicBezTo>
                  <a:pt x="2695671" y="1775531"/>
                  <a:pt x="2681384" y="1784104"/>
                  <a:pt x="2668049" y="1772674"/>
                </a:cubicBezTo>
                <a:cubicBezTo>
                  <a:pt x="2664239" y="1768864"/>
                  <a:pt x="2661381" y="1764102"/>
                  <a:pt x="2657571" y="1760292"/>
                </a:cubicBezTo>
                <a:cubicBezTo>
                  <a:pt x="2640426" y="1741242"/>
                  <a:pt x="2634711" y="1750767"/>
                  <a:pt x="2622329" y="1772674"/>
                </a:cubicBezTo>
                <a:cubicBezTo>
                  <a:pt x="2614709" y="1786962"/>
                  <a:pt x="2604231" y="1774579"/>
                  <a:pt x="2587086" y="1770769"/>
                </a:cubicBezTo>
                <a:cubicBezTo>
                  <a:pt x="2575656" y="1767912"/>
                  <a:pt x="2565179" y="1769817"/>
                  <a:pt x="2555654" y="1778389"/>
                </a:cubicBezTo>
                <a:cubicBezTo>
                  <a:pt x="2541366" y="1791724"/>
                  <a:pt x="2527079" y="1806964"/>
                  <a:pt x="2513744" y="1793629"/>
                </a:cubicBezTo>
                <a:cubicBezTo>
                  <a:pt x="2508981" y="1788867"/>
                  <a:pt x="2505171" y="1783152"/>
                  <a:pt x="2500409" y="1778389"/>
                </a:cubicBezTo>
                <a:cubicBezTo>
                  <a:pt x="2485169" y="1762197"/>
                  <a:pt x="2479454" y="1763149"/>
                  <a:pt x="2469929" y="1783152"/>
                </a:cubicBezTo>
                <a:cubicBezTo>
                  <a:pt x="2464214" y="1795534"/>
                  <a:pt x="2456594" y="1796487"/>
                  <a:pt x="2441354" y="1796487"/>
                </a:cubicBezTo>
                <a:cubicBezTo>
                  <a:pt x="2426114" y="1796487"/>
                  <a:pt x="2415636" y="1787914"/>
                  <a:pt x="2410874" y="1775531"/>
                </a:cubicBezTo>
                <a:cubicBezTo>
                  <a:pt x="2403254" y="1756481"/>
                  <a:pt x="2392776" y="1760292"/>
                  <a:pt x="2372774" y="1764102"/>
                </a:cubicBezTo>
                <a:cubicBezTo>
                  <a:pt x="2357534" y="1766959"/>
                  <a:pt x="2347056" y="1757434"/>
                  <a:pt x="2341341" y="1743147"/>
                </a:cubicBezTo>
                <a:cubicBezTo>
                  <a:pt x="2330864" y="1718381"/>
                  <a:pt x="2333721" y="1665042"/>
                  <a:pt x="2344199" y="1641229"/>
                </a:cubicBezTo>
                <a:cubicBezTo>
                  <a:pt x="2349914" y="1627894"/>
                  <a:pt x="2362296" y="1623131"/>
                  <a:pt x="2376584" y="1624084"/>
                </a:cubicBezTo>
                <a:cubicBezTo>
                  <a:pt x="2391824" y="1625037"/>
                  <a:pt x="2401349" y="1624084"/>
                  <a:pt x="2407064" y="1638372"/>
                </a:cubicBezTo>
                <a:cubicBezTo>
                  <a:pt x="2409921" y="1645039"/>
                  <a:pt x="2408016" y="1654564"/>
                  <a:pt x="2419446" y="1654564"/>
                </a:cubicBezTo>
                <a:cubicBezTo>
                  <a:pt x="2430876" y="1654564"/>
                  <a:pt x="2433734" y="1645992"/>
                  <a:pt x="2436591" y="1638372"/>
                </a:cubicBezTo>
                <a:cubicBezTo>
                  <a:pt x="2443259" y="1622179"/>
                  <a:pt x="2442306" y="1605034"/>
                  <a:pt x="2442306" y="1586937"/>
                </a:cubicBezTo>
                <a:cubicBezTo>
                  <a:pt x="2442306" y="1554552"/>
                  <a:pt x="2422304" y="1561219"/>
                  <a:pt x="2406111" y="1555504"/>
                </a:cubicBezTo>
                <a:cubicBezTo>
                  <a:pt x="2398491" y="1552647"/>
                  <a:pt x="2390871" y="1548837"/>
                  <a:pt x="2383251" y="1545027"/>
                </a:cubicBezTo>
                <a:cubicBezTo>
                  <a:pt x="2364201" y="1534549"/>
                  <a:pt x="2354676" y="1538359"/>
                  <a:pt x="2348961" y="1558362"/>
                </a:cubicBezTo>
                <a:cubicBezTo>
                  <a:pt x="2342294" y="1579317"/>
                  <a:pt x="2336579" y="1601224"/>
                  <a:pt x="2330864" y="1622179"/>
                </a:cubicBezTo>
                <a:cubicBezTo>
                  <a:pt x="2328006" y="1633609"/>
                  <a:pt x="2322291" y="1638372"/>
                  <a:pt x="2309909" y="1638372"/>
                </a:cubicBezTo>
                <a:cubicBezTo>
                  <a:pt x="2283239" y="1639324"/>
                  <a:pt x="2261331" y="1636467"/>
                  <a:pt x="2239424" y="1615512"/>
                </a:cubicBezTo>
                <a:cubicBezTo>
                  <a:pt x="2227041" y="1603129"/>
                  <a:pt x="2201324" y="1605034"/>
                  <a:pt x="2181321" y="1600272"/>
                </a:cubicBezTo>
                <a:cubicBezTo>
                  <a:pt x="2178464" y="1599319"/>
                  <a:pt x="2172749" y="1602177"/>
                  <a:pt x="2174654" y="1604081"/>
                </a:cubicBezTo>
                <a:cubicBezTo>
                  <a:pt x="2187036" y="1619322"/>
                  <a:pt x="2167986" y="1627894"/>
                  <a:pt x="2166081" y="1640277"/>
                </a:cubicBezTo>
                <a:cubicBezTo>
                  <a:pt x="2163224" y="1651706"/>
                  <a:pt x="2164176" y="1656469"/>
                  <a:pt x="2178464" y="1655517"/>
                </a:cubicBezTo>
                <a:cubicBezTo>
                  <a:pt x="2208944" y="1652659"/>
                  <a:pt x="2217516" y="1659327"/>
                  <a:pt x="2226089" y="1685044"/>
                </a:cubicBezTo>
                <a:cubicBezTo>
                  <a:pt x="2235614" y="1715524"/>
                  <a:pt x="2227994" y="1751719"/>
                  <a:pt x="2208944" y="1763149"/>
                </a:cubicBezTo>
                <a:cubicBezTo>
                  <a:pt x="2194656" y="1771722"/>
                  <a:pt x="2180369" y="1768864"/>
                  <a:pt x="2168939" y="1757434"/>
                </a:cubicBezTo>
                <a:cubicBezTo>
                  <a:pt x="2164176" y="1752672"/>
                  <a:pt x="2160366" y="1746004"/>
                  <a:pt x="2155604" y="1741242"/>
                </a:cubicBezTo>
                <a:cubicBezTo>
                  <a:pt x="2143221" y="1727906"/>
                  <a:pt x="2131791" y="1726954"/>
                  <a:pt x="2123219" y="1744099"/>
                </a:cubicBezTo>
                <a:cubicBezTo>
                  <a:pt x="2115599" y="1758387"/>
                  <a:pt x="2105121" y="1768864"/>
                  <a:pt x="2087024" y="1766959"/>
                </a:cubicBezTo>
                <a:cubicBezTo>
                  <a:pt x="2067974" y="1765054"/>
                  <a:pt x="2061306" y="1751719"/>
                  <a:pt x="2057496" y="1736479"/>
                </a:cubicBezTo>
                <a:cubicBezTo>
                  <a:pt x="2054639" y="1724097"/>
                  <a:pt x="2049876" y="1722192"/>
                  <a:pt x="2038446" y="1725049"/>
                </a:cubicBezTo>
                <a:cubicBezTo>
                  <a:pt x="2011776" y="1729812"/>
                  <a:pt x="2000346" y="1722192"/>
                  <a:pt x="1994631" y="1695522"/>
                </a:cubicBezTo>
                <a:cubicBezTo>
                  <a:pt x="1990821" y="1678377"/>
                  <a:pt x="1990821" y="1661231"/>
                  <a:pt x="1993679" y="1645039"/>
                </a:cubicBezTo>
                <a:cubicBezTo>
                  <a:pt x="1997489" y="1627894"/>
                  <a:pt x="2007966" y="1615512"/>
                  <a:pt x="2026064" y="1614559"/>
                </a:cubicBezTo>
                <a:cubicBezTo>
                  <a:pt x="2043209" y="1613606"/>
                  <a:pt x="2054639" y="1623131"/>
                  <a:pt x="2060354" y="1639324"/>
                </a:cubicBezTo>
                <a:cubicBezTo>
                  <a:pt x="2062259" y="1645992"/>
                  <a:pt x="2061306" y="1656469"/>
                  <a:pt x="2072736" y="1655517"/>
                </a:cubicBezTo>
                <a:cubicBezTo>
                  <a:pt x="2082261" y="1655517"/>
                  <a:pt x="2089881" y="1650754"/>
                  <a:pt x="2093691" y="1641229"/>
                </a:cubicBezTo>
                <a:cubicBezTo>
                  <a:pt x="2095596" y="1635514"/>
                  <a:pt x="2098454" y="1630752"/>
                  <a:pt x="2099406" y="1625989"/>
                </a:cubicBezTo>
                <a:cubicBezTo>
                  <a:pt x="2105121" y="1597414"/>
                  <a:pt x="2089881" y="1568839"/>
                  <a:pt x="2101311" y="1539312"/>
                </a:cubicBezTo>
                <a:cubicBezTo>
                  <a:pt x="2098454" y="1538359"/>
                  <a:pt x="2096549" y="1538359"/>
                  <a:pt x="2093691" y="1538359"/>
                </a:cubicBezTo>
                <a:cubicBezTo>
                  <a:pt x="2087024" y="1557409"/>
                  <a:pt x="2079404" y="1575506"/>
                  <a:pt x="2072736" y="1594556"/>
                </a:cubicBezTo>
                <a:cubicBezTo>
                  <a:pt x="2068926" y="1606939"/>
                  <a:pt x="2062259" y="1609797"/>
                  <a:pt x="2049876" y="1606939"/>
                </a:cubicBezTo>
                <a:cubicBezTo>
                  <a:pt x="2012729" y="1599319"/>
                  <a:pt x="1978439" y="1583127"/>
                  <a:pt x="1942244" y="1573602"/>
                </a:cubicBezTo>
                <a:cubicBezTo>
                  <a:pt x="1935576" y="1571697"/>
                  <a:pt x="1928909" y="1567887"/>
                  <a:pt x="1926051" y="1561219"/>
                </a:cubicBezTo>
                <a:cubicBezTo>
                  <a:pt x="1915574" y="1538359"/>
                  <a:pt x="1895571" y="1529787"/>
                  <a:pt x="1874616" y="1522167"/>
                </a:cubicBezTo>
                <a:cubicBezTo>
                  <a:pt x="1846041" y="1511689"/>
                  <a:pt x="1840326" y="1495497"/>
                  <a:pt x="1852709" y="1466922"/>
                </a:cubicBezTo>
                <a:cubicBezTo>
                  <a:pt x="1871759" y="1424059"/>
                  <a:pt x="1846359" y="1426123"/>
                  <a:pt x="1826039" y="1415487"/>
                </a:cubicBezTo>
                <a:cubicBezTo>
                  <a:pt x="1805719" y="1404851"/>
                  <a:pt x="1752538" y="1397230"/>
                  <a:pt x="1730789" y="1403104"/>
                </a:cubicBezTo>
                <a:cubicBezTo>
                  <a:pt x="1696499" y="1385006"/>
                  <a:pt x="1702214" y="1407867"/>
                  <a:pt x="1695546" y="1450729"/>
                </a:cubicBezTo>
                <a:cubicBezTo>
                  <a:pt x="1695546" y="1454539"/>
                  <a:pt x="1694118" y="1460255"/>
                  <a:pt x="1694594" y="1474542"/>
                </a:cubicBezTo>
                <a:cubicBezTo>
                  <a:pt x="1695070" y="1488829"/>
                  <a:pt x="1696023" y="1516610"/>
                  <a:pt x="1698404" y="1536454"/>
                </a:cubicBezTo>
                <a:cubicBezTo>
                  <a:pt x="1709834" y="1554552"/>
                  <a:pt x="1710786" y="1573602"/>
                  <a:pt x="1708881" y="1593604"/>
                </a:cubicBezTo>
                <a:cubicBezTo>
                  <a:pt x="1707929" y="1590747"/>
                  <a:pt x="1704119" y="1589794"/>
                  <a:pt x="1697451" y="1592652"/>
                </a:cubicBezTo>
                <a:cubicBezTo>
                  <a:pt x="1692689" y="1594556"/>
                  <a:pt x="1688879" y="1596462"/>
                  <a:pt x="1687926" y="1601224"/>
                </a:cubicBezTo>
                <a:cubicBezTo>
                  <a:pt x="1691736" y="1607892"/>
                  <a:pt x="1697451" y="1605987"/>
                  <a:pt x="1702214" y="1605987"/>
                </a:cubicBezTo>
                <a:cubicBezTo>
                  <a:pt x="1733646" y="1607892"/>
                  <a:pt x="1745076" y="1619322"/>
                  <a:pt x="1743171" y="1650754"/>
                </a:cubicBezTo>
                <a:cubicBezTo>
                  <a:pt x="1742219" y="1669804"/>
                  <a:pt x="1740314" y="1688854"/>
                  <a:pt x="1726979" y="1704094"/>
                </a:cubicBezTo>
                <a:cubicBezTo>
                  <a:pt x="1709834" y="1724097"/>
                  <a:pt x="1690784" y="1723144"/>
                  <a:pt x="1676496" y="1701237"/>
                </a:cubicBezTo>
                <a:cubicBezTo>
                  <a:pt x="1672686" y="1695522"/>
                  <a:pt x="1669829" y="1687902"/>
                  <a:pt x="1665066" y="1682187"/>
                </a:cubicBezTo>
                <a:cubicBezTo>
                  <a:pt x="1654589" y="1671709"/>
                  <a:pt x="1644111" y="1663137"/>
                  <a:pt x="1633634" y="1683139"/>
                </a:cubicBezTo>
                <a:cubicBezTo>
                  <a:pt x="1626014" y="1698379"/>
                  <a:pt x="1614584" y="1703142"/>
                  <a:pt x="1597439" y="1699331"/>
                </a:cubicBezTo>
                <a:cubicBezTo>
                  <a:pt x="1580294" y="1695522"/>
                  <a:pt x="1576484" y="1684092"/>
                  <a:pt x="1573626" y="1669804"/>
                </a:cubicBezTo>
                <a:cubicBezTo>
                  <a:pt x="1566006" y="1633609"/>
                  <a:pt x="1559339" y="1654564"/>
                  <a:pt x="1592676" y="1636467"/>
                </a:cubicBezTo>
                <a:cubicBezTo>
                  <a:pt x="1598391" y="1633609"/>
                  <a:pt x="1598391" y="1633609"/>
                  <a:pt x="1599344" y="1620274"/>
                </a:cubicBezTo>
                <a:cubicBezTo>
                  <a:pt x="1563149" y="1631704"/>
                  <a:pt x="1551719" y="1628847"/>
                  <a:pt x="1543146" y="1605034"/>
                </a:cubicBezTo>
                <a:cubicBezTo>
                  <a:pt x="1531716" y="1573602"/>
                  <a:pt x="1545051" y="1526929"/>
                  <a:pt x="1568864" y="1517404"/>
                </a:cubicBezTo>
                <a:cubicBezTo>
                  <a:pt x="1584104" y="1510737"/>
                  <a:pt x="1602201" y="1518356"/>
                  <a:pt x="1609821" y="1535502"/>
                </a:cubicBezTo>
                <a:cubicBezTo>
                  <a:pt x="1612679" y="1542169"/>
                  <a:pt x="1614584" y="1548837"/>
                  <a:pt x="1615536" y="1555504"/>
                </a:cubicBezTo>
                <a:cubicBezTo>
                  <a:pt x="1617441" y="1563124"/>
                  <a:pt x="1623156" y="1565029"/>
                  <a:pt x="1628871" y="1565981"/>
                </a:cubicBezTo>
                <a:cubicBezTo>
                  <a:pt x="1637444" y="1566934"/>
                  <a:pt x="1639349" y="1560267"/>
                  <a:pt x="1640301" y="1554552"/>
                </a:cubicBezTo>
                <a:cubicBezTo>
                  <a:pt x="1642206" y="1541217"/>
                  <a:pt x="1644111" y="1526929"/>
                  <a:pt x="1645064" y="1513594"/>
                </a:cubicBezTo>
                <a:cubicBezTo>
                  <a:pt x="1646969" y="1486924"/>
                  <a:pt x="1627919" y="1464064"/>
                  <a:pt x="1625061" y="1436442"/>
                </a:cubicBezTo>
                <a:cubicBezTo>
                  <a:pt x="1624109" y="1430727"/>
                  <a:pt x="1626014" y="1377387"/>
                  <a:pt x="1619346" y="1374529"/>
                </a:cubicBezTo>
                <a:lnTo>
                  <a:pt x="1560291" y="1371672"/>
                </a:lnTo>
                <a:cubicBezTo>
                  <a:pt x="1527906" y="1365956"/>
                  <a:pt x="1494569" y="1361194"/>
                  <a:pt x="1461231" y="1354527"/>
                </a:cubicBezTo>
                <a:cubicBezTo>
                  <a:pt x="1432656" y="1348812"/>
                  <a:pt x="1424084" y="1360242"/>
                  <a:pt x="1400271" y="1341192"/>
                </a:cubicBezTo>
                <a:cubicBezTo>
                  <a:pt x="1395509" y="1337381"/>
                  <a:pt x="1388841" y="1330714"/>
                  <a:pt x="1382174" y="1335477"/>
                </a:cubicBezTo>
                <a:cubicBezTo>
                  <a:pt x="1375506" y="1340239"/>
                  <a:pt x="1379316" y="1347859"/>
                  <a:pt x="1380269" y="1354527"/>
                </a:cubicBezTo>
                <a:cubicBezTo>
                  <a:pt x="1381221" y="1367862"/>
                  <a:pt x="1381221" y="1380244"/>
                  <a:pt x="1376459" y="1392627"/>
                </a:cubicBezTo>
                <a:cubicBezTo>
                  <a:pt x="1371696" y="1404056"/>
                  <a:pt x="1350741" y="1400247"/>
                  <a:pt x="1331691" y="1401199"/>
                </a:cubicBezTo>
                <a:cubicBezTo>
                  <a:pt x="1312641" y="1403104"/>
                  <a:pt x="1300259" y="1397389"/>
                  <a:pt x="1293591" y="1379292"/>
                </a:cubicBezTo>
                <a:cubicBezTo>
                  <a:pt x="1291686" y="1375481"/>
                  <a:pt x="1288829" y="1372624"/>
                  <a:pt x="1285971" y="1367862"/>
                </a:cubicBezTo>
                <a:cubicBezTo>
                  <a:pt x="1284066" y="1371672"/>
                  <a:pt x="1282161" y="1372624"/>
                  <a:pt x="1281209" y="1374529"/>
                </a:cubicBezTo>
                <a:cubicBezTo>
                  <a:pt x="1272636" y="1393579"/>
                  <a:pt x="1261206" y="1408819"/>
                  <a:pt x="1237394" y="1402152"/>
                </a:cubicBezTo>
                <a:cubicBezTo>
                  <a:pt x="1215486" y="1396437"/>
                  <a:pt x="1184054" y="1377387"/>
                  <a:pt x="1182149" y="1358337"/>
                </a:cubicBezTo>
                <a:cubicBezTo>
                  <a:pt x="1180244" y="1340239"/>
                  <a:pt x="1183101" y="1322142"/>
                  <a:pt x="1190721" y="1304997"/>
                </a:cubicBezTo>
                <a:cubicBezTo>
                  <a:pt x="1195484" y="1294519"/>
                  <a:pt x="1220249" y="1291662"/>
                  <a:pt x="1210724" y="1289756"/>
                </a:cubicBezTo>
                <a:cubicBezTo>
                  <a:pt x="1174529" y="1284042"/>
                  <a:pt x="1128809" y="1267849"/>
                  <a:pt x="1092614" y="1261181"/>
                </a:cubicBezTo>
                <a:cubicBezTo>
                  <a:pt x="1082136" y="1259277"/>
                  <a:pt x="1072611" y="1261181"/>
                  <a:pt x="1064039" y="1266897"/>
                </a:cubicBezTo>
                <a:cubicBezTo>
                  <a:pt x="1042131" y="1281184"/>
                  <a:pt x="1029749" y="1307854"/>
                  <a:pt x="1003079" y="1313569"/>
                </a:cubicBezTo>
                <a:cubicBezTo>
                  <a:pt x="996411" y="1314522"/>
                  <a:pt x="995459" y="1318331"/>
                  <a:pt x="997364" y="1324999"/>
                </a:cubicBezTo>
                <a:cubicBezTo>
                  <a:pt x="1000221" y="1333572"/>
                  <a:pt x="1002126" y="1343097"/>
                  <a:pt x="1003079" y="1351669"/>
                </a:cubicBezTo>
                <a:cubicBezTo>
                  <a:pt x="1007841" y="1387864"/>
                  <a:pt x="984029" y="1416439"/>
                  <a:pt x="947834" y="1421202"/>
                </a:cubicBezTo>
                <a:lnTo>
                  <a:pt x="943071" y="1421202"/>
                </a:lnTo>
                <a:cubicBezTo>
                  <a:pt x="878301" y="1406914"/>
                  <a:pt x="810674" y="1417392"/>
                  <a:pt x="745904" y="1403104"/>
                </a:cubicBezTo>
                <a:cubicBezTo>
                  <a:pt x="717329" y="1396437"/>
                  <a:pt x="662084" y="1404056"/>
                  <a:pt x="636366" y="1389769"/>
                </a:cubicBezTo>
                <a:cubicBezTo>
                  <a:pt x="584931" y="1361194"/>
                  <a:pt x="593504" y="1297377"/>
                  <a:pt x="600171" y="1240227"/>
                </a:cubicBezTo>
                <a:cubicBezTo>
                  <a:pt x="601124" y="1233559"/>
                  <a:pt x="603981" y="1226892"/>
                  <a:pt x="600171" y="1220224"/>
                </a:cubicBezTo>
                <a:cubicBezTo>
                  <a:pt x="588741" y="1219272"/>
                  <a:pt x="565881" y="1209747"/>
                  <a:pt x="560166" y="1216414"/>
                </a:cubicBezTo>
                <a:cubicBezTo>
                  <a:pt x="548736" y="1231654"/>
                  <a:pt x="536354" y="1263087"/>
                  <a:pt x="517304" y="1267849"/>
                </a:cubicBezTo>
                <a:cubicBezTo>
                  <a:pt x="506826" y="1270706"/>
                  <a:pt x="506826" y="1275469"/>
                  <a:pt x="510636" y="1284042"/>
                </a:cubicBezTo>
                <a:cubicBezTo>
                  <a:pt x="514446" y="1291662"/>
                  <a:pt x="518256" y="1301187"/>
                  <a:pt x="519209" y="1309759"/>
                </a:cubicBezTo>
                <a:cubicBezTo>
                  <a:pt x="524924" y="1347859"/>
                  <a:pt x="516351" y="1384054"/>
                  <a:pt x="477299" y="1384054"/>
                </a:cubicBezTo>
                <a:cubicBezTo>
                  <a:pt x="425864" y="1384054"/>
                  <a:pt x="374429" y="1383102"/>
                  <a:pt x="322994" y="1382149"/>
                </a:cubicBezTo>
                <a:cubicBezTo>
                  <a:pt x="275369" y="1381197"/>
                  <a:pt x="227744" y="1365004"/>
                  <a:pt x="186786" y="1338334"/>
                </a:cubicBezTo>
                <a:cubicBezTo>
                  <a:pt x="132494" y="1303092"/>
                  <a:pt x="110586" y="1247847"/>
                  <a:pt x="127731" y="1189744"/>
                </a:cubicBezTo>
                <a:cubicBezTo>
                  <a:pt x="145829" y="1128784"/>
                  <a:pt x="192501" y="1092589"/>
                  <a:pt x="257271" y="1089732"/>
                </a:cubicBezTo>
                <a:cubicBezTo>
                  <a:pt x="275369" y="1088779"/>
                  <a:pt x="294419" y="1094494"/>
                  <a:pt x="318231" y="1084969"/>
                </a:cubicBezTo>
                <a:cubicBezTo>
                  <a:pt x="279179" y="1070682"/>
                  <a:pt x="243936" y="1065919"/>
                  <a:pt x="208694" y="1059252"/>
                </a:cubicBezTo>
                <a:cubicBezTo>
                  <a:pt x="132494" y="1044964"/>
                  <a:pt x="102966" y="1030676"/>
                  <a:pt x="26766" y="1016389"/>
                </a:cubicBezTo>
                <a:cubicBezTo>
                  <a:pt x="17241" y="1015436"/>
                  <a:pt x="3906" y="1017342"/>
                  <a:pt x="96" y="1004007"/>
                </a:cubicBezTo>
                <a:cubicBezTo>
                  <a:pt x="-3714" y="990672"/>
                  <a:pt x="107729" y="975432"/>
                  <a:pt x="138209" y="981147"/>
                </a:cubicBezTo>
                <a:cubicBezTo>
                  <a:pt x="241079" y="1000197"/>
                  <a:pt x="257271" y="995434"/>
                  <a:pt x="361094" y="1014484"/>
                </a:cubicBezTo>
                <a:cubicBezTo>
                  <a:pt x="506826" y="1042107"/>
                  <a:pt x="653511" y="1063062"/>
                  <a:pt x="801149" y="1075444"/>
                </a:cubicBezTo>
                <a:cubicBezTo>
                  <a:pt x="879254" y="1082112"/>
                  <a:pt x="976409" y="1095447"/>
                  <a:pt x="1055466" y="1090684"/>
                </a:cubicBezTo>
                <a:cubicBezTo>
                  <a:pt x="1069754" y="1090684"/>
                  <a:pt x="1086899" y="1091637"/>
                  <a:pt x="1075469" y="1067824"/>
                </a:cubicBezTo>
                <a:cubicBezTo>
                  <a:pt x="1073564" y="1064014"/>
                  <a:pt x="1074516" y="1057347"/>
                  <a:pt x="1076421" y="1052584"/>
                </a:cubicBezTo>
                <a:cubicBezTo>
                  <a:pt x="1089756" y="1024009"/>
                  <a:pt x="1078326" y="1004007"/>
                  <a:pt x="1060229" y="981147"/>
                </a:cubicBezTo>
                <a:cubicBezTo>
                  <a:pt x="1014509" y="924949"/>
                  <a:pt x="926879" y="851607"/>
                  <a:pt x="917354" y="779217"/>
                </a:cubicBezTo>
                <a:cubicBezTo>
                  <a:pt x="911639" y="738259"/>
                  <a:pt x="923069" y="703017"/>
                  <a:pt x="948786" y="672536"/>
                </a:cubicBezTo>
                <a:cubicBezTo>
                  <a:pt x="957359" y="661107"/>
                  <a:pt x="967836" y="650629"/>
                  <a:pt x="977361" y="640151"/>
                </a:cubicBezTo>
                <a:cubicBezTo>
                  <a:pt x="1028796" y="584907"/>
                  <a:pt x="1118331" y="530614"/>
                  <a:pt x="1167861" y="472511"/>
                </a:cubicBezTo>
                <a:cubicBezTo>
                  <a:pt x="1218344" y="414409"/>
                  <a:pt x="1294544" y="414409"/>
                  <a:pt x="1367886" y="423934"/>
                </a:cubicBezTo>
                <a:cubicBezTo>
                  <a:pt x="1482186" y="439174"/>
                  <a:pt x="1590771" y="474416"/>
                  <a:pt x="1698404" y="513469"/>
                </a:cubicBezTo>
                <a:cubicBezTo>
                  <a:pt x="1713644" y="518232"/>
                  <a:pt x="1751744" y="536329"/>
                  <a:pt x="1767936" y="542997"/>
                </a:cubicBezTo>
                <a:cubicBezTo>
                  <a:pt x="1868901" y="585859"/>
                  <a:pt x="1966056" y="643961"/>
                  <a:pt x="2060354" y="700159"/>
                </a:cubicBezTo>
                <a:cubicBezTo>
                  <a:pt x="2109884" y="729686"/>
                  <a:pt x="2167986" y="745879"/>
                  <a:pt x="2223231" y="760167"/>
                </a:cubicBezTo>
                <a:cubicBezTo>
                  <a:pt x="2446116" y="817317"/>
                  <a:pt x="2669001" y="857322"/>
                  <a:pt x="2890934" y="920186"/>
                </a:cubicBezTo>
                <a:cubicBezTo>
                  <a:pt x="2914746" y="926854"/>
                  <a:pt x="2927129" y="915424"/>
                  <a:pt x="2939511" y="900184"/>
                </a:cubicBezTo>
                <a:cubicBezTo>
                  <a:pt x="3005234" y="818269"/>
                  <a:pt x="3070004" y="737307"/>
                  <a:pt x="3134774" y="654439"/>
                </a:cubicBezTo>
                <a:cubicBezTo>
                  <a:pt x="3304319" y="437269"/>
                  <a:pt x="3471959" y="275344"/>
                  <a:pt x="3645314" y="61031"/>
                </a:cubicBezTo>
                <a:cubicBezTo>
                  <a:pt x="3651029" y="54364"/>
                  <a:pt x="3657696" y="48649"/>
                  <a:pt x="3661506" y="41029"/>
                </a:cubicBezTo>
                <a:cubicBezTo>
                  <a:pt x="3677223" y="13883"/>
                  <a:pt x="3698833" y="1738"/>
                  <a:pt x="3725131" y="17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700" dirty="0">
              <a:solidFill>
                <a:schemeClr val="accent3"/>
              </a:solidFill>
            </a:endParaRPr>
          </a:p>
        </p:txBody>
      </p:sp>
      <p:grpSp>
        <p:nvGrpSpPr>
          <p:cNvPr id="828" name="Group 827">
            <a:extLst>
              <a:ext uri="{FF2B5EF4-FFF2-40B4-BE49-F238E27FC236}">
                <a16:creationId xmlns:a16="http://schemas.microsoft.com/office/drawing/2014/main" id="{070C95AC-D59F-446F-8815-BC19FEA3DACB}"/>
              </a:ext>
            </a:extLst>
          </p:cNvPr>
          <p:cNvGrpSpPr/>
          <p:nvPr/>
        </p:nvGrpSpPr>
        <p:grpSpPr>
          <a:xfrm>
            <a:off x="7186020" y="4217288"/>
            <a:ext cx="4040413" cy="1315942"/>
            <a:chOff x="342804" y="1541415"/>
            <a:chExt cx="9509699" cy="3097260"/>
          </a:xfrm>
        </p:grpSpPr>
        <p:sp>
          <p:nvSpPr>
            <p:cNvPr id="829" name="Freeform: Shape 828">
              <a:extLst>
                <a:ext uri="{FF2B5EF4-FFF2-40B4-BE49-F238E27FC236}">
                  <a16:creationId xmlns:a16="http://schemas.microsoft.com/office/drawing/2014/main" id="{CDFBE009-7C75-4184-BB10-F93704FE2DAC}"/>
                </a:ext>
              </a:extLst>
            </p:cNvPr>
            <p:cNvSpPr/>
            <p:nvPr/>
          </p:nvSpPr>
          <p:spPr>
            <a:xfrm>
              <a:off x="6567993" y="1819126"/>
              <a:ext cx="134121" cy="640802"/>
            </a:xfrm>
            <a:custGeom>
              <a:avLst/>
              <a:gdLst>
                <a:gd name="connsiteX0" fmla="*/ 173355 w 171450"/>
                <a:gd name="connsiteY0" fmla="*/ 763928 h 819150"/>
                <a:gd name="connsiteX1" fmla="*/ 136207 w 171450"/>
                <a:gd name="connsiteY1" fmla="*/ 821078 h 819150"/>
                <a:gd name="connsiteX2" fmla="*/ 113348 w 171450"/>
                <a:gd name="connsiteY2" fmla="*/ 763928 h 819150"/>
                <a:gd name="connsiteX3" fmla="*/ 115252 w 171450"/>
                <a:gd name="connsiteY3" fmla="*/ 374356 h 819150"/>
                <a:gd name="connsiteX4" fmla="*/ 81915 w 171450"/>
                <a:gd name="connsiteY4" fmla="*/ 343876 h 819150"/>
                <a:gd name="connsiteX5" fmla="*/ 15240 w 171450"/>
                <a:gd name="connsiteY5" fmla="*/ 343876 h 819150"/>
                <a:gd name="connsiteX6" fmla="*/ 0 w 171450"/>
                <a:gd name="connsiteY6" fmla="*/ 329588 h 819150"/>
                <a:gd name="connsiteX7" fmla="*/ 16193 w 171450"/>
                <a:gd name="connsiteY7" fmla="*/ 318158 h 819150"/>
                <a:gd name="connsiteX8" fmla="*/ 59055 w 171450"/>
                <a:gd name="connsiteY8" fmla="*/ 318158 h 819150"/>
                <a:gd name="connsiteX9" fmla="*/ 116205 w 171450"/>
                <a:gd name="connsiteY9" fmla="*/ 261961 h 819150"/>
                <a:gd name="connsiteX10" fmla="*/ 58102 w 171450"/>
                <a:gd name="connsiteY10" fmla="*/ 206716 h 819150"/>
                <a:gd name="connsiteX11" fmla="*/ 20002 w 171450"/>
                <a:gd name="connsiteY11" fmla="*/ 206716 h 819150"/>
                <a:gd name="connsiteX12" fmla="*/ 952 w 171450"/>
                <a:gd name="connsiteY12" fmla="*/ 192428 h 819150"/>
                <a:gd name="connsiteX13" fmla="*/ 20002 w 171450"/>
                <a:gd name="connsiteY13" fmla="*/ 182903 h 819150"/>
                <a:gd name="connsiteX14" fmla="*/ 29527 w 171450"/>
                <a:gd name="connsiteY14" fmla="*/ 182903 h 819150"/>
                <a:gd name="connsiteX15" fmla="*/ 114300 w 171450"/>
                <a:gd name="connsiteY15" fmla="*/ 95273 h 819150"/>
                <a:gd name="connsiteX16" fmla="*/ 114300 w 171450"/>
                <a:gd name="connsiteY16" fmla="*/ 47648 h 819150"/>
                <a:gd name="connsiteX17" fmla="*/ 143827 w 171450"/>
                <a:gd name="connsiteY17" fmla="*/ 23 h 819150"/>
                <a:gd name="connsiteX18" fmla="*/ 170498 w 171450"/>
                <a:gd name="connsiteY18" fmla="*/ 50506 h 819150"/>
                <a:gd name="connsiteX19" fmla="*/ 173355 w 171450"/>
                <a:gd name="connsiteY19" fmla="*/ 763928 h 819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71450" h="819150">
                  <a:moveTo>
                    <a:pt x="173355" y="763928"/>
                  </a:moveTo>
                  <a:cubicBezTo>
                    <a:pt x="167640" y="786788"/>
                    <a:pt x="187643" y="828698"/>
                    <a:pt x="136207" y="821078"/>
                  </a:cubicBezTo>
                  <a:cubicBezTo>
                    <a:pt x="98107" y="815363"/>
                    <a:pt x="122873" y="782026"/>
                    <a:pt x="113348" y="763928"/>
                  </a:cubicBezTo>
                  <a:cubicBezTo>
                    <a:pt x="113348" y="634388"/>
                    <a:pt x="113348" y="503896"/>
                    <a:pt x="115252" y="374356"/>
                  </a:cubicBezTo>
                  <a:cubicBezTo>
                    <a:pt x="115252" y="346733"/>
                    <a:pt x="104775" y="342923"/>
                    <a:pt x="81915" y="343876"/>
                  </a:cubicBezTo>
                  <a:cubicBezTo>
                    <a:pt x="60007" y="344828"/>
                    <a:pt x="37148" y="343876"/>
                    <a:pt x="15240" y="343876"/>
                  </a:cubicBezTo>
                  <a:cubicBezTo>
                    <a:pt x="5715" y="343876"/>
                    <a:pt x="0" y="339113"/>
                    <a:pt x="0" y="329588"/>
                  </a:cubicBezTo>
                  <a:cubicBezTo>
                    <a:pt x="0" y="318158"/>
                    <a:pt x="8573" y="318158"/>
                    <a:pt x="16193" y="318158"/>
                  </a:cubicBezTo>
                  <a:cubicBezTo>
                    <a:pt x="30480" y="318158"/>
                    <a:pt x="44768" y="316253"/>
                    <a:pt x="59055" y="318158"/>
                  </a:cubicBezTo>
                  <a:cubicBezTo>
                    <a:pt x="105727" y="326731"/>
                    <a:pt x="115252" y="307681"/>
                    <a:pt x="116205" y="261961"/>
                  </a:cubicBezTo>
                  <a:cubicBezTo>
                    <a:pt x="117157" y="214336"/>
                    <a:pt x="102870" y="199096"/>
                    <a:pt x="58102" y="206716"/>
                  </a:cubicBezTo>
                  <a:cubicBezTo>
                    <a:pt x="45720" y="208621"/>
                    <a:pt x="32385" y="206716"/>
                    <a:pt x="20002" y="206716"/>
                  </a:cubicBezTo>
                  <a:cubicBezTo>
                    <a:pt x="10477" y="206716"/>
                    <a:pt x="0" y="205763"/>
                    <a:pt x="952" y="192428"/>
                  </a:cubicBezTo>
                  <a:cubicBezTo>
                    <a:pt x="1905" y="181951"/>
                    <a:pt x="12382" y="183856"/>
                    <a:pt x="20002" y="182903"/>
                  </a:cubicBezTo>
                  <a:cubicBezTo>
                    <a:pt x="22860" y="182903"/>
                    <a:pt x="26670" y="182903"/>
                    <a:pt x="29527" y="182903"/>
                  </a:cubicBezTo>
                  <a:cubicBezTo>
                    <a:pt x="114300" y="179093"/>
                    <a:pt x="114300" y="179093"/>
                    <a:pt x="114300" y="95273"/>
                  </a:cubicBezTo>
                  <a:cubicBezTo>
                    <a:pt x="114300" y="79081"/>
                    <a:pt x="113348" y="63841"/>
                    <a:pt x="114300" y="47648"/>
                  </a:cubicBezTo>
                  <a:cubicBezTo>
                    <a:pt x="116205" y="27646"/>
                    <a:pt x="100013" y="-929"/>
                    <a:pt x="143827" y="23"/>
                  </a:cubicBezTo>
                  <a:cubicBezTo>
                    <a:pt x="188595" y="976"/>
                    <a:pt x="170498" y="32408"/>
                    <a:pt x="170498" y="50506"/>
                  </a:cubicBezTo>
                  <a:cubicBezTo>
                    <a:pt x="172402" y="288631"/>
                    <a:pt x="172402" y="525803"/>
                    <a:pt x="173355" y="763928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0" name="Freeform: Shape 829">
              <a:extLst>
                <a:ext uri="{FF2B5EF4-FFF2-40B4-BE49-F238E27FC236}">
                  <a16:creationId xmlns:a16="http://schemas.microsoft.com/office/drawing/2014/main" id="{CFF2400F-09C8-40B9-86AD-48836EEF3DCA}"/>
                </a:ext>
              </a:extLst>
            </p:cNvPr>
            <p:cNvSpPr/>
            <p:nvPr/>
          </p:nvSpPr>
          <p:spPr>
            <a:xfrm>
              <a:off x="8661003" y="1992732"/>
              <a:ext cx="44706" cy="715315"/>
            </a:xfrm>
            <a:custGeom>
              <a:avLst/>
              <a:gdLst>
                <a:gd name="connsiteX0" fmla="*/ 60997 w 57150"/>
                <a:gd name="connsiteY0" fmla="*/ 827752 h 914400"/>
                <a:gd name="connsiteX1" fmla="*/ 60043 w 57150"/>
                <a:gd name="connsiteY1" fmla="*/ 888713 h 914400"/>
                <a:gd name="connsiteX2" fmla="*/ 30516 w 57150"/>
                <a:gd name="connsiteY2" fmla="*/ 915383 h 914400"/>
                <a:gd name="connsiteX3" fmla="*/ 1941 w 57150"/>
                <a:gd name="connsiteY3" fmla="*/ 888713 h 914400"/>
                <a:gd name="connsiteX4" fmla="*/ 37 w 57150"/>
                <a:gd name="connsiteY4" fmla="*/ 827752 h 914400"/>
                <a:gd name="connsiteX5" fmla="*/ 989 w 57150"/>
                <a:gd name="connsiteY5" fmla="*/ 38130 h 914400"/>
                <a:gd name="connsiteX6" fmla="*/ 25754 w 57150"/>
                <a:gd name="connsiteY6" fmla="*/ 30 h 914400"/>
                <a:gd name="connsiteX7" fmla="*/ 60043 w 57150"/>
                <a:gd name="connsiteY7" fmla="*/ 34320 h 914400"/>
                <a:gd name="connsiteX8" fmla="*/ 59091 w 57150"/>
                <a:gd name="connsiteY8" fmla="*/ 458183 h 914400"/>
                <a:gd name="connsiteX9" fmla="*/ 60997 w 57150"/>
                <a:gd name="connsiteY9" fmla="*/ 827752 h 914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57150" h="914400">
                  <a:moveTo>
                    <a:pt x="60997" y="827752"/>
                  </a:moveTo>
                  <a:cubicBezTo>
                    <a:pt x="60043" y="847755"/>
                    <a:pt x="59091" y="868710"/>
                    <a:pt x="60043" y="888713"/>
                  </a:cubicBezTo>
                  <a:cubicBezTo>
                    <a:pt x="60997" y="909668"/>
                    <a:pt x="49566" y="915383"/>
                    <a:pt x="30516" y="915383"/>
                  </a:cubicBezTo>
                  <a:cubicBezTo>
                    <a:pt x="11466" y="915383"/>
                    <a:pt x="989" y="909668"/>
                    <a:pt x="1941" y="888713"/>
                  </a:cubicBezTo>
                  <a:cubicBezTo>
                    <a:pt x="1941" y="868710"/>
                    <a:pt x="989" y="848708"/>
                    <a:pt x="37" y="827752"/>
                  </a:cubicBezTo>
                  <a:cubicBezTo>
                    <a:pt x="37" y="564863"/>
                    <a:pt x="989" y="301020"/>
                    <a:pt x="989" y="38130"/>
                  </a:cubicBezTo>
                  <a:cubicBezTo>
                    <a:pt x="989" y="20985"/>
                    <a:pt x="-7584" y="-922"/>
                    <a:pt x="25754" y="30"/>
                  </a:cubicBezTo>
                  <a:cubicBezTo>
                    <a:pt x="52424" y="30"/>
                    <a:pt x="60043" y="6698"/>
                    <a:pt x="60043" y="34320"/>
                  </a:cubicBezTo>
                  <a:cubicBezTo>
                    <a:pt x="59091" y="175290"/>
                    <a:pt x="59091" y="316260"/>
                    <a:pt x="59091" y="458183"/>
                  </a:cubicBezTo>
                  <a:cubicBezTo>
                    <a:pt x="60043" y="580103"/>
                    <a:pt x="60043" y="703927"/>
                    <a:pt x="60997" y="827752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1" name="Freeform: Shape 830">
              <a:extLst>
                <a:ext uri="{FF2B5EF4-FFF2-40B4-BE49-F238E27FC236}">
                  <a16:creationId xmlns:a16="http://schemas.microsoft.com/office/drawing/2014/main" id="{1A991D81-4A4D-4489-99F4-0DA372DD656F}"/>
                </a:ext>
              </a:extLst>
            </p:cNvPr>
            <p:cNvSpPr/>
            <p:nvPr/>
          </p:nvSpPr>
          <p:spPr>
            <a:xfrm>
              <a:off x="8176703" y="2640219"/>
              <a:ext cx="931399" cy="1221996"/>
            </a:xfrm>
            <a:custGeom>
              <a:avLst/>
              <a:gdLst>
                <a:gd name="connsiteX0" fmla="*/ 142875 w 1190625"/>
                <a:gd name="connsiteY0" fmla="*/ 1424047 h 1562100"/>
                <a:gd name="connsiteX1" fmla="*/ 0 w 1190625"/>
                <a:gd name="connsiteY1" fmla="*/ 1392614 h 1562100"/>
                <a:gd name="connsiteX2" fmla="*/ 88582 w 1190625"/>
                <a:gd name="connsiteY2" fmla="*/ 913507 h 1562100"/>
                <a:gd name="connsiteX3" fmla="*/ 257175 w 1190625"/>
                <a:gd name="connsiteY3" fmla="*/ 34349 h 1562100"/>
                <a:gd name="connsiteX4" fmla="*/ 300038 w 1190625"/>
                <a:gd name="connsiteY4" fmla="*/ 59 h 1562100"/>
                <a:gd name="connsiteX5" fmla="*/ 941069 w 1190625"/>
                <a:gd name="connsiteY5" fmla="*/ 59 h 1562100"/>
                <a:gd name="connsiteX6" fmla="*/ 982980 w 1190625"/>
                <a:gd name="connsiteY6" fmla="*/ 36254 h 1562100"/>
                <a:gd name="connsiteX7" fmla="*/ 1162050 w 1190625"/>
                <a:gd name="connsiteY7" fmla="*/ 1344037 h 1562100"/>
                <a:gd name="connsiteX8" fmla="*/ 1192530 w 1190625"/>
                <a:gd name="connsiteY8" fmla="*/ 1564064 h 1562100"/>
                <a:gd name="connsiteX9" fmla="*/ 1038225 w 1190625"/>
                <a:gd name="connsiteY9" fmla="*/ 1533584 h 1562100"/>
                <a:gd name="connsiteX10" fmla="*/ 1020127 w 1190625"/>
                <a:gd name="connsiteY10" fmla="*/ 1405949 h 1562100"/>
                <a:gd name="connsiteX11" fmla="*/ 909638 w 1190625"/>
                <a:gd name="connsiteY11" fmla="*/ 603944 h 1562100"/>
                <a:gd name="connsiteX12" fmla="*/ 855344 w 1190625"/>
                <a:gd name="connsiteY12" fmla="*/ 207704 h 1562100"/>
                <a:gd name="connsiteX13" fmla="*/ 786765 w 1190625"/>
                <a:gd name="connsiteY13" fmla="*/ 147697 h 1562100"/>
                <a:gd name="connsiteX14" fmla="*/ 453390 w 1190625"/>
                <a:gd name="connsiteY14" fmla="*/ 147697 h 1562100"/>
                <a:gd name="connsiteX15" fmla="*/ 376238 w 1190625"/>
                <a:gd name="connsiteY15" fmla="*/ 212467 h 1562100"/>
                <a:gd name="connsiteX16" fmla="*/ 160019 w 1190625"/>
                <a:gd name="connsiteY16" fmla="*/ 1339274 h 1562100"/>
                <a:gd name="connsiteX17" fmla="*/ 142875 w 1190625"/>
                <a:gd name="connsiteY17" fmla="*/ 1424047 h 1562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190625" h="1562100">
                  <a:moveTo>
                    <a:pt x="142875" y="1424047"/>
                  </a:moveTo>
                  <a:cubicBezTo>
                    <a:pt x="97155" y="1424999"/>
                    <a:pt x="43815" y="1404997"/>
                    <a:pt x="0" y="1392614"/>
                  </a:cubicBezTo>
                  <a:cubicBezTo>
                    <a:pt x="29527" y="1232594"/>
                    <a:pt x="58102" y="1072574"/>
                    <a:pt x="88582" y="913507"/>
                  </a:cubicBezTo>
                  <a:cubicBezTo>
                    <a:pt x="144780" y="620137"/>
                    <a:pt x="201930" y="327719"/>
                    <a:pt x="257175" y="34349"/>
                  </a:cubicBezTo>
                  <a:cubicBezTo>
                    <a:pt x="262890" y="4822"/>
                    <a:pt x="274319" y="59"/>
                    <a:pt x="300038" y="59"/>
                  </a:cubicBezTo>
                  <a:cubicBezTo>
                    <a:pt x="405765" y="1012"/>
                    <a:pt x="853440" y="1964"/>
                    <a:pt x="941069" y="59"/>
                  </a:cubicBezTo>
                  <a:cubicBezTo>
                    <a:pt x="969644" y="-893"/>
                    <a:pt x="979169" y="9584"/>
                    <a:pt x="982980" y="36254"/>
                  </a:cubicBezTo>
                  <a:cubicBezTo>
                    <a:pt x="1042035" y="472499"/>
                    <a:pt x="1102042" y="908744"/>
                    <a:pt x="1162050" y="1344037"/>
                  </a:cubicBezTo>
                  <a:cubicBezTo>
                    <a:pt x="1174432" y="1436429"/>
                    <a:pt x="1180148" y="1471672"/>
                    <a:pt x="1192530" y="1564064"/>
                  </a:cubicBezTo>
                  <a:cubicBezTo>
                    <a:pt x="1194435" y="1579304"/>
                    <a:pt x="1043940" y="1547872"/>
                    <a:pt x="1038225" y="1533584"/>
                  </a:cubicBezTo>
                  <a:cubicBezTo>
                    <a:pt x="1023938" y="1451669"/>
                    <a:pt x="1031557" y="1487864"/>
                    <a:pt x="1020127" y="1405949"/>
                  </a:cubicBezTo>
                  <a:cubicBezTo>
                    <a:pt x="982980" y="1139249"/>
                    <a:pt x="945832" y="871597"/>
                    <a:pt x="909638" y="603944"/>
                  </a:cubicBezTo>
                  <a:cubicBezTo>
                    <a:pt x="891540" y="471547"/>
                    <a:pt x="872490" y="340102"/>
                    <a:pt x="855344" y="207704"/>
                  </a:cubicBezTo>
                  <a:cubicBezTo>
                    <a:pt x="847725" y="150554"/>
                    <a:pt x="843915" y="147697"/>
                    <a:pt x="786765" y="147697"/>
                  </a:cubicBezTo>
                  <a:cubicBezTo>
                    <a:pt x="675323" y="147697"/>
                    <a:pt x="564832" y="147697"/>
                    <a:pt x="453390" y="147697"/>
                  </a:cubicBezTo>
                  <a:cubicBezTo>
                    <a:pt x="391477" y="147697"/>
                    <a:pt x="387667" y="150554"/>
                    <a:pt x="376238" y="212467"/>
                  </a:cubicBezTo>
                  <a:cubicBezTo>
                    <a:pt x="304800" y="587752"/>
                    <a:pt x="233363" y="963989"/>
                    <a:pt x="160019" y="1339274"/>
                  </a:cubicBezTo>
                  <a:cubicBezTo>
                    <a:pt x="154305" y="1364039"/>
                    <a:pt x="156210" y="1396424"/>
                    <a:pt x="142875" y="1424047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2" name="Freeform: Shape 831">
              <a:extLst>
                <a:ext uri="{FF2B5EF4-FFF2-40B4-BE49-F238E27FC236}">
                  <a16:creationId xmlns:a16="http://schemas.microsoft.com/office/drawing/2014/main" id="{74AC1CA4-8EE4-461A-A835-C972D2B13D0F}"/>
                </a:ext>
              </a:extLst>
            </p:cNvPr>
            <p:cNvSpPr/>
            <p:nvPr/>
          </p:nvSpPr>
          <p:spPr>
            <a:xfrm>
              <a:off x="6178295" y="2415936"/>
              <a:ext cx="923947" cy="1192191"/>
            </a:xfrm>
            <a:custGeom>
              <a:avLst/>
              <a:gdLst>
                <a:gd name="connsiteX0" fmla="*/ 984885 w 1181100"/>
                <a:gd name="connsiteY0" fmla="*/ 36254 h 1524000"/>
                <a:gd name="connsiteX1" fmla="*/ 942975 w 1181100"/>
                <a:gd name="connsiteY1" fmla="*/ 59 h 1524000"/>
                <a:gd name="connsiteX2" fmla="*/ 307657 w 1181100"/>
                <a:gd name="connsiteY2" fmla="*/ 59 h 1524000"/>
                <a:gd name="connsiteX3" fmla="*/ 258127 w 1181100"/>
                <a:gd name="connsiteY3" fmla="*/ 38159 h 1524000"/>
                <a:gd name="connsiteX4" fmla="*/ 51435 w 1181100"/>
                <a:gd name="connsiteY4" fmla="*/ 1122104 h 1524000"/>
                <a:gd name="connsiteX5" fmla="*/ 0 w 1181100"/>
                <a:gd name="connsiteY5" fmla="*/ 1398329 h 1524000"/>
                <a:gd name="connsiteX6" fmla="*/ 148590 w 1181100"/>
                <a:gd name="connsiteY6" fmla="*/ 1398329 h 1524000"/>
                <a:gd name="connsiteX7" fmla="*/ 378143 w 1181100"/>
                <a:gd name="connsiteY7" fmla="*/ 208657 h 1524000"/>
                <a:gd name="connsiteX8" fmla="*/ 449580 w 1181100"/>
                <a:gd name="connsiteY8" fmla="*/ 148649 h 1524000"/>
                <a:gd name="connsiteX9" fmla="*/ 782955 w 1181100"/>
                <a:gd name="connsiteY9" fmla="*/ 148649 h 1524000"/>
                <a:gd name="connsiteX10" fmla="*/ 857250 w 1181100"/>
                <a:gd name="connsiteY10" fmla="*/ 213419 h 1524000"/>
                <a:gd name="connsiteX11" fmla="*/ 1019175 w 1181100"/>
                <a:gd name="connsiteY11" fmla="*/ 1391662 h 1524000"/>
                <a:gd name="connsiteX12" fmla="*/ 1049655 w 1181100"/>
                <a:gd name="connsiteY12" fmla="*/ 1529774 h 1524000"/>
                <a:gd name="connsiteX13" fmla="*/ 1185863 w 1181100"/>
                <a:gd name="connsiteY13" fmla="*/ 1512629 h 1524000"/>
                <a:gd name="connsiteX14" fmla="*/ 984885 w 1181100"/>
                <a:gd name="connsiteY14" fmla="*/ 36254 h 1524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181100" h="1524000">
                  <a:moveTo>
                    <a:pt x="984885" y="36254"/>
                  </a:moveTo>
                  <a:cubicBezTo>
                    <a:pt x="981075" y="9584"/>
                    <a:pt x="971550" y="-893"/>
                    <a:pt x="942975" y="59"/>
                  </a:cubicBezTo>
                  <a:cubicBezTo>
                    <a:pt x="852488" y="1964"/>
                    <a:pt x="409575" y="1012"/>
                    <a:pt x="307657" y="59"/>
                  </a:cubicBezTo>
                  <a:cubicBezTo>
                    <a:pt x="279082" y="59"/>
                    <a:pt x="264795" y="3869"/>
                    <a:pt x="258127" y="38159"/>
                  </a:cubicBezTo>
                  <a:cubicBezTo>
                    <a:pt x="190500" y="400109"/>
                    <a:pt x="120015" y="761107"/>
                    <a:pt x="51435" y="1122104"/>
                  </a:cubicBezTo>
                  <a:cubicBezTo>
                    <a:pt x="34290" y="1214497"/>
                    <a:pt x="17145" y="1305937"/>
                    <a:pt x="0" y="1398329"/>
                  </a:cubicBezTo>
                  <a:lnTo>
                    <a:pt x="148590" y="1398329"/>
                  </a:lnTo>
                  <a:cubicBezTo>
                    <a:pt x="153352" y="1382137"/>
                    <a:pt x="303847" y="588704"/>
                    <a:pt x="378143" y="208657"/>
                  </a:cubicBezTo>
                  <a:cubicBezTo>
                    <a:pt x="389572" y="151507"/>
                    <a:pt x="393382" y="148649"/>
                    <a:pt x="449580" y="148649"/>
                  </a:cubicBezTo>
                  <a:cubicBezTo>
                    <a:pt x="561022" y="148649"/>
                    <a:pt x="671513" y="148649"/>
                    <a:pt x="782955" y="148649"/>
                  </a:cubicBezTo>
                  <a:cubicBezTo>
                    <a:pt x="846772" y="148649"/>
                    <a:pt x="848677" y="150554"/>
                    <a:pt x="857250" y="213419"/>
                  </a:cubicBezTo>
                  <a:cubicBezTo>
                    <a:pt x="911543" y="605849"/>
                    <a:pt x="963930" y="999232"/>
                    <a:pt x="1019175" y="1391662"/>
                  </a:cubicBezTo>
                  <a:cubicBezTo>
                    <a:pt x="1025843" y="1438334"/>
                    <a:pt x="1023938" y="1486912"/>
                    <a:pt x="1049655" y="1529774"/>
                  </a:cubicBezTo>
                  <a:cubicBezTo>
                    <a:pt x="1087755" y="1528822"/>
                    <a:pt x="1177290" y="1511677"/>
                    <a:pt x="1185863" y="1512629"/>
                  </a:cubicBezTo>
                  <a:cubicBezTo>
                    <a:pt x="1173480" y="1424999"/>
                    <a:pt x="1039177" y="440114"/>
                    <a:pt x="984885" y="36254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3" name="Freeform: Shape 832">
              <a:extLst>
                <a:ext uri="{FF2B5EF4-FFF2-40B4-BE49-F238E27FC236}">
                  <a16:creationId xmlns:a16="http://schemas.microsoft.com/office/drawing/2014/main" id="{A1B32847-22C5-4DFB-A170-452B008B1568}"/>
                </a:ext>
              </a:extLst>
            </p:cNvPr>
            <p:cNvSpPr/>
            <p:nvPr/>
          </p:nvSpPr>
          <p:spPr>
            <a:xfrm>
              <a:off x="8279530" y="2728903"/>
              <a:ext cx="707863" cy="1072972"/>
            </a:xfrm>
            <a:custGeom>
              <a:avLst/>
              <a:gdLst>
                <a:gd name="connsiteX0" fmla="*/ 0 w 904875"/>
                <a:gd name="connsiteY0" fmla="*/ 1277342 h 1371600"/>
                <a:gd name="connsiteX1" fmla="*/ 230506 w 904875"/>
                <a:gd name="connsiteY1" fmla="*/ 60047 h 1371600"/>
                <a:gd name="connsiteX2" fmla="*/ 300991 w 904875"/>
                <a:gd name="connsiteY2" fmla="*/ 39 h 1371600"/>
                <a:gd name="connsiteX3" fmla="*/ 691516 w 904875"/>
                <a:gd name="connsiteY3" fmla="*/ 992 h 1371600"/>
                <a:gd name="connsiteX4" fmla="*/ 729616 w 904875"/>
                <a:gd name="connsiteY4" fmla="*/ 33377 h 1371600"/>
                <a:gd name="connsiteX5" fmla="*/ 911543 w 904875"/>
                <a:gd name="connsiteY5" fmla="*/ 1356400 h 1371600"/>
                <a:gd name="connsiteX6" fmla="*/ 560070 w 904875"/>
                <a:gd name="connsiteY6" fmla="*/ 1334492 h 1371600"/>
                <a:gd name="connsiteX7" fmla="*/ 0 w 904875"/>
                <a:gd name="connsiteY7" fmla="*/ 1277342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04875" h="1371600">
                  <a:moveTo>
                    <a:pt x="0" y="1277342"/>
                  </a:moveTo>
                  <a:cubicBezTo>
                    <a:pt x="37148" y="1081127"/>
                    <a:pt x="192406" y="270549"/>
                    <a:pt x="230506" y="60047"/>
                  </a:cubicBezTo>
                  <a:cubicBezTo>
                    <a:pt x="238125" y="15279"/>
                    <a:pt x="253366" y="-913"/>
                    <a:pt x="300991" y="39"/>
                  </a:cubicBezTo>
                  <a:cubicBezTo>
                    <a:pt x="431483" y="3849"/>
                    <a:pt x="561023" y="1944"/>
                    <a:pt x="691516" y="992"/>
                  </a:cubicBezTo>
                  <a:cubicBezTo>
                    <a:pt x="717233" y="992"/>
                    <a:pt x="726758" y="6707"/>
                    <a:pt x="729616" y="33377"/>
                  </a:cubicBezTo>
                  <a:cubicBezTo>
                    <a:pt x="752475" y="207684"/>
                    <a:pt x="876300" y="1088747"/>
                    <a:pt x="911543" y="1356400"/>
                  </a:cubicBezTo>
                  <a:cubicBezTo>
                    <a:pt x="918210" y="1409739"/>
                    <a:pt x="600075" y="1338302"/>
                    <a:pt x="560070" y="1334492"/>
                  </a:cubicBezTo>
                  <a:cubicBezTo>
                    <a:pt x="373381" y="1317347"/>
                    <a:pt x="186691" y="1296392"/>
                    <a:pt x="0" y="1277342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4" name="Freeform: Shape 833">
              <a:extLst>
                <a:ext uri="{FF2B5EF4-FFF2-40B4-BE49-F238E27FC236}">
                  <a16:creationId xmlns:a16="http://schemas.microsoft.com/office/drawing/2014/main" id="{D69517C2-2268-4EF1-B1CE-E734B0917ABD}"/>
                </a:ext>
              </a:extLst>
            </p:cNvPr>
            <p:cNvSpPr/>
            <p:nvPr/>
          </p:nvSpPr>
          <p:spPr>
            <a:xfrm>
              <a:off x="6277395" y="2505281"/>
              <a:ext cx="715315" cy="1072972"/>
            </a:xfrm>
            <a:custGeom>
              <a:avLst/>
              <a:gdLst>
                <a:gd name="connsiteX0" fmla="*/ 0 w 914400"/>
                <a:gd name="connsiteY0" fmla="*/ 1304122 h 1371600"/>
                <a:gd name="connsiteX1" fmla="*/ 238125 w 914400"/>
                <a:gd name="connsiteY1" fmla="*/ 52537 h 1371600"/>
                <a:gd name="connsiteX2" fmla="*/ 300038 w 914400"/>
                <a:gd name="connsiteY2" fmla="*/ 150 h 1371600"/>
                <a:gd name="connsiteX3" fmla="*/ 675323 w 914400"/>
                <a:gd name="connsiteY3" fmla="*/ 150 h 1371600"/>
                <a:gd name="connsiteX4" fmla="*/ 741045 w 914400"/>
                <a:gd name="connsiteY4" fmla="*/ 58252 h 1371600"/>
                <a:gd name="connsiteX5" fmla="*/ 921068 w 914400"/>
                <a:gd name="connsiteY5" fmla="*/ 1374607 h 1371600"/>
                <a:gd name="connsiteX6" fmla="*/ 0 w 914400"/>
                <a:gd name="connsiteY6" fmla="*/ 1304122 h 137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" h="1371600">
                  <a:moveTo>
                    <a:pt x="0" y="1304122"/>
                  </a:moveTo>
                  <a:cubicBezTo>
                    <a:pt x="39052" y="1099335"/>
                    <a:pt x="199073" y="264945"/>
                    <a:pt x="238125" y="52537"/>
                  </a:cubicBezTo>
                  <a:cubicBezTo>
                    <a:pt x="244793" y="14437"/>
                    <a:pt x="257175" y="-1755"/>
                    <a:pt x="300038" y="150"/>
                  </a:cubicBezTo>
                  <a:cubicBezTo>
                    <a:pt x="424815" y="3960"/>
                    <a:pt x="550545" y="4912"/>
                    <a:pt x="675323" y="150"/>
                  </a:cubicBezTo>
                  <a:cubicBezTo>
                    <a:pt x="722948" y="-1755"/>
                    <a:pt x="736282" y="15390"/>
                    <a:pt x="741045" y="58252"/>
                  </a:cubicBezTo>
                  <a:cubicBezTo>
                    <a:pt x="764857" y="244942"/>
                    <a:pt x="886777" y="1122195"/>
                    <a:pt x="921068" y="1374607"/>
                  </a:cubicBezTo>
                  <a:cubicBezTo>
                    <a:pt x="922973" y="1381275"/>
                    <a:pt x="5715" y="1302217"/>
                    <a:pt x="0" y="1304122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5" name="Freeform: Shape 834">
              <a:extLst>
                <a:ext uri="{FF2B5EF4-FFF2-40B4-BE49-F238E27FC236}">
                  <a16:creationId xmlns:a16="http://schemas.microsoft.com/office/drawing/2014/main" id="{0EAF4A11-4809-4720-8141-8AFF2AC5E106}"/>
                </a:ext>
              </a:extLst>
            </p:cNvPr>
            <p:cNvSpPr/>
            <p:nvPr/>
          </p:nvSpPr>
          <p:spPr>
            <a:xfrm>
              <a:off x="342804" y="2386179"/>
              <a:ext cx="9464439" cy="2252496"/>
            </a:xfrm>
            <a:custGeom>
              <a:avLst/>
              <a:gdLst>
                <a:gd name="connsiteX0" fmla="*/ 4574879 w 4752721"/>
                <a:gd name="connsiteY0" fmla="*/ 766307 h 1131127"/>
                <a:gd name="connsiteX1" fmla="*/ 4555422 w 4752721"/>
                <a:gd name="connsiteY1" fmla="*/ 785764 h 1131127"/>
                <a:gd name="connsiteX2" fmla="*/ 4555422 w 4752721"/>
                <a:gd name="connsiteY2" fmla="*/ 807092 h 1131127"/>
                <a:gd name="connsiteX3" fmla="*/ 4574879 w 4752721"/>
                <a:gd name="connsiteY3" fmla="*/ 826549 h 1131127"/>
                <a:gd name="connsiteX4" fmla="*/ 4639986 w 4752721"/>
                <a:gd name="connsiteY4" fmla="*/ 826549 h 1131127"/>
                <a:gd name="connsiteX5" fmla="*/ 4659443 w 4752721"/>
                <a:gd name="connsiteY5" fmla="*/ 807092 h 1131127"/>
                <a:gd name="connsiteX6" fmla="*/ 4659443 w 4752721"/>
                <a:gd name="connsiteY6" fmla="*/ 785764 h 1131127"/>
                <a:gd name="connsiteX7" fmla="*/ 4639986 w 4752721"/>
                <a:gd name="connsiteY7" fmla="*/ 766307 h 1131127"/>
                <a:gd name="connsiteX8" fmla="*/ 2344805 w 4752721"/>
                <a:gd name="connsiteY8" fmla="*/ 0 h 1131127"/>
                <a:gd name="connsiteX9" fmla="*/ 2409538 w 4752721"/>
                <a:gd name="connsiteY9" fmla="*/ 1871 h 1131127"/>
                <a:gd name="connsiteX10" fmla="*/ 2549478 w 4752721"/>
                <a:gd name="connsiteY10" fmla="*/ 81944 h 1131127"/>
                <a:gd name="connsiteX11" fmla="*/ 2593257 w 4752721"/>
                <a:gd name="connsiteY11" fmla="*/ 199809 h 1131127"/>
                <a:gd name="connsiteX12" fmla="*/ 2602611 w 4752721"/>
                <a:gd name="connsiteY12" fmla="*/ 225253 h 1131127"/>
                <a:gd name="connsiteX13" fmla="*/ 2649383 w 4752721"/>
                <a:gd name="connsiteY13" fmla="*/ 297468 h 1131127"/>
                <a:gd name="connsiteX14" fmla="*/ 2671833 w 4752721"/>
                <a:gd name="connsiteY14" fmla="*/ 314680 h 1131127"/>
                <a:gd name="connsiteX15" fmla="*/ 2879499 w 4752721"/>
                <a:gd name="connsiteY15" fmla="*/ 336756 h 1131127"/>
                <a:gd name="connsiteX16" fmla="*/ 2893718 w 4752721"/>
                <a:gd name="connsiteY16" fmla="*/ 353594 h 1131127"/>
                <a:gd name="connsiteX17" fmla="*/ 2886983 w 4752721"/>
                <a:gd name="connsiteY17" fmla="*/ 543674 h 1131127"/>
                <a:gd name="connsiteX18" fmla="*/ 4216421 w 4752721"/>
                <a:gd name="connsiteY18" fmla="*/ 698208 h 1131127"/>
                <a:gd name="connsiteX19" fmla="*/ 4508651 w 4752721"/>
                <a:gd name="connsiteY19" fmla="*/ 731509 h 1131127"/>
                <a:gd name="connsiteX20" fmla="*/ 4518753 w 4752721"/>
                <a:gd name="connsiteY20" fmla="*/ 739741 h 1131127"/>
                <a:gd name="connsiteX21" fmla="*/ 4531476 w 4752721"/>
                <a:gd name="connsiteY21" fmla="*/ 776784 h 1131127"/>
                <a:gd name="connsiteX22" fmla="*/ 4548313 w 4752721"/>
                <a:gd name="connsiteY22" fmla="*/ 738619 h 1131127"/>
                <a:gd name="connsiteX23" fmla="*/ 4669171 w 4752721"/>
                <a:gd name="connsiteY23" fmla="*/ 738619 h 1131127"/>
                <a:gd name="connsiteX24" fmla="*/ 4681893 w 4752721"/>
                <a:gd name="connsiteY24" fmla="*/ 744231 h 1131127"/>
                <a:gd name="connsiteX25" fmla="*/ 4686757 w 4752721"/>
                <a:gd name="connsiteY25" fmla="*/ 756205 h 1131127"/>
                <a:gd name="connsiteX26" fmla="*/ 4686009 w 4752721"/>
                <a:gd name="connsiteY26" fmla="*/ 836652 h 1131127"/>
                <a:gd name="connsiteX27" fmla="*/ 4726794 w 4752721"/>
                <a:gd name="connsiteY27" fmla="*/ 842265 h 1131127"/>
                <a:gd name="connsiteX28" fmla="*/ 4751864 w 4752721"/>
                <a:gd name="connsiteY28" fmla="*/ 864341 h 1131127"/>
                <a:gd name="connsiteX29" fmla="*/ 4689002 w 4752721"/>
                <a:gd name="connsiteY29" fmla="*/ 1131127 h 1131127"/>
                <a:gd name="connsiteX30" fmla="*/ 506116 w 4752721"/>
                <a:gd name="connsiteY30" fmla="*/ 1117282 h 1131127"/>
                <a:gd name="connsiteX31" fmla="*/ 478428 w 4752721"/>
                <a:gd name="connsiteY31" fmla="*/ 966116 h 1131127"/>
                <a:gd name="connsiteX32" fmla="*/ 290966 w 4752721"/>
                <a:gd name="connsiteY32" fmla="*/ 526088 h 1131127"/>
                <a:gd name="connsiteX33" fmla="*/ 56734 w 4752721"/>
                <a:gd name="connsiteY33" fmla="*/ 243961 h 1131127"/>
                <a:gd name="connsiteX34" fmla="*/ 2104 w 4752721"/>
                <a:gd name="connsiteY34" fmla="*/ 182971 h 1131127"/>
                <a:gd name="connsiteX35" fmla="*/ 12956 w 4752721"/>
                <a:gd name="connsiteY35" fmla="*/ 159772 h 1131127"/>
                <a:gd name="connsiteX36" fmla="*/ 1746502 w 4752721"/>
                <a:gd name="connsiteY36" fmla="*/ 393631 h 1131127"/>
                <a:gd name="connsiteX37" fmla="*/ 1850522 w 4752721"/>
                <a:gd name="connsiteY37" fmla="*/ 464724 h 1131127"/>
                <a:gd name="connsiteX38" fmla="*/ 1885694 w 4752721"/>
                <a:gd name="connsiteY38" fmla="*/ 462479 h 1131127"/>
                <a:gd name="connsiteX39" fmla="*/ 1979986 w 4752721"/>
                <a:gd name="connsiteY39" fmla="*/ 353594 h 1131127"/>
                <a:gd name="connsiteX40" fmla="*/ 2021519 w 4752721"/>
                <a:gd name="connsiteY40" fmla="*/ 291855 h 1131127"/>
                <a:gd name="connsiteX41" fmla="*/ 2098225 w 4752721"/>
                <a:gd name="connsiteY41" fmla="*/ 105891 h 1131127"/>
                <a:gd name="connsiteX42" fmla="*/ 2131901 w 4752721"/>
                <a:gd name="connsiteY42" fmla="*/ 72590 h 1131127"/>
                <a:gd name="connsiteX43" fmla="*/ 2313375 w 4752721"/>
                <a:gd name="connsiteY43" fmla="*/ 69596 h 1131127"/>
                <a:gd name="connsiteX44" fmla="*/ 2323103 w 4752721"/>
                <a:gd name="connsiteY44" fmla="*/ 60616 h 1131127"/>
                <a:gd name="connsiteX45" fmla="*/ 2322729 w 4752721"/>
                <a:gd name="connsiteY45" fmla="*/ 25069 h 1131127"/>
                <a:gd name="connsiteX46" fmla="*/ 2344805 w 4752721"/>
                <a:gd name="connsiteY46" fmla="*/ 0 h 1131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</a:cxnLst>
              <a:rect l="l" t="t" r="r" b="b"/>
              <a:pathLst>
                <a:path w="4752721" h="1131127">
                  <a:moveTo>
                    <a:pt x="4574879" y="766307"/>
                  </a:moveTo>
                  <a:cubicBezTo>
                    <a:pt x="4564028" y="766307"/>
                    <a:pt x="4555422" y="774913"/>
                    <a:pt x="4555422" y="785764"/>
                  </a:cubicBezTo>
                  <a:lnTo>
                    <a:pt x="4555422" y="807092"/>
                  </a:lnTo>
                  <a:cubicBezTo>
                    <a:pt x="4555422" y="817943"/>
                    <a:pt x="4564028" y="826549"/>
                    <a:pt x="4574879" y="826549"/>
                  </a:cubicBezTo>
                  <a:lnTo>
                    <a:pt x="4639986" y="826549"/>
                  </a:lnTo>
                  <a:cubicBezTo>
                    <a:pt x="4650462" y="826549"/>
                    <a:pt x="4659443" y="817943"/>
                    <a:pt x="4659443" y="807092"/>
                  </a:cubicBezTo>
                  <a:lnTo>
                    <a:pt x="4659443" y="785764"/>
                  </a:lnTo>
                  <a:cubicBezTo>
                    <a:pt x="4659443" y="774913"/>
                    <a:pt x="4650837" y="766307"/>
                    <a:pt x="4639986" y="766307"/>
                  </a:cubicBezTo>
                  <a:close/>
                  <a:moveTo>
                    <a:pt x="2344805" y="0"/>
                  </a:moveTo>
                  <a:cubicBezTo>
                    <a:pt x="2351166" y="0"/>
                    <a:pt x="2393073" y="0"/>
                    <a:pt x="2409538" y="1871"/>
                  </a:cubicBezTo>
                  <a:cubicBezTo>
                    <a:pt x="2464541" y="13844"/>
                    <a:pt x="2512809" y="40785"/>
                    <a:pt x="2549478" y="81944"/>
                  </a:cubicBezTo>
                  <a:cubicBezTo>
                    <a:pt x="2577916" y="113749"/>
                    <a:pt x="2592508" y="155656"/>
                    <a:pt x="2593257" y="199809"/>
                  </a:cubicBezTo>
                  <a:cubicBezTo>
                    <a:pt x="2593631" y="209537"/>
                    <a:pt x="2594753" y="216646"/>
                    <a:pt x="2602611" y="225253"/>
                  </a:cubicBezTo>
                  <a:cubicBezTo>
                    <a:pt x="2622068" y="246580"/>
                    <a:pt x="2637035" y="271276"/>
                    <a:pt x="2649383" y="297468"/>
                  </a:cubicBezTo>
                  <a:cubicBezTo>
                    <a:pt x="2654995" y="309067"/>
                    <a:pt x="2660982" y="313557"/>
                    <a:pt x="2671833" y="314680"/>
                  </a:cubicBezTo>
                  <a:cubicBezTo>
                    <a:pt x="2748538" y="322163"/>
                    <a:pt x="2802794" y="330021"/>
                    <a:pt x="2879499" y="336756"/>
                  </a:cubicBezTo>
                  <a:cubicBezTo>
                    <a:pt x="2892595" y="337879"/>
                    <a:pt x="2894092" y="342369"/>
                    <a:pt x="2893718" y="353594"/>
                  </a:cubicBezTo>
                  <a:cubicBezTo>
                    <a:pt x="2892221" y="413462"/>
                    <a:pt x="2887731" y="483807"/>
                    <a:pt x="2886983" y="543674"/>
                  </a:cubicBezTo>
                  <a:cubicBezTo>
                    <a:pt x="2886983" y="548539"/>
                    <a:pt x="4204074" y="697086"/>
                    <a:pt x="4216421" y="698208"/>
                  </a:cubicBezTo>
                  <a:cubicBezTo>
                    <a:pt x="4232511" y="701201"/>
                    <a:pt x="4463002" y="726645"/>
                    <a:pt x="4508651" y="731509"/>
                  </a:cubicBezTo>
                  <a:cubicBezTo>
                    <a:pt x="4513515" y="731884"/>
                    <a:pt x="4517257" y="735251"/>
                    <a:pt x="4518753" y="739741"/>
                  </a:cubicBezTo>
                  <a:cubicBezTo>
                    <a:pt x="4524366" y="756579"/>
                    <a:pt x="4531476" y="776784"/>
                    <a:pt x="4531476" y="776784"/>
                  </a:cubicBezTo>
                  <a:cubicBezTo>
                    <a:pt x="4532224" y="743483"/>
                    <a:pt x="4538585" y="738619"/>
                    <a:pt x="4548313" y="738619"/>
                  </a:cubicBezTo>
                  <a:lnTo>
                    <a:pt x="4669171" y="738619"/>
                  </a:lnTo>
                  <a:cubicBezTo>
                    <a:pt x="4674036" y="738619"/>
                    <a:pt x="4678526" y="740864"/>
                    <a:pt x="4681893" y="744231"/>
                  </a:cubicBezTo>
                  <a:cubicBezTo>
                    <a:pt x="4681893" y="744231"/>
                    <a:pt x="4686757" y="749096"/>
                    <a:pt x="4686757" y="756205"/>
                  </a:cubicBezTo>
                  <a:lnTo>
                    <a:pt x="4686009" y="836652"/>
                  </a:lnTo>
                  <a:cubicBezTo>
                    <a:pt x="4686383" y="837400"/>
                    <a:pt x="4716691" y="842265"/>
                    <a:pt x="4726794" y="842265"/>
                  </a:cubicBezTo>
                  <a:cubicBezTo>
                    <a:pt x="4742509" y="840768"/>
                    <a:pt x="4756354" y="841517"/>
                    <a:pt x="4751864" y="864341"/>
                  </a:cubicBezTo>
                  <a:cubicBezTo>
                    <a:pt x="4751116" y="869205"/>
                    <a:pt x="4727169" y="1131127"/>
                    <a:pt x="4689002" y="1131127"/>
                  </a:cubicBezTo>
                  <a:cubicBezTo>
                    <a:pt x="4296120" y="1131127"/>
                    <a:pt x="1472607" y="1117282"/>
                    <a:pt x="506116" y="1117282"/>
                  </a:cubicBezTo>
                  <a:cubicBezTo>
                    <a:pt x="496762" y="1070885"/>
                    <a:pt x="488156" y="1012139"/>
                    <a:pt x="478428" y="966116"/>
                  </a:cubicBezTo>
                  <a:cubicBezTo>
                    <a:pt x="444752" y="807093"/>
                    <a:pt x="391245" y="656674"/>
                    <a:pt x="290966" y="526088"/>
                  </a:cubicBezTo>
                  <a:cubicBezTo>
                    <a:pt x="285354" y="518605"/>
                    <a:pt x="128949" y="330769"/>
                    <a:pt x="56734" y="243961"/>
                  </a:cubicBezTo>
                  <a:cubicBezTo>
                    <a:pt x="39148" y="223007"/>
                    <a:pt x="22310" y="201679"/>
                    <a:pt x="2104" y="182971"/>
                  </a:cubicBezTo>
                  <a:cubicBezTo>
                    <a:pt x="-4256" y="175487"/>
                    <a:pt x="5098" y="158650"/>
                    <a:pt x="12956" y="159772"/>
                  </a:cubicBezTo>
                  <a:cubicBezTo>
                    <a:pt x="106499" y="172494"/>
                    <a:pt x="1659319" y="382031"/>
                    <a:pt x="1746502" y="393631"/>
                  </a:cubicBezTo>
                  <a:cubicBezTo>
                    <a:pt x="1762966" y="395876"/>
                    <a:pt x="1834059" y="453498"/>
                    <a:pt x="1850522" y="464724"/>
                  </a:cubicBezTo>
                  <a:cubicBezTo>
                    <a:pt x="1862870" y="473330"/>
                    <a:pt x="1874843" y="468091"/>
                    <a:pt x="1885694" y="462479"/>
                  </a:cubicBezTo>
                  <a:cubicBezTo>
                    <a:pt x="1931344" y="438906"/>
                    <a:pt x="1961652" y="400740"/>
                    <a:pt x="1979986" y="353594"/>
                  </a:cubicBezTo>
                  <a:cubicBezTo>
                    <a:pt x="1989715" y="329273"/>
                    <a:pt x="2000940" y="310190"/>
                    <a:pt x="2021519" y="291855"/>
                  </a:cubicBezTo>
                  <a:cubicBezTo>
                    <a:pt x="2075775" y="243213"/>
                    <a:pt x="2096354" y="177733"/>
                    <a:pt x="2098225" y="105891"/>
                  </a:cubicBezTo>
                  <a:cubicBezTo>
                    <a:pt x="2098973" y="73338"/>
                    <a:pt x="2098599" y="73338"/>
                    <a:pt x="2131901" y="72590"/>
                  </a:cubicBezTo>
                  <a:cubicBezTo>
                    <a:pt x="2192517" y="71467"/>
                    <a:pt x="2252759" y="70345"/>
                    <a:pt x="2313375" y="69596"/>
                  </a:cubicBezTo>
                  <a:cubicBezTo>
                    <a:pt x="2320484" y="69596"/>
                    <a:pt x="2323478" y="68100"/>
                    <a:pt x="2323103" y="60616"/>
                  </a:cubicBezTo>
                  <a:cubicBezTo>
                    <a:pt x="2322729" y="48643"/>
                    <a:pt x="2324226" y="36669"/>
                    <a:pt x="2322729" y="25069"/>
                  </a:cubicBezTo>
                  <a:cubicBezTo>
                    <a:pt x="2320484" y="7484"/>
                    <a:pt x="2327593" y="0"/>
                    <a:pt x="2344805" y="0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6" name="Freeform: Shape 835">
              <a:extLst>
                <a:ext uri="{FF2B5EF4-FFF2-40B4-BE49-F238E27FC236}">
                  <a16:creationId xmlns:a16="http://schemas.microsoft.com/office/drawing/2014/main" id="{D069AC39-2B1F-4B8C-8EA4-E98C5BEF289A}"/>
                </a:ext>
              </a:extLst>
            </p:cNvPr>
            <p:cNvSpPr/>
            <p:nvPr/>
          </p:nvSpPr>
          <p:spPr>
            <a:xfrm>
              <a:off x="434174" y="2766189"/>
              <a:ext cx="3956581" cy="789826"/>
            </a:xfrm>
            <a:custGeom>
              <a:avLst/>
              <a:gdLst>
                <a:gd name="connsiteX0" fmla="*/ 4358640 w 5057775"/>
                <a:gd name="connsiteY0" fmla="*/ 589597 h 1009650"/>
                <a:gd name="connsiteX1" fmla="*/ 0 w 5057775"/>
                <a:gd name="connsiteY1" fmla="*/ 0 h 1009650"/>
                <a:gd name="connsiteX2" fmla="*/ 481965 w 5057775"/>
                <a:gd name="connsiteY2" fmla="*/ 557213 h 1009650"/>
                <a:gd name="connsiteX3" fmla="*/ 5060633 w 5057775"/>
                <a:gd name="connsiteY3" fmla="*/ 1012508 h 1009650"/>
                <a:gd name="connsiteX4" fmla="*/ 4358640 w 5057775"/>
                <a:gd name="connsiteY4" fmla="*/ 589597 h 1009650"/>
                <a:gd name="connsiteX5" fmla="*/ 204787 w 5057775"/>
                <a:gd name="connsiteY5" fmla="*/ 231458 h 1009650"/>
                <a:gd name="connsiteX6" fmla="*/ 208598 w 5057775"/>
                <a:gd name="connsiteY6" fmla="*/ 228600 h 1009650"/>
                <a:gd name="connsiteX7" fmla="*/ 204787 w 5057775"/>
                <a:gd name="connsiteY7" fmla="*/ 231458 h 1009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57775" h="1009650">
                  <a:moveTo>
                    <a:pt x="4358640" y="589597"/>
                  </a:moveTo>
                  <a:cubicBezTo>
                    <a:pt x="4037648" y="546735"/>
                    <a:pt x="586740" y="85725"/>
                    <a:pt x="0" y="0"/>
                  </a:cubicBezTo>
                  <a:cubicBezTo>
                    <a:pt x="63818" y="71438"/>
                    <a:pt x="317182" y="379095"/>
                    <a:pt x="481965" y="557213"/>
                  </a:cubicBezTo>
                  <a:cubicBezTo>
                    <a:pt x="1908810" y="706755"/>
                    <a:pt x="3591878" y="891540"/>
                    <a:pt x="5060633" y="1012508"/>
                  </a:cubicBezTo>
                  <a:cubicBezTo>
                    <a:pt x="4962525" y="964883"/>
                    <a:pt x="4516755" y="703897"/>
                    <a:pt x="4358640" y="589597"/>
                  </a:cubicBezTo>
                  <a:close/>
                  <a:moveTo>
                    <a:pt x="204787" y="231458"/>
                  </a:moveTo>
                  <a:cubicBezTo>
                    <a:pt x="206693" y="230505"/>
                    <a:pt x="207645" y="229552"/>
                    <a:pt x="208598" y="228600"/>
                  </a:cubicBezTo>
                  <a:cubicBezTo>
                    <a:pt x="207645" y="229552"/>
                    <a:pt x="206693" y="230505"/>
                    <a:pt x="204787" y="231458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7" name="Freeform: Shape 836">
              <a:extLst>
                <a:ext uri="{FF2B5EF4-FFF2-40B4-BE49-F238E27FC236}">
                  <a16:creationId xmlns:a16="http://schemas.microsoft.com/office/drawing/2014/main" id="{8522BF8C-3942-4BB8-AA7B-FA004D6A9FF2}"/>
                </a:ext>
              </a:extLst>
            </p:cNvPr>
            <p:cNvSpPr/>
            <p:nvPr/>
          </p:nvSpPr>
          <p:spPr>
            <a:xfrm>
              <a:off x="894735" y="3285688"/>
              <a:ext cx="8859464" cy="1296507"/>
            </a:xfrm>
            <a:custGeom>
              <a:avLst/>
              <a:gdLst>
                <a:gd name="connsiteX0" fmla="*/ 5639654 w 11325225"/>
                <a:gd name="connsiteY0" fmla="*/ 1631440 h 1657350"/>
                <a:gd name="connsiteX1" fmla="*/ 673318 w 11325225"/>
                <a:gd name="connsiteY1" fmla="*/ 1596198 h 1657350"/>
                <a:gd name="connsiteX2" fmla="*/ 627598 w 11325225"/>
                <a:gd name="connsiteY2" fmla="*/ 1543810 h 1657350"/>
                <a:gd name="connsiteX3" fmla="*/ 539968 w 11325225"/>
                <a:gd name="connsiteY3" fmla="*/ 1132330 h 1657350"/>
                <a:gd name="connsiteX4" fmla="*/ 278983 w 11325225"/>
                <a:gd name="connsiteY4" fmla="*/ 437005 h 1657350"/>
                <a:gd name="connsiteX5" fmla="*/ 38953 w 11325225"/>
                <a:gd name="connsiteY5" fmla="*/ 88390 h 1657350"/>
                <a:gd name="connsiteX6" fmla="*/ 2758 w 11325225"/>
                <a:gd name="connsiteY6" fmla="*/ 16000 h 1657350"/>
                <a:gd name="connsiteX7" fmla="*/ 81816 w 11325225"/>
                <a:gd name="connsiteY7" fmla="*/ 5523 h 1657350"/>
                <a:gd name="connsiteX8" fmla="*/ 5390099 w 11325225"/>
                <a:gd name="connsiteY8" fmla="*/ 518920 h 1657350"/>
                <a:gd name="connsiteX9" fmla="*/ 10836494 w 11325225"/>
                <a:gd name="connsiteY9" fmla="*/ 1014220 h 1657350"/>
                <a:gd name="connsiteX10" fmla="*/ 11326078 w 11325225"/>
                <a:gd name="connsiteY10" fmla="*/ 1055178 h 1657350"/>
                <a:gd name="connsiteX11" fmla="*/ 11153676 w 11325225"/>
                <a:gd name="connsiteY11" fmla="*/ 1661920 h 1657350"/>
                <a:gd name="connsiteX12" fmla="*/ 5639654 w 11325225"/>
                <a:gd name="connsiteY12" fmla="*/ 1631440 h 1657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1325225" h="1657350">
                  <a:moveTo>
                    <a:pt x="5639654" y="1631440"/>
                  </a:moveTo>
                  <a:cubicBezTo>
                    <a:pt x="5152926" y="1618105"/>
                    <a:pt x="830481" y="1597150"/>
                    <a:pt x="673318" y="1596198"/>
                  </a:cubicBezTo>
                  <a:cubicBezTo>
                    <a:pt x="631408" y="1596198"/>
                    <a:pt x="631408" y="1567623"/>
                    <a:pt x="627598" y="1543810"/>
                  </a:cubicBezTo>
                  <a:cubicBezTo>
                    <a:pt x="605691" y="1404745"/>
                    <a:pt x="574258" y="1268538"/>
                    <a:pt x="539968" y="1132330"/>
                  </a:cubicBezTo>
                  <a:cubicBezTo>
                    <a:pt x="479961" y="890395"/>
                    <a:pt x="399951" y="655128"/>
                    <a:pt x="278983" y="437005"/>
                  </a:cubicBezTo>
                  <a:cubicBezTo>
                    <a:pt x="217071" y="324610"/>
                    <a:pt x="116106" y="190308"/>
                    <a:pt x="38953" y="88390"/>
                  </a:cubicBezTo>
                  <a:cubicBezTo>
                    <a:pt x="22761" y="66483"/>
                    <a:pt x="-9624" y="41718"/>
                    <a:pt x="2758" y="16000"/>
                  </a:cubicBezTo>
                  <a:cubicBezTo>
                    <a:pt x="16093" y="-10670"/>
                    <a:pt x="55146" y="3618"/>
                    <a:pt x="81816" y="5523"/>
                  </a:cubicBezTo>
                  <a:cubicBezTo>
                    <a:pt x="200878" y="15048"/>
                    <a:pt x="5310088" y="511300"/>
                    <a:pt x="5390099" y="518920"/>
                  </a:cubicBezTo>
                  <a:cubicBezTo>
                    <a:pt x="5520591" y="531303"/>
                    <a:pt x="10736481" y="1004695"/>
                    <a:pt x="10836494" y="1014220"/>
                  </a:cubicBezTo>
                  <a:cubicBezTo>
                    <a:pt x="11004134" y="1036128"/>
                    <a:pt x="11326078" y="1055178"/>
                    <a:pt x="11326078" y="1055178"/>
                  </a:cubicBezTo>
                  <a:cubicBezTo>
                    <a:pt x="11326078" y="1055178"/>
                    <a:pt x="11284169" y="1661920"/>
                    <a:pt x="11153676" y="1661920"/>
                  </a:cubicBezTo>
                  <a:cubicBezTo>
                    <a:pt x="11013659" y="1661920"/>
                    <a:pt x="6147336" y="1645728"/>
                    <a:pt x="5639654" y="1631440"/>
                  </a:cubicBezTo>
                  <a:close/>
                </a:path>
              </a:pathLst>
            </a:custGeom>
            <a:solidFill>
              <a:schemeClr val="tx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8" name="Freeform: Shape 837">
              <a:extLst>
                <a:ext uri="{FF2B5EF4-FFF2-40B4-BE49-F238E27FC236}">
                  <a16:creationId xmlns:a16="http://schemas.microsoft.com/office/drawing/2014/main" id="{9A2F959B-9C24-41C4-9E9F-124340027F08}"/>
                </a:ext>
              </a:extLst>
            </p:cNvPr>
            <p:cNvSpPr/>
            <p:nvPr/>
          </p:nvSpPr>
          <p:spPr>
            <a:xfrm>
              <a:off x="4139649" y="2576610"/>
              <a:ext cx="5206892" cy="1448085"/>
            </a:xfrm>
            <a:custGeom>
              <a:avLst/>
              <a:gdLst>
                <a:gd name="connsiteX0" fmla="*/ 873322 w 2614725"/>
                <a:gd name="connsiteY0" fmla="*/ 386306 h 727179"/>
                <a:gd name="connsiteX1" fmla="*/ 837027 w 2614725"/>
                <a:gd name="connsiteY1" fmla="*/ 422601 h 727179"/>
                <a:gd name="connsiteX2" fmla="*/ 873322 w 2614725"/>
                <a:gd name="connsiteY2" fmla="*/ 458896 h 727179"/>
                <a:gd name="connsiteX3" fmla="*/ 909617 w 2614725"/>
                <a:gd name="connsiteY3" fmla="*/ 422601 h 727179"/>
                <a:gd name="connsiteX4" fmla="*/ 873322 w 2614725"/>
                <a:gd name="connsiteY4" fmla="*/ 386306 h 727179"/>
                <a:gd name="connsiteX5" fmla="*/ 767056 w 2614725"/>
                <a:gd name="connsiteY5" fmla="*/ 376578 h 727179"/>
                <a:gd name="connsiteX6" fmla="*/ 730761 w 2614725"/>
                <a:gd name="connsiteY6" fmla="*/ 412873 h 727179"/>
                <a:gd name="connsiteX7" fmla="*/ 767056 w 2614725"/>
                <a:gd name="connsiteY7" fmla="*/ 449168 h 727179"/>
                <a:gd name="connsiteX8" fmla="*/ 803351 w 2614725"/>
                <a:gd name="connsiteY8" fmla="*/ 412873 h 727179"/>
                <a:gd name="connsiteX9" fmla="*/ 767056 w 2614725"/>
                <a:gd name="connsiteY9" fmla="*/ 376578 h 727179"/>
                <a:gd name="connsiteX10" fmla="*/ 660417 w 2614725"/>
                <a:gd name="connsiteY10" fmla="*/ 366849 h 727179"/>
                <a:gd name="connsiteX11" fmla="*/ 624122 w 2614725"/>
                <a:gd name="connsiteY11" fmla="*/ 403144 h 727179"/>
                <a:gd name="connsiteX12" fmla="*/ 660417 w 2614725"/>
                <a:gd name="connsiteY12" fmla="*/ 439439 h 727179"/>
                <a:gd name="connsiteX13" fmla="*/ 696712 w 2614725"/>
                <a:gd name="connsiteY13" fmla="*/ 403144 h 727179"/>
                <a:gd name="connsiteX14" fmla="*/ 660417 w 2614725"/>
                <a:gd name="connsiteY14" fmla="*/ 366849 h 727179"/>
                <a:gd name="connsiteX15" fmla="*/ 554151 w 2614725"/>
                <a:gd name="connsiteY15" fmla="*/ 357121 h 727179"/>
                <a:gd name="connsiteX16" fmla="*/ 517856 w 2614725"/>
                <a:gd name="connsiteY16" fmla="*/ 393416 h 727179"/>
                <a:gd name="connsiteX17" fmla="*/ 554151 w 2614725"/>
                <a:gd name="connsiteY17" fmla="*/ 429711 h 727179"/>
                <a:gd name="connsiteX18" fmla="*/ 590446 w 2614725"/>
                <a:gd name="connsiteY18" fmla="*/ 393416 h 727179"/>
                <a:gd name="connsiteX19" fmla="*/ 554151 w 2614725"/>
                <a:gd name="connsiteY19" fmla="*/ 357121 h 727179"/>
                <a:gd name="connsiteX20" fmla="*/ 447886 w 2614725"/>
                <a:gd name="connsiteY20" fmla="*/ 347392 h 727179"/>
                <a:gd name="connsiteX21" fmla="*/ 411591 w 2614725"/>
                <a:gd name="connsiteY21" fmla="*/ 383687 h 727179"/>
                <a:gd name="connsiteX22" fmla="*/ 447886 w 2614725"/>
                <a:gd name="connsiteY22" fmla="*/ 419982 h 727179"/>
                <a:gd name="connsiteX23" fmla="*/ 484181 w 2614725"/>
                <a:gd name="connsiteY23" fmla="*/ 383687 h 727179"/>
                <a:gd name="connsiteX24" fmla="*/ 447886 w 2614725"/>
                <a:gd name="connsiteY24" fmla="*/ 347392 h 727179"/>
                <a:gd name="connsiteX25" fmla="*/ 341621 w 2614725"/>
                <a:gd name="connsiteY25" fmla="*/ 337664 h 727179"/>
                <a:gd name="connsiteX26" fmla="*/ 305326 w 2614725"/>
                <a:gd name="connsiteY26" fmla="*/ 373959 h 727179"/>
                <a:gd name="connsiteX27" fmla="*/ 341621 w 2614725"/>
                <a:gd name="connsiteY27" fmla="*/ 410254 h 727179"/>
                <a:gd name="connsiteX28" fmla="*/ 377916 w 2614725"/>
                <a:gd name="connsiteY28" fmla="*/ 373959 h 727179"/>
                <a:gd name="connsiteX29" fmla="*/ 341621 w 2614725"/>
                <a:gd name="connsiteY29" fmla="*/ 337664 h 727179"/>
                <a:gd name="connsiteX30" fmla="*/ 385399 w 2614725"/>
                <a:gd name="connsiteY30" fmla="*/ 165544 h 727179"/>
                <a:gd name="connsiteX31" fmla="*/ 349104 w 2614725"/>
                <a:gd name="connsiteY31" fmla="*/ 201839 h 727179"/>
                <a:gd name="connsiteX32" fmla="*/ 385399 w 2614725"/>
                <a:gd name="connsiteY32" fmla="*/ 238134 h 727179"/>
                <a:gd name="connsiteX33" fmla="*/ 421694 w 2614725"/>
                <a:gd name="connsiteY33" fmla="*/ 201839 h 727179"/>
                <a:gd name="connsiteX34" fmla="*/ 385399 w 2614725"/>
                <a:gd name="connsiteY34" fmla="*/ 165544 h 727179"/>
                <a:gd name="connsiteX35" fmla="*/ 280631 w 2614725"/>
                <a:gd name="connsiteY35" fmla="*/ 165544 h 727179"/>
                <a:gd name="connsiteX36" fmla="*/ 244336 w 2614725"/>
                <a:gd name="connsiteY36" fmla="*/ 201839 h 727179"/>
                <a:gd name="connsiteX37" fmla="*/ 280631 w 2614725"/>
                <a:gd name="connsiteY37" fmla="*/ 238134 h 727179"/>
                <a:gd name="connsiteX38" fmla="*/ 316926 w 2614725"/>
                <a:gd name="connsiteY38" fmla="*/ 201839 h 727179"/>
                <a:gd name="connsiteX39" fmla="*/ 280631 w 2614725"/>
                <a:gd name="connsiteY39" fmla="*/ 165544 h 727179"/>
                <a:gd name="connsiteX40" fmla="*/ 453873 w 2614725"/>
                <a:gd name="connsiteY40" fmla="*/ 120269 h 727179"/>
                <a:gd name="connsiteX41" fmla="*/ 453873 w 2614725"/>
                <a:gd name="connsiteY41" fmla="*/ 192485 h 727179"/>
                <a:gd name="connsiteX42" fmla="*/ 512618 w 2614725"/>
                <a:gd name="connsiteY42" fmla="*/ 192485 h 727179"/>
                <a:gd name="connsiteX43" fmla="*/ 512618 w 2614725"/>
                <a:gd name="connsiteY43" fmla="*/ 120269 h 727179"/>
                <a:gd name="connsiteX44" fmla="*/ 453873 w 2614725"/>
                <a:gd name="connsiteY44" fmla="*/ 31590 h 727179"/>
                <a:gd name="connsiteX45" fmla="*/ 453873 w 2614725"/>
                <a:gd name="connsiteY45" fmla="*/ 103806 h 727179"/>
                <a:gd name="connsiteX46" fmla="*/ 512618 w 2614725"/>
                <a:gd name="connsiteY46" fmla="*/ 103806 h 727179"/>
                <a:gd name="connsiteX47" fmla="*/ 512618 w 2614725"/>
                <a:gd name="connsiteY47" fmla="*/ 31590 h 727179"/>
                <a:gd name="connsiteX48" fmla="*/ 383902 w 2614725"/>
                <a:gd name="connsiteY48" fmla="*/ 31590 h 727179"/>
                <a:gd name="connsiteX49" fmla="*/ 383902 w 2614725"/>
                <a:gd name="connsiteY49" fmla="*/ 103806 h 727179"/>
                <a:gd name="connsiteX50" fmla="*/ 442647 w 2614725"/>
                <a:gd name="connsiteY50" fmla="*/ 103806 h 727179"/>
                <a:gd name="connsiteX51" fmla="*/ 442647 w 2614725"/>
                <a:gd name="connsiteY51" fmla="*/ 31590 h 727179"/>
                <a:gd name="connsiteX52" fmla="*/ 311313 w 2614725"/>
                <a:gd name="connsiteY52" fmla="*/ 31590 h 727179"/>
                <a:gd name="connsiteX53" fmla="*/ 311313 w 2614725"/>
                <a:gd name="connsiteY53" fmla="*/ 103806 h 727179"/>
                <a:gd name="connsiteX54" fmla="*/ 370058 w 2614725"/>
                <a:gd name="connsiteY54" fmla="*/ 103806 h 727179"/>
                <a:gd name="connsiteX55" fmla="*/ 370058 w 2614725"/>
                <a:gd name="connsiteY55" fmla="*/ 31590 h 727179"/>
                <a:gd name="connsiteX56" fmla="*/ 236478 w 2614725"/>
                <a:gd name="connsiteY56" fmla="*/ 31590 h 727179"/>
                <a:gd name="connsiteX57" fmla="*/ 236478 w 2614725"/>
                <a:gd name="connsiteY57" fmla="*/ 103806 h 727179"/>
                <a:gd name="connsiteX58" fmla="*/ 295223 w 2614725"/>
                <a:gd name="connsiteY58" fmla="*/ 103806 h 727179"/>
                <a:gd name="connsiteX59" fmla="*/ 295223 w 2614725"/>
                <a:gd name="connsiteY59" fmla="*/ 31590 h 727179"/>
                <a:gd name="connsiteX60" fmla="*/ 296843 w 2614725"/>
                <a:gd name="connsiteY60" fmla="*/ 937 h 727179"/>
                <a:gd name="connsiteX61" fmla="*/ 607658 w 2614725"/>
                <a:gd name="connsiteY61" fmla="*/ 56660 h 727179"/>
                <a:gd name="connsiteX62" fmla="*/ 735999 w 2614725"/>
                <a:gd name="connsiteY62" fmla="*/ 244495 h 727179"/>
                <a:gd name="connsiteX63" fmla="*/ 959007 w 2614725"/>
                <a:gd name="connsiteY63" fmla="*/ 268442 h 727179"/>
                <a:gd name="connsiteX64" fmla="*/ 955265 w 2614725"/>
                <a:gd name="connsiteY64" fmla="*/ 468626 h 727179"/>
                <a:gd name="connsiteX65" fmla="*/ 2592274 w 2614725"/>
                <a:gd name="connsiteY65" fmla="*/ 656835 h 727179"/>
                <a:gd name="connsiteX66" fmla="*/ 2614725 w 2614725"/>
                <a:gd name="connsiteY66" fmla="*/ 727179 h 727179"/>
                <a:gd name="connsiteX67" fmla="*/ 199060 w 2614725"/>
                <a:gd name="connsiteY67" fmla="*/ 498933 h 727179"/>
                <a:gd name="connsiteX68" fmla="*/ 0 w 2614725"/>
                <a:gd name="connsiteY68" fmla="*/ 386307 h 727179"/>
                <a:gd name="connsiteX69" fmla="*/ 117865 w 2614725"/>
                <a:gd name="connsiteY69" fmla="*/ 236638 h 727179"/>
                <a:gd name="connsiteX70" fmla="*/ 221137 w 2614725"/>
                <a:gd name="connsiteY70" fmla="*/ 5772 h 727179"/>
                <a:gd name="connsiteX71" fmla="*/ 296843 w 2614725"/>
                <a:gd name="connsiteY71" fmla="*/ 937 h 7271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</a:cxnLst>
              <a:rect l="l" t="t" r="r" b="b"/>
              <a:pathLst>
                <a:path w="2614725" h="727179">
                  <a:moveTo>
                    <a:pt x="873322" y="386306"/>
                  </a:moveTo>
                  <a:cubicBezTo>
                    <a:pt x="853277" y="386306"/>
                    <a:pt x="837027" y="402556"/>
                    <a:pt x="837027" y="422601"/>
                  </a:cubicBezTo>
                  <a:cubicBezTo>
                    <a:pt x="837027" y="442646"/>
                    <a:pt x="853277" y="458896"/>
                    <a:pt x="873322" y="458896"/>
                  </a:cubicBezTo>
                  <a:cubicBezTo>
                    <a:pt x="893367" y="458896"/>
                    <a:pt x="909617" y="442646"/>
                    <a:pt x="909617" y="422601"/>
                  </a:cubicBezTo>
                  <a:cubicBezTo>
                    <a:pt x="909617" y="402556"/>
                    <a:pt x="893367" y="386306"/>
                    <a:pt x="873322" y="386306"/>
                  </a:cubicBezTo>
                  <a:close/>
                  <a:moveTo>
                    <a:pt x="767056" y="376578"/>
                  </a:moveTo>
                  <a:cubicBezTo>
                    <a:pt x="747010" y="376578"/>
                    <a:pt x="730761" y="392828"/>
                    <a:pt x="730761" y="412873"/>
                  </a:cubicBezTo>
                  <a:cubicBezTo>
                    <a:pt x="730761" y="432918"/>
                    <a:pt x="747010" y="449168"/>
                    <a:pt x="767056" y="449168"/>
                  </a:cubicBezTo>
                  <a:cubicBezTo>
                    <a:pt x="787101" y="449168"/>
                    <a:pt x="803351" y="432918"/>
                    <a:pt x="803351" y="412873"/>
                  </a:cubicBezTo>
                  <a:cubicBezTo>
                    <a:pt x="803351" y="392828"/>
                    <a:pt x="787101" y="376578"/>
                    <a:pt x="767056" y="376578"/>
                  </a:cubicBezTo>
                  <a:close/>
                  <a:moveTo>
                    <a:pt x="660417" y="366849"/>
                  </a:moveTo>
                  <a:cubicBezTo>
                    <a:pt x="640371" y="366849"/>
                    <a:pt x="624122" y="383099"/>
                    <a:pt x="624122" y="403144"/>
                  </a:cubicBezTo>
                  <a:cubicBezTo>
                    <a:pt x="624122" y="423189"/>
                    <a:pt x="640371" y="439439"/>
                    <a:pt x="660417" y="439439"/>
                  </a:cubicBezTo>
                  <a:cubicBezTo>
                    <a:pt x="680462" y="439439"/>
                    <a:pt x="696712" y="423189"/>
                    <a:pt x="696712" y="403144"/>
                  </a:cubicBezTo>
                  <a:cubicBezTo>
                    <a:pt x="696712" y="383099"/>
                    <a:pt x="680462" y="366849"/>
                    <a:pt x="660417" y="366849"/>
                  </a:cubicBezTo>
                  <a:close/>
                  <a:moveTo>
                    <a:pt x="554151" y="357121"/>
                  </a:moveTo>
                  <a:cubicBezTo>
                    <a:pt x="534106" y="357121"/>
                    <a:pt x="517856" y="373371"/>
                    <a:pt x="517856" y="393416"/>
                  </a:cubicBezTo>
                  <a:cubicBezTo>
                    <a:pt x="517856" y="413461"/>
                    <a:pt x="534106" y="429711"/>
                    <a:pt x="554151" y="429711"/>
                  </a:cubicBezTo>
                  <a:cubicBezTo>
                    <a:pt x="574196" y="429711"/>
                    <a:pt x="590446" y="413461"/>
                    <a:pt x="590446" y="393416"/>
                  </a:cubicBezTo>
                  <a:cubicBezTo>
                    <a:pt x="590446" y="373371"/>
                    <a:pt x="574196" y="357121"/>
                    <a:pt x="554151" y="357121"/>
                  </a:cubicBezTo>
                  <a:close/>
                  <a:moveTo>
                    <a:pt x="447886" y="347392"/>
                  </a:moveTo>
                  <a:cubicBezTo>
                    <a:pt x="427840" y="347392"/>
                    <a:pt x="411591" y="363641"/>
                    <a:pt x="411591" y="383687"/>
                  </a:cubicBezTo>
                  <a:cubicBezTo>
                    <a:pt x="411591" y="403732"/>
                    <a:pt x="427840" y="419982"/>
                    <a:pt x="447886" y="419982"/>
                  </a:cubicBezTo>
                  <a:cubicBezTo>
                    <a:pt x="467931" y="419982"/>
                    <a:pt x="484181" y="403732"/>
                    <a:pt x="484181" y="383687"/>
                  </a:cubicBezTo>
                  <a:cubicBezTo>
                    <a:pt x="484181" y="363641"/>
                    <a:pt x="467931" y="347392"/>
                    <a:pt x="447886" y="347392"/>
                  </a:cubicBezTo>
                  <a:close/>
                  <a:moveTo>
                    <a:pt x="341621" y="337664"/>
                  </a:moveTo>
                  <a:cubicBezTo>
                    <a:pt x="321575" y="337664"/>
                    <a:pt x="305326" y="353914"/>
                    <a:pt x="305326" y="373959"/>
                  </a:cubicBezTo>
                  <a:cubicBezTo>
                    <a:pt x="305326" y="394004"/>
                    <a:pt x="321575" y="410254"/>
                    <a:pt x="341621" y="410254"/>
                  </a:cubicBezTo>
                  <a:cubicBezTo>
                    <a:pt x="361666" y="410254"/>
                    <a:pt x="377916" y="394004"/>
                    <a:pt x="377916" y="373959"/>
                  </a:cubicBezTo>
                  <a:cubicBezTo>
                    <a:pt x="377916" y="353914"/>
                    <a:pt x="361666" y="337664"/>
                    <a:pt x="341621" y="337664"/>
                  </a:cubicBezTo>
                  <a:close/>
                  <a:moveTo>
                    <a:pt x="385399" y="165544"/>
                  </a:moveTo>
                  <a:cubicBezTo>
                    <a:pt x="365353" y="165544"/>
                    <a:pt x="349104" y="181794"/>
                    <a:pt x="349104" y="201839"/>
                  </a:cubicBezTo>
                  <a:cubicBezTo>
                    <a:pt x="349104" y="221884"/>
                    <a:pt x="365353" y="238134"/>
                    <a:pt x="385399" y="238134"/>
                  </a:cubicBezTo>
                  <a:cubicBezTo>
                    <a:pt x="405444" y="238134"/>
                    <a:pt x="421694" y="221884"/>
                    <a:pt x="421694" y="201839"/>
                  </a:cubicBezTo>
                  <a:cubicBezTo>
                    <a:pt x="421694" y="181794"/>
                    <a:pt x="405444" y="165544"/>
                    <a:pt x="385399" y="165544"/>
                  </a:cubicBezTo>
                  <a:close/>
                  <a:moveTo>
                    <a:pt x="280631" y="165544"/>
                  </a:moveTo>
                  <a:cubicBezTo>
                    <a:pt x="260585" y="165544"/>
                    <a:pt x="244336" y="181794"/>
                    <a:pt x="244336" y="201839"/>
                  </a:cubicBezTo>
                  <a:cubicBezTo>
                    <a:pt x="244336" y="221884"/>
                    <a:pt x="260585" y="238134"/>
                    <a:pt x="280631" y="238134"/>
                  </a:cubicBezTo>
                  <a:cubicBezTo>
                    <a:pt x="300676" y="238134"/>
                    <a:pt x="316926" y="221884"/>
                    <a:pt x="316926" y="201839"/>
                  </a:cubicBezTo>
                  <a:cubicBezTo>
                    <a:pt x="316926" y="181794"/>
                    <a:pt x="300676" y="165544"/>
                    <a:pt x="280631" y="165544"/>
                  </a:cubicBezTo>
                  <a:close/>
                  <a:moveTo>
                    <a:pt x="453873" y="120269"/>
                  </a:moveTo>
                  <a:lnTo>
                    <a:pt x="453873" y="192485"/>
                  </a:lnTo>
                  <a:lnTo>
                    <a:pt x="512618" y="192485"/>
                  </a:lnTo>
                  <a:lnTo>
                    <a:pt x="512618" y="120269"/>
                  </a:lnTo>
                  <a:close/>
                  <a:moveTo>
                    <a:pt x="453873" y="31590"/>
                  </a:moveTo>
                  <a:lnTo>
                    <a:pt x="453873" y="103806"/>
                  </a:lnTo>
                  <a:lnTo>
                    <a:pt x="512618" y="103806"/>
                  </a:lnTo>
                  <a:lnTo>
                    <a:pt x="512618" y="31590"/>
                  </a:lnTo>
                  <a:close/>
                  <a:moveTo>
                    <a:pt x="383902" y="31590"/>
                  </a:moveTo>
                  <a:lnTo>
                    <a:pt x="383902" y="103806"/>
                  </a:lnTo>
                  <a:lnTo>
                    <a:pt x="442647" y="103806"/>
                  </a:lnTo>
                  <a:lnTo>
                    <a:pt x="442647" y="31590"/>
                  </a:lnTo>
                  <a:close/>
                  <a:moveTo>
                    <a:pt x="311313" y="31590"/>
                  </a:moveTo>
                  <a:lnTo>
                    <a:pt x="311313" y="103806"/>
                  </a:lnTo>
                  <a:lnTo>
                    <a:pt x="370058" y="103806"/>
                  </a:lnTo>
                  <a:lnTo>
                    <a:pt x="370058" y="31590"/>
                  </a:lnTo>
                  <a:close/>
                  <a:moveTo>
                    <a:pt x="236478" y="31590"/>
                  </a:moveTo>
                  <a:lnTo>
                    <a:pt x="236478" y="103806"/>
                  </a:lnTo>
                  <a:lnTo>
                    <a:pt x="295223" y="103806"/>
                  </a:lnTo>
                  <a:lnTo>
                    <a:pt x="295223" y="31590"/>
                  </a:lnTo>
                  <a:close/>
                  <a:moveTo>
                    <a:pt x="296843" y="937"/>
                  </a:moveTo>
                  <a:cubicBezTo>
                    <a:pt x="397185" y="-2693"/>
                    <a:pt x="553777" y="1937"/>
                    <a:pt x="607658" y="56660"/>
                  </a:cubicBezTo>
                  <a:cubicBezTo>
                    <a:pt x="658172" y="116902"/>
                    <a:pt x="697460" y="188744"/>
                    <a:pt x="735999" y="244495"/>
                  </a:cubicBezTo>
                  <a:cubicBezTo>
                    <a:pt x="773043" y="250482"/>
                    <a:pt x="917848" y="268068"/>
                    <a:pt x="959007" y="268442"/>
                  </a:cubicBezTo>
                  <a:cubicBezTo>
                    <a:pt x="958259" y="314840"/>
                    <a:pt x="948156" y="460768"/>
                    <a:pt x="955265" y="468626"/>
                  </a:cubicBezTo>
                  <a:cubicBezTo>
                    <a:pt x="975470" y="490702"/>
                    <a:pt x="2540264" y="650100"/>
                    <a:pt x="2592274" y="656835"/>
                  </a:cubicBezTo>
                  <a:cubicBezTo>
                    <a:pt x="2600880" y="679285"/>
                    <a:pt x="2610983" y="715580"/>
                    <a:pt x="2614725" y="727179"/>
                  </a:cubicBezTo>
                  <a:cubicBezTo>
                    <a:pt x="2336339" y="704729"/>
                    <a:pt x="341246" y="510533"/>
                    <a:pt x="199060" y="498933"/>
                  </a:cubicBezTo>
                  <a:cubicBezTo>
                    <a:pt x="139193" y="462639"/>
                    <a:pt x="105517" y="447297"/>
                    <a:pt x="0" y="386307"/>
                  </a:cubicBezTo>
                  <a:cubicBezTo>
                    <a:pt x="70719" y="346645"/>
                    <a:pt x="70719" y="300247"/>
                    <a:pt x="117865" y="236638"/>
                  </a:cubicBezTo>
                  <a:cubicBezTo>
                    <a:pt x="148173" y="194730"/>
                    <a:pt x="225253" y="120644"/>
                    <a:pt x="221137" y="5772"/>
                  </a:cubicBezTo>
                  <a:cubicBezTo>
                    <a:pt x="236197" y="4276"/>
                    <a:pt x="263395" y="2148"/>
                    <a:pt x="296843" y="937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9" name="Freeform: Shape 838">
              <a:extLst>
                <a:ext uri="{FF2B5EF4-FFF2-40B4-BE49-F238E27FC236}">
                  <a16:creationId xmlns:a16="http://schemas.microsoft.com/office/drawing/2014/main" id="{08C0C160-0CD7-493C-8BE4-83B4F3B5BC9C}"/>
                </a:ext>
              </a:extLst>
            </p:cNvPr>
            <p:cNvSpPr/>
            <p:nvPr/>
          </p:nvSpPr>
          <p:spPr>
            <a:xfrm>
              <a:off x="9610661" y="3672252"/>
              <a:ext cx="241842" cy="391191"/>
            </a:xfrm>
            <a:custGeom>
              <a:avLst/>
              <a:gdLst>
                <a:gd name="connsiteX0" fmla="*/ 167303 w 241842"/>
                <a:gd name="connsiteY0" fmla="*/ 0 h 391191"/>
                <a:gd name="connsiteX1" fmla="*/ 189656 w 241842"/>
                <a:gd name="connsiteY1" fmla="*/ 0 h 391191"/>
                <a:gd name="connsiteX2" fmla="*/ 189656 w 241842"/>
                <a:gd name="connsiteY2" fmla="*/ 104973 h 391191"/>
                <a:gd name="connsiteX3" fmla="*/ 241842 w 241842"/>
                <a:gd name="connsiteY3" fmla="*/ 119048 h 391191"/>
                <a:gd name="connsiteX4" fmla="*/ 234275 w 241842"/>
                <a:gd name="connsiteY4" fmla="*/ 147105 h 391191"/>
                <a:gd name="connsiteX5" fmla="*/ 114401 w 241842"/>
                <a:gd name="connsiteY5" fmla="*/ 114774 h 391191"/>
                <a:gd name="connsiteX6" fmla="*/ 114401 w 241842"/>
                <a:gd name="connsiteY6" fmla="*/ 245179 h 391191"/>
                <a:gd name="connsiteX7" fmla="*/ 226988 w 241842"/>
                <a:gd name="connsiteY7" fmla="*/ 275545 h 391191"/>
                <a:gd name="connsiteX8" fmla="*/ 219421 w 241842"/>
                <a:gd name="connsiteY8" fmla="*/ 303601 h 391191"/>
                <a:gd name="connsiteX9" fmla="*/ 114401 w 241842"/>
                <a:gd name="connsiteY9" fmla="*/ 275276 h 391191"/>
                <a:gd name="connsiteX10" fmla="*/ 114401 w 241842"/>
                <a:gd name="connsiteY10" fmla="*/ 391191 h 391191"/>
                <a:gd name="connsiteX11" fmla="*/ 75654 w 241842"/>
                <a:gd name="connsiteY11" fmla="*/ 391191 h 391191"/>
                <a:gd name="connsiteX12" fmla="*/ 75654 w 241842"/>
                <a:gd name="connsiteY12" fmla="*/ 264826 h 391191"/>
                <a:gd name="connsiteX13" fmla="*/ 0 w 241842"/>
                <a:gd name="connsiteY13" fmla="*/ 244421 h 391191"/>
                <a:gd name="connsiteX14" fmla="*/ 7567 w 241842"/>
                <a:gd name="connsiteY14" fmla="*/ 216365 h 391191"/>
                <a:gd name="connsiteX15" fmla="*/ 75654 w 241842"/>
                <a:gd name="connsiteY15" fmla="*/ 234729 h 391191"/>
                <a:gd name="connsiteX16" fmla="*/ 75654 w 241842"/>
                <a:gd name="connsiteY16" fmla="*/ 104324 h 391191"/>
                <a:gd name="connsiteX17" fmla="*/ 14854 w 241842"/>
                <a:gd name="connsiteY17" fmla="*/ 87925 h 391191"/>
                <a:gd name="connsiteX18" fmla="*/ 22423 w 241842"/>
                <a:gd name="connsiteY18" fmla="*/ 59869 h 391191"/>
                <a:gd name="connsiteX19" fmla="*/ 75654 w 241842"/>
                <a:gd name="connsiteY19" fmla="*/ 74226 h 391191"/>
                <a:gd name="connsiteX20" fmla="*/ 75654 w 241842"/>
                <a:gd name="connsiteY20" fmla="*/ 8198 h 391191"/>
                <a:gd name="connsiteX21" fmla="*/ 114401 w 241842"/>
                <a:gd name="connsiteY21" fmla="*/ 8198 h 391191"/>
                <a:gd name="connsiteX22" fmla="*/ 114401 w 241842"/>
                <a:gd name="connsiteY22" fmla="*/ 84676 h 391191"/>
                <a:gd name="connsiteX23" fmla="*/ 167303 w 241842"/>
                <a:gd name="connsiteY23" fmla="*/ 98944 h 3911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241842" h="391191">
                  <a:moveTo>
                    <a:pt x="167303" y="0"/>
                  </a:moveTo>
                  <a:lnTo>
                    <a:pt x="189656" y="0"/>
                  </a:lnTo>
                  <a:lnTo>
                    <a:pt x="189656" y="104973"/>
                  </a:lnTo>
                  <a:lnTo>
                    <a:pt x="241842" y="119048"/>
                  </a:lnTo>
                  <a:lnTo>
                    <a:pt x="234275" y="147105"/>
                  </a:lnTo>
                  <a:lnTo>
                    <a:pt x="114401" y="114774"/>
                  </a:lnTo>
                  <a:lnTo>
                    <a:pt x="114401" y="245179"/>
                  </a:lnTo>
                  <a:lnTo>
                    <a:pt x="226988" y="275545"/>
                  </a:lnTo>
                  <a:lnTo>
                    <a:pt x="219421" y="303601"/>
                  </a:lnTo>
                  <a:lnTo>
                    <a:pt x="114401" y="275276"/>
                  </a:lnTo>
                  <a:lnTo>
                    <a:pt x="114401" y="391191"/>
                  </a:lnTo>
                  <a:lnTo>
                    <a:pt x="75654" y="391191"/>
                  </a:lnTo>
                  <a:lnTo>
                    <a:pt x="75654" y="264826"/>
                  </a:lnTo>
                  <a:lnTo>
                    <a:pt x="0" y="244421"/>
                  </a:lnTo>
                  <a:lnTo>
                    <a:pt x="7567" y="216365"/>
                  </a:lnTo>
                  <a:lnTo>
                    <a:pt x="75654" y="234729"/>
                  </a:lnTo>
                  <a:lnTo>
                    <a:pt x="75654" y="104324"/>
                  </a:lnTo>
                  <a:lnTo>
                    <a:pt x="14854" y="87925"/>
                  </a:lnTo>
                  <a:lnTo>
                    <a:pt x="22423" y="59869"/>
                  </a:lnTo>
                  <a:lnTo>
                    <a:pt x="75654" y="74226"/>
                  </a:lnTo>
                  <a:lnTo>
                    <a:pt x="75654" y="8198"/>
                  </a:lnTo>
                  <a:lnTo>
                    <a:pt x="114401" y="8198"/>
                  </a:lnTo>
                  <a:lnTo>
                    <a:pt x="114401" y="84676"/>
                  </a:lnTo>
                  <a:lnTo>
                    <a:pt x="167303" y="98944"/>
                  </a:ln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40" name="Freeform: Shape 839">
              <a:extLst>
                <a:ext uri="{FF2B5EF4-FFF2-40B4-BE49-F238E27FC236}">
                  <a16:creationId xmlns:a16="http://schemas.microsoft.com/office/drawing/2014/main" id="{F28FFF23-42E3-4375-8998-80F4B46EFEEA}"/>
                </a:ext>
              </a:extLst>
            </p:cNvPr>
            <p:cNvSpPr/>
            <p:nvPr/>
          </p:nvSpPr>
          <p:spPr>
            <a:xfrm>
              <a:off x="4921990" y="1541415"/>
              <a:ext cx="230987" cy="1043167"/>
            </a:xfrm>
            <a:custGeom>
              <a:avLst/>
              <a:gdLst>
                <a:gd name="connsiteX0" fmla="*/ 287700 w 295275"/>
                <a:gd name="connsiteY0" fmla="*/ 1141789 h 1333500"/>
                <a:gd name="connsiteX1" fmla="*/ 286748 w 295275"/>
                <a:gd name="connsiteY1" fmla="*/ 1303714 h 1333500"/>
                <a:gd name="connsiteX2" fmla="*/ 252458 w 295275"/>
                <a:gd name="connsiteY2" fmla="*/ 1338956 h 1333500"/>
                <a:gd name="connsiteX3" fmla="*/ 172448 w 295275"/>
                <a:gd name="connsiteY3" fmla="*/ 1259899 h 1333500"/>
                <a:gd name="connsiteX4" fmla="*/ 170543 w 295275"/>
                <a:gd name="connsiteY4" fmla="*/ 1131311 h 1333500"/>
                <a:gd name="connsiteX5" fmla="*/ 172448 w 295275"/>
                <a:gd name="connsiteY5" fmla="*/ 736024 h 1333500"/>
                <a:gd name="connsiteX6" fmla="*/ 144825 w 295275"/>
                <a:gd name="connsiteY6" fmla="*/ 709354 h 1333500"/>
                <a:gd name="connsiteX7" fmla="*/ 25763 w 295275"/>
                <a:gd name="connsiteY7" fmla="*/ 705544 h 1333500"/>
                <a:gd name="connsiteX8" fmla="*/ 45 w 295275"/>
                <a:gd name="connsiteY8" fmla="*/ 687446 h 1333500"/>
                <a:gd name="connsiteX9" fmla="*/ 27668 w 295275"/>
                <a:gd name="connsiteY9" fmla="*/ 673159 h 1333500"/>
                <a:gd name="connsiteX10" fmla="*/ 72436 w 295275"/>
                <a:gd name="connsiteY10" fmla="*/ 661729 h 1333500"/>
                <a:gd name="connsiteX11" fmla="*/ 70530 w 295275"/>
                <a:gd name="connsiteY11" fmla="*/ 581719 h 1333500"/>
                <a:gd name="connsiteX12" fmla="*/ 31478 w 295275"/>
                <a:gd name="connsiteY12" fmla="*/ 575051 h 1333500"/>
                <a:gd name="connsiteX13" fmla="*/ 10523 w 295275"/>
                <a:gd name="connsiteY13" fmla="*/ 561716 h 1333500"/>
                <a:gd name="connsiteX14" fmla="*/ 30525 w 295275"/>
                <a:gd name="connsiteY14" fmla="*/ 549334 h 1333500"/>
                <a:gd name="connsiteX15" fmla="*/ 140063 w 295275"/>
                <a:gd name="connsiteY15" fmla="*/ 549334 h 1333500"/>
                <a:gd name="connsiteX16" fmla="*/ 160066 w 295275"/>
                <a:gd name="connsiteY16" fmla="*/ 561716 h 1333500"/>
                <a:gd name="connsiteX17" fmla="*/ 139111 w 295275"/>
                <a:gd name="connsiteY17" fmla="*/ 575051 h 1333500"/>
                <a:gd name="connsiteX18" fmla="*/ 97200 w 295275"/>
                <a:gd name="connsiteY18" fmla="*/ 584576 h 1333500"/>
                <a:gd name="connsiteX19" fmla="*/ 101011 w 295275"/>
                <a:gd name="connsiteY19" fmla="*/ 668396 h 1333500"/>
                <a:gd name="connsiteX20" fmla="*/ 158161 w 295275"/>
                <a:gd name="connsiteY20" fmla="*/ 676016 h 1333500"/>
                <a:gd name="connsiteX21" fmla="*/ 170543 w 295275"/>
                <a:gd name="connsiteY21" fmla="*/ 641726 h 1333500"/>
                <a:gd name="connsiteX22" fmla="*/ 175305 w 295275"/>
                <a:gd name="connsiteY22" fmla="*/ 229294 h 1333500"/>
                <a:gd name="connsiteX23" fmla="*/ 188641 w 295275"/>
                <a:gd name="connsiteY23" fmla="*/ 201671 h 1333500"/>
                <a:gd name="connsiteX24" fmla="*/ 174353 w 295275"/>
                <a:gd name="connsiteY24" fmla="*/ 184526 h 1333500"/>
                <a:gd name="connsiteX25" fmla="*/ 191498 w 295275"/>
                <a:gd name="connsiteY25" fmla="*/ 119756 h 1333500"/>
                <a:gd name="connsiteX26" fmla="*/ 220073 w 295275"/>
                <a:gd name="connsiteY26" fmla="*/ 5456 h 1333500"/>
                <a:gd name="connsiteX27" fmla="*/ 244838 w 295275"/>
                <a:gd name="connsiteY27" fmla="*/ 10219 h 1333500"/>
                <a:gd name="connsiteX28" fmla="*/ 279128 w 295275"/>
                <a:gd name="connsiteY28" fmla="*/ 119756 h 1333500"/>
                <a:gd name="connsiteX29" fmla="*/ 288653 w 295275"/>
                <a:gd name="connsiteY29" fmla="*/ 189289 h 1333500"/>
                <a:gd name="connsiteX30" fmla="*/ 284843 w 295275"/>
                <a:gd name="connsiteY30" fmla="*/ 213101 h 1333500"/>
                <a:gd name="connsiteX31" fmla="*/ 287700 w 295275"/>
                <a:gd name="connsiteY31" fmla="*/ 1141789 h 1333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95275" h="1333500">
                  <a:moveTo>
                    <a:pt x="287700" y="1141789"/>
                  </a:moveTo>
                  <a:cubicBezTo>
                    <a:pt x="286748" y="1196081"/>
                    <a:pt x="285795" y="1249421"/>
                    <a:pt x="286748" y="1303714"/>
                  </a:cubicBezTo>
                  <a:cubicBezTo>
                    <a:pt x="287700" y="1330384"/>
                    <a:pt x="279128" y="1338956"/>
                    <a:pt x="252458" y="1338956"/>
                  </a:cubicBezTo>
                  <a:cubicBezTo>
                    <a:pt x="172448" y="1339909"/>
                    <a:pt x="172448" y="1340861"/>
                    <a:pt x="172448" y="1259899"/>
                  </a:cubicBezTo>
                  <a:cubicBezTo>
                    <a:pt x="172448" y="1217036"/>
                    <a:pt x="171495" y="1174174"/>
                    <a:pt x="170543" y="1131311"/>
                  </a:cubicBezTo>
                  <a:cubicBezTo>
                    <a:pt x="171495" y="999866"/>
                    <a:pt x="171495" y="868421"/>
                    <a:pt x="172448" y="736024"/>
                  </a:cubicBezTo>
                  <a:cubicBezTo>
                    <a:pt x="172448" y="715069"/>
                    <a:pt x="165780" y="709354"/>
                    <a:pt x="144825" y="709354"/>
                  </a:cubicBezTo>
                  <a:cubicBezTo>
                    <a:pt x="104820" y="709354"/>
                    <a:pt x="65768" y="707449"/>
                    <a:pt x="25763" y="705544"/>
                  </a:cubicBezTo>
                  <a:cubicBezTo>
                    <a:pt x="13380" y="704591"/>
                    <a:pt x="-907" y="707449"/>
                    <a:pt x="45" y="687446"/>
                  </a:cubicBezTo>
                  <a:cubicBezTo>
                    <a:pt x="998" y="665539"/>
                    <a:pt x="17191" y="675064"/>
                    <a:pt x="27668" y="673159"/>
                  </a:cubicBezTo>
                  <a:cubicBezTo>
                    <a:pt x="42908" y="669349"/>
                    <a:pt x="67673" y="684589"/>
                    <a:pt x="72436" y="661729"/>
                  </a:cubicBezTo>
                  <a:cubicBezTo>
                    <a:pt x="77198" y="636011"/>
                    <a:pt x="76245" y="607436"/>
                    <a:pt x="70530" y="581719"/>
                  </a:cubicBezTo>
                  <a:cubicBezTo>
                    <a:pt x="66720" y="567431"/>
                    <a:pt x="44813" y="576956"/>
                    <a:pt x="31478" y="575051"/>
                  </a:cubicBezTo>
                  <a:cubicBezTo>
                    <a:pt x="21953" y="574099"/>
                    <a:pt x="11475" y="574099"/>
                    <a:pt x="10523" y="561716"/>
                  </a:cubicBezTo>
                  <a:cubicBezTo>
                    <a:pt x="9570" y="547429"/>
                    <a:pt x="21953" y="549334"/>
                    <a:pt x="30525" y="549334"/>
                  </a:cubicBezTo>
                  <a:cubicBezTo>
                    <a:pt x="66720" y="549334"/>
                    <a:pt x="103868" y="549334"/>
                    <a:pt x="140063" y="549334"/>
                  </a:cubicBezTo>
                  <a:cubicBezTo>
                    <a:pt x="148636" y="549334"/>
                    <a:pt x="161018" y="548381"/>
                    <a:pt x="160066" y="561716"/>
                  </a:cubicBezTo>
                  <a:cubicBezTo>
                    <a:pt x="159113" y="574099"/>
                    <a:pt x="148636" y="573146"/>
                    <a:pt x="139111" y="575051"/>
                  </a:cubicBezTo>
                  <a:cubicBezTo>
                    <a:pt x="124823" y="576956"/>
                    <a:pt x="101011" y="565526"/>
                    <a:pt x="97200" y="584576"/>
                  </a:cubicBezTo>
                  <a:cubicBezTo>
                    <a:pt x="92438" y="612199"/>
                    <a:pt x="90533" y="643631"/>
                    <a:pt x="101011" y="668396"/>
                  </a:cubicBezTo>
                  <a:cubicBezTo>
                    <a:pt x="106725" y="683636"/>
                    <a:pt x="139111" y="676969"/>
                    <a:pt x="158161" y="676016"/>
                  </a:cubicBezTo>
                  <a:cubicBezTo>
                    <a:pt x="180068" y="675064"/>
                    <a:pt x="169591" y="654109"/>
                    <a:pt x="170543" y="641726"/>
                  </a:cubicBezTo>
                  <a:cubicBezTo>
                    <a:pt x="171495" y="519806"/>
                    <a:pt x="172448" y="351214"/>
                    <a:pt x="175305" y="229294"/>
                  </a:cubicBezTo>
                  <a:cubicBezTo>
                    <a:pt x="176258" y="206434"/>
                    <a:pt x="176258" y="206434"/>
                    <a:pt x="188641" y="201671"/>
                  </a:cubicBezTo>
                  <a:cubicBezTo>
                    <a:pt x="197213" y="198814"/>
                    <a:pt x="180068" y="189289"/>
                    <a:pt x="174353" y="184526"/>
                  </a:cubicBezTo>
                  <a:cubicBezTo>
                    <a:pt x="152445" y="165476"/>
                    <a:pt x="166733" y="137854"/>
                    <a:pt x="191498" y="119756"/>
                  </a:cubicBezTo>
                  <a:cubicBezTo>
                    <a:pt x="230550" y="89276"/>
                    <a:pt x="209595" y="48319"/>
                    <a:pt x="220073" y="5456"/>
                  </a:cubicBezTo>
                  <a:cubicBezTo>
                    <a:pt x="221978" y="-4069"/>
                    <a:pt x="244838" y="-259"/>
                    <a:pt x="244838" y="10219"/>
                  </a:cubicBezTo>
                  <a:cubicBezTo>
                    <a:pt x="241028" y="69274"/>
                    <a:pt x="252458" y="99754"/>
                    <a:pt x="279128" y="119756"/>
                  </a:cubicBezTo>
                  <a:cubicBezTo>
                    <a:pt x="315323" y="146426"/>
                    <a:pt x="307703" y="177859"/>
                    <a:pt x="288653" y="189289"/>
                  </a:cubicBezTo>
                  <a:cubicBezTo>
                    <a:pt x="265793" y="202624"/>
                    <a:pt x="280080" y="202624"/>
                    <a:pt x="284843" y="213101"/>
                  </a:cubicBezTo>
                  <a:cubicBezTo>
                    <a:pt x="289605" y="225484"/>
                    <a:pt x="286748" y="844609"/>
                    <a:pt x="287700" y="1141789"/>
                  </a:cubicBezTo>
                  <a:close/>
                </a:path>
              </a:pathLst>
            </a:custGeom>
            <a:solidFill>
              <a:schemeClr val="accent6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841" name="Group 840">
              <a:extLst>
                <a:ext uri="{FF2B5EF4-FFF2-40B4-BE49-F238E27FC236}">
                  <a16:creationId xmlns:a16="http://schemas.microsoft.com/office/drawing/2014/main" id="{1F4FDD25-E5E5-47DE-87B4-561C070A346C}"/>
                </a:ext>
              </a:extLst>
            </p:cNvPr>
            <p:cNvGrpSpPr/>
            <p:nvPr/>
          </p:nvGrpSpPr>
          <p:grpSpPr>
            <a:xfrm>
              <a:off x="6288139" y="3256228"/>
              <a:ext cx="2633320" cy="537229"/>
              <a:chOff x="6288139" y="3256228"/>
              <a:chExt cx="2633320" cy="537229"/>
            </a:xfrm>
          </p:grpSpPr>
          <p:sp>
            <p:nvSpPr>
              <p:cNvPr id="842" name="Freeform: Shape 841">
                <a:extLst>
                  <a:ext uri="{FF2B5EF4-FFF2-40B4-BE49-F238E27FC236}">
                    <a16:creationId xmlns:a16="http://schemas.microsoft.com/office/drawing/2014/main" id="{7F15FCA3-E33A-4AB3-94DA-36C85217F914}"/>
                  </a:ext>
                </a:extLst>
              </p:cNvPr>
              <p:cNvSpPr/>
              <p:nvPr/>
            </p:nvSpPr>
            <p:spPr>
              <a:xfrm>
                <a:off x="6288139" y="3256228"/>
                <a:ext cx="529034" cy="298047"/>
              </a:xfrm>
              <a:custGeom>
                <a:avLst/>
                <a:gdLst>
                  <a:gd name="connsiteX0" fmla="*/ 35765 w 676275"/>
                  <a:gd name="connsiteY0" fmla="*/ 0 h 381000"/>
                  <a:gd name="connsiteX1" fmla="*/ 682159 w 676275"/>
                  <a:gd name="connsiteY1" fmla="*/ 73578 h 381000"/>
                  <a:gd name="connsiteX2" fmla="*/ 646394 w 676275"/>
                  <a:gd name="connsiteY2" fmla="*/ 387784 h 381000"/>
                  <a:gd name="connsiteX3" fmla="*/ 0 w 676275"/>
                  <a:gd name="connsiteY3" fmla="*/ 314206 h 3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6275" h="381000">
                    <a:moveTo>
                      <a:pt x="35765" y="0"/>
                    </a:moveTo>
                    <a:lnTo>
                      <a:pt x="682159" y="73578"/>
                    </a:lnTo>
                    <a:lnTo>
                      <a:pt x="646394" y="387784"/>
                    </a:lnTo>
                    <a:lnTo>
                      <a:pt x="0" y="314206"/>
                    </a:lnTo>
                    <a:close/>
                  </a:path>
                </a:pathLst>
              </a:custGeom>
              <a:solidFill>
                <a:schemeClr val="accent5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43" name="Freeform: Shape 842">
                <a:extLst>
                  <a:ext uri="{FF2B5EF4-FFF2-40B4-BE49-F238E27FC236}">
                    <a16:creationId xmlns:a16="http://schemas.microsoft.com/office/drawing/2014/main" id="{CF53E1B6-49F5-40F6-B1D1-553B6FB11C8B}"/>
                  </a:ext>
                </a:extLst>
              </p:cNvPr>
              <p:cNvSpPr/>
              <p:nvPr/>
            </p:nvSpPr>
            <p:spPr>
              <a:xfrm>
                <a:off x="7340325" y="3375450"/>
                <a:ext cx="529034" cy="298047"/>
              </a:xfrm>
              <a:custGeom>
                <a:avLst/>
                <a:gdLst>
                  <a:gd name="connsiteX0" fmla="*/ 35765 w 676275"/>
                  <a:gd name="connsiteY0" fmla="*/ 0 h 381000"/>
                  <a:gd name="connsiteX1" fmla="*/ 682159 w 676275"/>
                  <a:gd name="connsiteY1" fmla="*/ 73578 h 381000"/>
                  <a:gd name="connsiteX2" fmla="*/ 646394 w 676275"/>
                  <a:gd name="connsiteY2" fmla="*/ 387784 h 381000"/>
                  <a:gd name="connsiteX3" fmla="*/ 0 w 676275"/>
                  <a:gd name="connsiteY3" fmla="*/ 314206 h 3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6275" h="381000">
                    <a:moveTo>
                      <a:pt x="35765" y="0"/>
                    </a:moveTo>
                    <a:lnTo>
                      <a:pt x="682159" y="73578"/>
                    </a:lnTo>
                    <a:lnTo>
                      <a:pt x="646394" y="387784"/>
                    </a:lnTo>
                    <a:lnTo>
                      <a:pt x="0" y="314206"/>
                    </a:lnTo>
                    <a:close/>
                  </a:path>
                </a:pathLst>
              </a:custGeom>
              <a:solidFill>
                <a:schemeClr val="accent5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44" name="Freeform: Shape 843">
                <a:extLst>
                  <a:ext uri="{FF2B5EF4-FFF2-40B4-BE49-F238E27FC236}">
                    <a16:creationId xmlns:a16="http://schemas.microsoft.com/office/drawing/2014/main" id="{1C78D210-2843-4EB6-9C16-2863F918FF25}"/>
                  </a:ext>
                </a:extLst>
              </p:cNvPr>
              <p:cNvSpPr/>
              <p:nvPr/>
            </p:nvSpPr>
            <p:spPr>
              <a:xfrm>
                <a:off x="7866332" y="3435796"/>
                <a:ext cx="529034" cy="298047"/>
              </a:xfrm>
              <a:custGeom>
                <a:avLst/>
                <a:gdLst>
                  <a:gd name="connsiteX0" fmla="*/ 35766 w 676275"/>
                  <a:gd name="connsiteY0" fmla="*/ 0 h 381000"/>
                  <a:gd name="connsiteX1" fmla="*/ 682160 w 676275"/>
                  <a:gd name="connsiteY1" fmla="*/ 73578 h 381000"/>
                  <a:gd name="connsiteX2" fmla="*/ 646395 w 676275"/>
                  <a:gd name="connsiteY2" fmla="*/ 387784 h 381000"/>
                  <a:gd name="connsiteX3" fmla="*/ 1 w 676275"/>
                  <a:gd name="connsiteY3" fmla="*/ 314206 h 3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6275" h="381000">
                    <a:moveTo>
                      <a:pt x="35766" y="0"/>
                    </a:moveTo>
                    <a:lnTo>
                      <a:pt x="682160" y="73578"/>
                    </a:lnTo>
                    <a:lnTo>
                      <a:pt x="646395" y="387784"/>
                    </a:lnTo>
                    <a:lnTo>
                      <a:pt x="1" y="314206"/>
                    </a:lnTo>
                    <a:close/>
                  </a:path>
                </a:pathLst>
              </a:custGeom>
              <a:solidFill>
                <a:schemeClr val="accent6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45" name="Freeform: Shape 844">
                <a:extLst>
                  <a:ext uri="{FF2B5EF4-FFF2-40B4-BE49-F238E27FC236}">
                    <a16:creationId xmlns:a16="http://schemas.microsoft.com/office/drawing/2014/main" id="{6395EB3C-22BB-4413-B8D2-78E5DFFB7C6E}"/>
                  </a:ext>
                </a:extLst>
              </p:cNvPr>
              <p:cNvSpPr/>
              <p:nvPr/>
            </p:nvSpPr>
            <p:spPr>
              <a:xfrm>
                <a:off x="8392425" y="3495410"/>
                <a:ext cx="529034" cy="298047"/>
              </a:xfrm>
              <a:custGeom>
                <a:avLst/>
                <a:gdLst>
                  <a:gd name="connsiteX0" fmla="*/ 35766 w 676275"/>
                  <a:gd name="connsiteY0" fmla="*/ 0 h 381000"/>
                  <a:gd name="connsiteX1" fmla="*/ 682160 w 676275"/>
                  <a:gd name="connsiteY1" fmla="*/ 73578 h 381000"/>
                  <a:gd name="connsiteX2" fmla="*/ 646394 w 676275"/>
                  <a:gd name="connsiteY2" fmla="*/ 387784 h 381000"/>
                  <a:gd name="connsiteX3" fmla="*/ 0 w 676275"/>
                  <a:gd name="connsiteY3" fmla="*/ 314206 h 3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6275" h="381000">
                    <a:moveTo>
                      <a:pt x="35766" y="0"/>
                    </a:moveTo>
                    <a:lnTo>
                      <a:pt x="682160" y="73578"/>
                    </a:lnTo>
                    <a:lnTo>
                      <a:pt x="646394" y="387784"/>
                    </a:lnTo>
                    <a:lnTo>
                      <a:pt x="0" y="314206"/>
                    </a:lnTo>
                    <a:close/>
                  </a:path>
                </a:pathLst>
              </a:custGeom>
              <a:solidFill>
                <a:schemeClr val="accent5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46" name="Freeform: Shape 845">
                <a:extLst>
                  <a:ext uri="{FF2B5EF4-FFF2-40B4-BE49-F238E27FC236}">
                    <a16:creationId xmlns:a16="http://schemas.microsoft.com/office/drawing/2014/main" id="{6E4A0CFD-54EA-432B-BC79-93E7BDCF876E}"/>
                  </a:ext>
                </a:extLst>
              </p:cNvPr>
              <p:cNvSpPr/>
              <p:nvPr/>
            </p:nvSpPr>
            <p:spPr>
              <a:xfrm>
                <a:off x="6814232" y="3315836"/>
                <a:ext cx="529034" cy="298047"/>
              </a:xfrm>
              <a:custGeom>
                <a:avLst/>
                <a:gdLst>
                  <a:gd name="connsiteX0" fmla="*/ 35766 w 676275"/>
                  <a:gd name="connsiteY0" fmla="*/ 0 h 381000"/>
                  <a:gd name="connsiteX1" fmla="*/ 682160 w 676275"/>
                  <a:gd name="connsiteY1" fmla="*/ 73578 h 381000"/>
                  <a:gd name="connsiteX2" fmla="*/ 646394 w 676275"/>
                  <a:gd name="connsiteY2" fmla="*/ 387784 h 381000"/>
                  <a:gd name="connsiteX3" fmla="*/ 0 w 676275"/>
                  <a:gd name="connsiteY3" fmla="*/ 314206 h 3810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676275" h="381000">
                    <a:moveTo>
                      <a:pt x="35766" y="0"/>
                    </a:moveTo>
                    <a:lnTo>
                      <a:pt x="682160" y="73578"/>
                    </a:lnTo>
                    <a:lnTo>
                      <a:pt x="646394" y="387784"/>
                    </a:lnTo>
                    <a:lnTo>
                      <a:pt x="0" y="314206"/>
                    </a:lnTo>
                    <a:close/>
                  </a:path>
                </a:pathLst>
              </a:custGeom>
              <a:solidFill>
                <a:schemeClr val="accent6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</p:grpSp>
      <p:sp>
        <p:nvSpPr>
          <p:cNvPr id="847" name="Freeform 32">
            <a:extLst>
              <a:ext uri="{FF2B5EF4-FFF2-40B4-BE49-F238E27FC236}">
                <a16:creationId xmlns:a16="http://schemas.microsoft.com/office/drawing/2014/main" id="{541515F9-F982-44A8-B5EC-B53468B3584B}"/>
              </a:ext>
            </a:extLst>
          </p:cNvPr>
          <p:cNvSpPr/>
          <p:nvPr/>
        </p:nvSpPr>
        <p:spPr>
          <a:xfrm rot="455327">
            <a:off x="7037857" y="5156222"/>
            <a:ext cx="4762102" cy="1045334"/>
          </a:xfrm>
          <a:custGeom>
            <a:avLst/>
            <a:gdLst>
              <a:gd name="connsiteX0" fmla="*/ 0 w 3648075"/>
              <a:gd name="connsiteY0" fmla="*/ 295275 h 1343025"/>
              <a:gd name="connsiteX1" fmla="*/ 2886075 w 3648075"/>
              <a:gd name="connsiteY1" fmla="*/ 0 h 1343025"/>
              <a:gd name="connsiteX2" fmla="*/ 3648075 w 3648075"/>
              <a:gd name="connsiteY2" fmla="*/ 657225 h 1343025"/>
              <a:gd name="connsiteX3" fmla="*/ 2990850 w 3648075"/>
              <a:gd name="connsiteY3" fmla="*/ 1343025 h 1343025"/>
              <a:gd name="connsiteX4" fmla="*/ 3019425 w 3648075"/>
              <a:gd name="connsiteY4" fmla="*/ 1333500 h 1343025"/>
              <a:gd name="connsiteX0" fmla="*/ 0 w 3648075"/>
              <a:gd name="connsiteY0" fmla="*/ 295275 h 1343025"/>
              <a:gd name="connsiteX1" fmla="*/ 2886075 w 3648075"/>
              <a:gd name="connsiteY1" fmla="*/ 0 h 1343025"/>
              <a:gd name="connsiteX2" fmla="*/ 3648075 w 3648075"/>
              <a:gd name="connsiteY2" fmla="*/ 657225 h 1343025"/>
              <a:gd name="connsiteX3" fmla="*/ 2990850 w 3648075"/>
              <a:gd name="connsiteY3" fmla="*/ 1343025 h 1343025"/>
              <a:gd name="connsiteX4" fmla="*/ 3019425 w 3648075"/>
              <a:gd name="connsiteY4" fmla="*/ 1333500 h 1343025"/>
              <a:gd name="connsiteX0" fmla="*/ 0 w 3648075"/>
              <a:gd name="connsiteY0" fmla="*/ 422478 h 1470228"/>
              <a:gd name="connsiteX1" fmla="*/ 2886075 w 3648075"/>
              <a:gd name="connsiteY1" fmla="*/ 127203 h 1470228"/>
              <a:gd name="connsiteX2" fmla="*/ 3648075 w 3648075"/>
              <a:gd name="connsiteY2" fmla="*/ 784428 h 1470228"/>
              <a:gd name="connsiteX3" fmla="*/ 2990850 w 3648075"/>
              <a:gd name="connsiteY3" fmla="*/ 1470228 h 1470228"/>
              <a:gd name="connsiteX4" fmla="*/ 3019425 w 3648075"/>
              <a:gd name="connsiteY4" fmla="*/ 1460703 h 1470228"/>
              <a:gd name="connsiteX0" fmla="*/ 0 w 3648075"/>
              <a:gd name="connsiteY0" fmla="*/ 384312 h 1432062"/>
              <a:gd name="connsiteX1" fmla="*/ 2886075 w 3648075"/>
              <a:gd name="connsiteY1" fmla="*/ 89037 h 1432062"/>
              <a:gd name="connsiteX2" fmla="*/ 3648075 w 3648075"/>
              <a:gd name="connsiteY2" fmla="*/ 746262 h 1432062"/>
              <a:gd name="connsiteX3" fmla="*/ 2990850 w 3648075"/>
              <a:gd name="connsiteY3" fmla="*/ 1432062 h 1432062"/>
              <a:gd name="connsiteX4" fmla="*/ 3019425 w 3648075"/>
              <a:gd name="connsiteY4" fmla="*/ 1422537 h 1432062"/>
              <a:gd name="connsiteX0" fmla="*/ 0 w 3648075"/>
              <a:gd name="connsiteY0" fmla="*/ 384312 h 1432062"/>
              <a:gd name="connsiteX1" fmla="*/ 2886075 w 3648075"/>
              <a:gd name="connsiteY1" fmla="*/ 89037 h 1432062"/>
              <a:gd name="connsiteX2" fmla="*/ 3648075 w 3648075"/>
              <a:gd name="connsiteY2" fmla="*/ 746262 h 1432062"/>
              <a:gd name="connsiteX3" fmla="*/ 2990850 w 3648075"/>
              <a:gd name="connsiteY3" fmla="*/ 1432062 h 1432062"/>
              <a:gd name="connsiteX4" fmla="*/ 3019425 w 3648075"/>
              <a:gd name="connsiteY4" fmla="*/ 1422537 h 1432062"/>
              <a:gd name="connsiteX0" fmla="*/ 0 w 3514725"/>
              <a:gd name="connsiteY0" fmla="*/ 384312 h 1432062"/>
              <a:gd name="connsiteX1" fmla="*/ 2886075 w 3514725"/>
              <a:gd name="connsiteY1" fmla="*/ 89037 h 1432062"/>
              <a:gd name="connsiteX2" fmla="*/ 3514725 w 3514725"/>
              <a:gd name="connsiteY2" fmla="*/ 793887 h 1432062"/>
              <a:gd name="connsiteX3" fmla="*/ 2990850 w 3514725"/>
              <a:gd name="connsiteY3" fmla="*/ 1432062 h 1432062"/>
              <a:gd name="connsiteX4" fmla="*/ 3019425 w 3514725"/>
              <a:gd name="connsiteY4" fmla="*/ 1422537 h 1432062"/>
              <a:gd name="connsiteX0" fmla="*/ 0 w 3543916"/>
              <a:gd name="connsiteY0" fmla="*/ 384312 h 1432062"/>
              <a:gd name="connsiteX1" fmla="*/ 2886075 w 3543916"/>
              <a:gd name="connsiteY1" fmla="*/ 89037 h 1432062"/>
              <a:gd name="connsiteX2" fmla="*/ 3514725 w 3543916"/>
              <a:gd name="connsiteY2" fmla="*/ 793887 h 1432062"/>
              <a:gd name="connsiteX3" fmla="*/ 2990850 w 3543916"/>
              <a:gd name="connsiteY3" fmla="*/ 1432062 h 1432062"/>
              <a:gd name="connsiteX4" fmla="*/ 3019425 w 3543916"/>
              <a:gd name="connsiteY4" fmla="*/ 1422537 h 1432062"/>
              <a:gd name="connsiteX0" fmla="*/ 0 w 3544552"/>
              <a:gd name="connsiteY0" fmla="*/ 553510 h 1601260"/>
              <a:gd name="connsiteX1" fmla="*/ 2895600 w 3544552"/>
              <a:gd name="connsiteY1" fmla="*/ 77260 h 1601260"/>
              <a:gd name="connsiteX2" fmla="*/ 3514725 w 3544552"/>
              <a:gd name="connsiteY2" fmla="*/ 963085 h 1601260"/>
              <a:gd name="connsiteX3" fmla="*/ 2990850 w 3544552"/>
              <a:gd name="connsiteY3" fmla="*/ 1601260 h 1601260"/>
              <a:gd name="connsiteX4" fmla="*/ 3019425 w 3544552"/>
              <a:gd name="connsiteY4" fmla="*/ 1591735 h 1601260"/>
              <a:gd name="connsiteX0" fmla="*/ 0 w 3500521"/>
              <a:gd name="connsiteY0" fmla="*/ 553510 h 1601260"/>
              <a:gd name="connsiteX1" fmla="*/ 2895600 w 3500521"/>
              <a:gd name="connsiteY1" fmla="*/ 77260 h 1601260"/>
              <a:gd name="connsiteX2" fmla="*/ 3467100 w 3500521"/>
              <a:gd name="connsiteY2" fmla="*/ 991660 h 1601260"/>
              <a:gd name="connsiteX3" fmla="*/ 2990850 w 3500521"/>
              <a:gd name="connsiteY3" fmla="*/ 1601260 h 1601260"/>
              <a:gd name="connsiteX4" fmla="*/ 3019425 w 3500521"/>
              <a:gd name="connsiteY4" fmla="*/ 1591735 h 1601260"/>
              <a:gd name="connsiteX0" fmla="*/ 0 w 3500521"/>
              <a:gd name="connsiteY0" fmla="*/ 553510 h 1601260"/>
              <a:gd name="connsiteX1" fmla="*/ 2895600 w 3500521"/>
              <a:gd name="connsiteY1" fmla="*/ 77260 h 1601260"/>
              <a:gd name="connsiteX2" fmla="*/ 3467100 w 3500521"/>
              <a:gd name="connsiteY2" fmla="*/ 991660 h 1601260"/>
              <a:gd name="connsiteX3" fmla="*/ 2990850 w 3500521"/>
              <a:gd name="connsiteY3" fmla="*/ 1601260 h 1601260"/>
              <a:gd name="connsiteX4" fmla="*/ 3019425 w 3500521"/>
              <a:gd name="connsiteY4" fmla="*/ 1591735 h 1601260"/>
              <a:gd name="connsiteX0" fmla="*/ 0 w 3139354"/>
              <a:gd name="connsiteY0" fmla="*/ 553510 h 1601260"/>
              <a:gd name="connsiteX1" fmla="*/ 2895600 w 3139354"/>
              <a:gd name="connsiteY1" fmla="*/ 77260 h 1601260"/>
              <a:gd name="connsiteX2" fmla="*/ 2990850 w 3139354"/>
              <a:gd name="connsiteY2" fmla="*/ 1601260 h 1601260"/>
              <a:gd name="connsiteX3" fmla="*/ 3019425 w 3139354"/>
              <a:gd name="connsiteY3" fmla="*/ 1591735 h 1601260"/>
              <a:gd name="connsiteX0" fmla="*/ 0 w 3139354"/>
              <a:gd name="connsiteY0" fmla="*/ 553510 h 1601260"/>
              <a:gd name="connsiteX1" fmla="*/ 2895600 w 3139354"/>
              <a:gd name="connsiteY1" fmla="*/ 77260 h 1601260"/>
              <a:gd name="connsiteX2" fmla="*/ 2990850 w 3139354"/>
              <a:gd name="connsiteY2" fmla="*/ 1601260 h 1601260"/>
              <a:gd name="connsiteX0" fmla="*/ 0 w 3338009"/>
              <a:gd name="connsiteY0" fmla="*/ 553510 h 1601260"/>
              <a:gd name="connsiteX1" fmla="*/ 2895600 w 3338009"/>
              <a:gd name="connsiteY1" fmla="*/ 77260 h 1601260"/>
              <a:gd name="connsiteX2" fmla="*/ 2990850 w 3338009"/>
              <a:gd name="connsiteY2" fmla="*/ 1601260 h 1601260"/>
              <a:gd name="connsiteX0" fmla="*/ 0 w 3435667"/>
              <a:gd name="connsiteY0" fmla="*/ 508668 h 1556418"/>
              <a:gd name="connsiteX1" fmla="*/ 3095625 w 3435667"/>
              <a:gd name="connsiteY1" fmla="*/ 80043 h 1556418"/>
              <a:gd name="connsiteX2" fmla="*/ 2990850 w 3435667"/>
              <a:gd name="connsiteY2" fmla="*/ 1556418 h 1556418"/>
              <a:gd name="connsiteX0" fmla="*/ 0 w 3414855"/>
              <a:gd name="connsiteY0" fmla="*/ 580508 h 1628258"/>
              <a:gd name="connsiteX1" fmla="*/ 3057525 w 3414855"/>
              <a:gd name="connsiteY1" fmla="*/ 75683 h 1628258"/>
              <a:gd name="connsiteX2" fmla="*/ 2990850 w 3414855"/>
              <a:gd name="connsiteY2" fmla="*/ 1628258 h 1628258"/>
              <a:gd name="connsiteX0" fmla="*/ 0 w 3483642"/>
              <a:gd name="connsiteY0" fmla="*/ 580508 h 1628258"/>
              <a:gd name="connsiteX1" fmla="*/ 3057525 w 3483642"/>
              <a:gd name="connsiteY1" fmla="*/ 75683 h 1628258"/>
              <a:gd name="connsiteX2" fmla="*/ 2990850 w 3483642"/>
              <a:gd name="connsiteY2" fmla="*/ 1628258 h 1628258"/>
              <a:gd name="connsiteX0" fmla="*/ 0 w 3483642"/>
              <a:gd name="connsiteY0" fmla="*/ 618063 h 1665813"/>
              <a:gd name="connsiteX1" fmla="*/ 3057525 w 3483642"/>
              <a:gd name="connsiteY1" fmla="*/ 113238 h 1665813"/>
              <a:gd name="connsiteX2" fmla="*/ 2990850 w 3483642"/>
              <a:gd name="connsiteY2" fmla="*/ 1665813 h 1665813"/>
              <a:gd name="connsiteX0" fmla="*/ 0 w 3479740"/>
              <a:gd name="connsiteY0" fmla="*/ 618063 h 1665813"/>
              <a:gd name="connsiteX1" fmla="*/ 3057525 w 3479740"/>
              <a:gd name="connsiteY1" fmla="*/ 113238 h 1665813"/>
              <a:gd name="connsiteX2" fmla="*/ 2990850 w 3479740"/>
              <a:gd name="connsiteY2" fmla="*/ 1665813 h 1665813"/>
              <a:gd name="connsiteX0" fmla="*/ 0 w 3443113"/>
              <a:gd name="connsiteY0" fmla="*/ 618063 h 1665813"/>
              <a:gd name="connsiteX1" fmla="*/ 3057525 w 3443113"/>
              <a:gd name="connsiteY1" fmla="*/ 113238 h 1665813"/>
              <a:gd name="connsiteX2" fmla="*/ 2990850 w 3443113"/>
              <a:gd name="connsiteY2" fmla="*/ 1665813 h 1665813"/>
              <a:gd name="connsiteX0" fmla="*/ 0 w 3443113"/>
              <a:gd name="connsiteY0" fmla="*/ 651646 h 1699396"/>
              <a:gd name="connsiteX1" fmla="*/ 3057525 w 3443113"/>
              <a:gd name="connsiteY1" fmla="*/ 146821 h 1699396"/>
              <a:gd name="connsiteX2" fmla="*/ 2990850 w 3443113"/>
              <a:gd name="connsiteY2" fmla="*/ 1699396 h 1699396"/>
              <a:gd name="connsiteX0" fmla="*/ 0 w 3443113"/>
              <a:gd name="connsiteY0" fmla="*/ 669031 h 1716781"/>
              <a:gd name="connsiteX1" fmla="*/ 3057525 w 3443113"/>
              <a:gd name="connsiteY1" fmla="*/ 164206 h 1716781"/>
              <a:gd name="connsiteX2" fmla="*/ 2990850 w 3443113"/>
              <a:gd name="connsiteY2" fmla="*/ 1716781 h 1716781"/>
              <a:gd name="connsiteX0" fmla="*/ 0 w 3531644"/>
              <a:gd name="connsiteY0" fmla="*/ 731919 h 1710812"/>
              <a:gd name="connsiteX1" fmla="*/ 3146056 w 3531644"/>
              <a:gd name="connsiteY1" fmla="*/ 158237 h 1710812"/>
              <a:gd name="connsiteX2" fmla="*/ 3079381 w 3531644"/>
              <a:gd name="connsiteY2" fmla="*/ 1710812 h 1710812"/>
              <a:gd name="connsiteX0" fmla="*/ 0 w 3531644"/>
              <a:gd name="connsiteY0" fmla="*/ 746907 h 1725800"/>
              <a:gd name="connsiteX1" fmla="*/ 3146056 w 3531644"/>
              <a:gd name="connsiteY1" fmla="*/ 173225 h 1725800"/>
              <a:gd name="connsiteX2" fmla="*/ 3079381 w 3531644"/>
              <a:gd name="connsiteY2" fmla="*/ 1725800 h 1725800"/>
              <a:gd name="connsiteX0" fmla="*/ 0 w 3464062"/>
              <a:gd name="connsiteY0" fmla="*/ 746907 h 1666780"/>
              <a:gd name="connsiteX1" fmla="*/ 3146056 w 3464062"/>
              <a:gd name="connsiteY1" fmla="*/ 173225 h 1666780"/>
              <a:gd name="connsiteX2" fmla="*/ 2872810 w 3464062"/>
              <a:gd name="connsiteY2" fmla="*/ 1666780 h 1666780"/>
              <a:gd name="connsiteX0" fmla="*/ 0 w 3395216"/>
              <a:gd name="connsiteY0" fmla="*/ 844990 h 1764863"/>
              <a:gd name="connsiteX1" fmla="*/ 3047689 w 3395216"/>
              <a:gd name="connsiteY1" fmla="*/ 163104 h 1764863"/>
              <a:gd name="connsiteX2" fmla="*/ 2872810 w 3395216"/>
              <a:gd name="connsiteY2" fmla="*/ 1764863 h 1764863"/>
              <a:gd name="connsiteX0" fmla="*/ 0 w 3423550"/>
              <a:gd name="connsiteY0" fmla="*/ 802135 h 1722008"/>
              <a:gd name="connsiteX1" fmla="*/ 3088947 w 3423550"/>
              <a:gd name="connsiteY1" fmla="*/ 167363 h 1722008"/>
              <a:gd name="connsiteX2" fmla="*/ 2872810 w 3423550"/>
              <a:gd name="connsiteY2" fmla="*/ 1722008 h 1722008"/>
              <a:gd name="connsiteX0" fmla="*/ 0 w 3365966"/>
              <a:gd name="connsiteY0" fmla="*/ 802135 h 1722008"/>
              <a:gd name="connsiteX1" fmla="*/ 3088947 w 3365966"/>
              <a:gd name="connsiteY1" fmla="*/ 167363 h 1722008"/>
              <a:gd name="connsiteX2" fmla="*/ 2872810 w 3365966"/>
              <a:gd name="connsiteY2" fmla="*/ 1722008 h 1722008"/>
              <a:gd name="connsiteX0" fmla="*/ 0 w 3365966"/>
              <a:gd name="connsiteY0" fmla="*/ 825751 h 1745624"/>
              <a:gd name="connsiteX1" fmla="*/ 3088947 w 3365966"/>
              <a:gd name="connsiteY1" fmla="*/ 190979 h 1745624"/>
              <a:gd name="connsiteX2" fmla="*/ 2872810 w 3365966"/>
              <a:gd name="connsiteY2" fmla="*/ 1745624 h 1745624"/>
              <a:gd name="connsiteX0" fmla="*/ 0 w 3365966"/>
              <a:gd name="connsiteY0" fmla="*/ 833266 h 1753139"/>
              <a:gd name="connsiteX1" fmla="*/ 3088947 w 3365966"/>
              <a:gd name="connsiteY1" fmla="*/ 198494 h 1753139"/>
              <a:gd name="connsiteX2" fmla="*/ 2872810 w 3365966"/>
              <a:gd name="connsiteY2" fmla="*/ 1753139 h 1753139"/>
              <a:gd name="connsiteX0" fmla="*/ 0 w 3598093"/>
              <a:gd name="connsiteY0" fmla="*/ 937797 h 1857670"/>
              <a:gd name="connsiteX1" fmla="*/ 3394847 w 3598093"/>
              <a:gd name="connsiteY1" fmla="*/ 186729 h 1857670"/>
              <a:gd name="connsiteX2" fmla="*/ 2872810 w 3598093"/>
              <a:gd name="connsiteY2" fmla="*/ 1857670 h 1857670"/>
              <a:gd name="connsiteX0" fmla="*/ 0 w 3722897"/>
              <a:gd name="connsiteY0" fmla="*/ 946594 h 1856750"/>
              <a:gd name="connsiteX1" fmla="*/ 3519651 w 3722897"/>
              <a:gd name="connsiteY1" fmla="*/ 185809 h 1856750"/>
              <a:gd name="connsiteX2" fmla="*/ 2997614 w 3722897"/>
              <a:gd name="connsiteY2" fmla="*/ 1856750 h 1856750"/>
              <a:gd name="connsiteX0" fmla="*/ 0 w 3740809"/>
              <a:gd name="connsiteY0" fmla="*/ 936807 h 1857774"/>
              <a:gd name="connsiteX1" fmla="*/ 3537563 w 3740809"/>
              <a:gd name="connsiteY1" fmla="*/ 186833 h 1857774"/>
              <a:gd name="connsiteX2" fmla="*/ 3015526 w 3740809"/>
              <a:gd name="connsiteY2" fmla="*/ 1857774 h 1857774"/>
              <a:gd name="connsiteX0" fmla="*/ 0 w 4619080"/>
              <a:gd name="connsiteY0" fmla="*/ 1750182 h 1750846"/>
              <a:gd name="connsiteX1" fmla="*/ 3537563 w 4619080"/>
              <a:gd name="connsiteY1" fmla="*/ 1000208 h 1750846"/>
              <a:gd name="connsiteX2" fmla="*/ 4504327 w 4619080"/>
              <a:gd name="connsiteY2" fmla="*/ 24000 h 1750846"/>
              <a:gd name="connsiteX0" fmla="*/ 0 w 4530055"/>
              <a:gd name="connsiteY0" fmla="*/ 1726182 h 1726846"/>
              <a:gd name="connsiteX1" fmla="*/ 3537563 w 4530055"/>
              <a:gd name="connsiteY1" fmla="*/ 976208 h 1726846"/>
              <a:gd name="connsiteX2" fmla="*/ 4504327 w 4530055"/>
              <a:gd name="connsiteY2" fmla="*/ 0 h 1726846"/>
              <a:gd name="connsiteX0" fmla="*/ 0 w 4522888"/>
              <a:gd name="connsiteY0" fmla="*/ 1726182 h 1726845"/>
              <a:gd name="connsiteX1" fmla="*/ 3252133 w 4522888"/>
              <a:gd name="connsiteY1" fmla="*/ 974020 h 1726845"/>
              <a:gd name="connsiteX2" fmla="*/ 4504327 w 4522888"/>
              <a:gd name="connsiteY2" fmla="*/ 0 h 1726845"/>
              <a:gd name="connsiteX0" fmla="*/ 0 w 4522888"/>
              <a:gd name="connsiteY0" fmla="*/ 1726182 h 1726918"/>
              <a:gd name="connsiteX1" fmla="*/ 3252133 w 4522888"/>
              <a:gd name="connsiteY1" fmla="*/ 974020 h 1726918"/>
              <a:gd name="connsiteX2" fmla="*/ 4504327 w 4522888"/>
              <a:gd name="connsiteY2" fmla="*/ 0 h 1726918"/>
              <a:gd name="connsiteX0" fmla="*/ 0 w 4523150"/>
              <a:gd name="connsiteY0" fmla="*/ 1726182 h 1726902"/>
              <a:gd name="connsiteX1" fmla="*/ 3266334 w 4523150"/>
              <a:gd name="connsiteY1" fmla="*/ 943339 h 1726902"/>
              <a:gd name="connsiteX2" fmla="*/ 4504327 w 4523150"/>
              <a:gd name="connsiteY2" fmla="*/ 0 h 1726902"/>
              <a:gd name="connsiteX0" fmla="*/ 0 w 4523150"/>
              <a:gd name="connsiteY0" fmla="*/ 1726182 h 1727012"/>
              <a:gd name="connsiteX1" fmla="*/ 3266334 w 4523150"/>
              <a:gd name="connsiteY1" fmla="*/ 943339 h 1727012"/>
              <a:gd name="connsiteX2" fmla="*/ 4504327 w 4523150"/>
              <a:gd name="connsiteY2" fmla="*/ 0 h 1727012"/>
              <a:gd name="connsiteX0" fmla="*/ 0 w 4523390"/>
              <a:gd name="connsiteY0" fmla="*/ 1726182 h 1726969"/>
              <a:gd name="connsiteX1" fmla="*/ 3278936 w 4523390"/>
              <a:gd name="connsiteY1" fmla="*/ 878982 h 1726969"/>
              <a:gd name="connsiteX2" fmla="*/ 4504327 w 4523390"/>
              <a:gd name="connsiteY2" fmla="*/ 0 h 1726969"/>
              <a:gd name="connsiteX0" fmla="*/ 0 w 4523390"/>
              <a:gd name="connsiteY0" fmla="*/ 1726182 h 1726182"/>
              <a:gd name="connsiteX1" fmla="*/ 3278936 w 4523390"/>
              <a:gd name="connsiteY1" fmla="*/ 878982 h 1726182"/>
              <a:gd name="connsiteX2" fmla="*/ 4504327 w 4523390"/>
              <a:gd name="connsiteY2" fmla="*/ 0 h 1726182"/>
              <a:gd name="connsiteX0" fmla="*/ 0 w 4303272"/>
              <a:gd name="connsiteY0" fmla="*/ 1708575 h 1708575"/>
              <a:gd name="connsiteX1" fmla="*/ 3058818 w 4303272"/>
              <a:gd name="connsiteY1" fmla="*/ 878982 h 1708575"/>
              <a:gd name="connsiteX2" fmla="*/ 4284209 w 4303272"/>
              <a:gd name="connsiteY2" fmla="*/ 0 h 1708575"/>
              <a:gd name="connsiteX0" fmla="*/ 0 w 4303272"/>
              <a:gd name="connsiteY0" fmla="*/ 1708575 h 1708575"/>
              <a:gd name="connsiteX1" fmla="*/ 3058818 w 4303272"/>
              <a:gd name="connsiteY1" fmla="*/ 878982 h 1708575"/>
              <a:gd name="connsiteX2" fmla="*/ 4284209 w 4303272"/>
              <a:gd name="connsiteY2" fmla="*/ 0 h 1708575"/>
              <a:gd name="connsiteX0" fmla="*/ 0 w 4304510"/>
              <a:gd name="connsiteY0" fmla="*/ 1708575 h 1708575"/>
              <a:gd name="connsiteX1" fmla="*/ 3119397 w 4304510"/>
              <a:gd name="connsiteY1" fmla="*/ 909005 h 1708575"/>
              <a:gd name="connsiteX2" fmla="*/ 4284209 w 4304510"/>
              <a:gd name="connsiteY2" fmla="*/ 0 h 1708575"/>
              <a:gd name="connsiteX0" fmla="*/ 0 w 3727878"/>
              <a:gd name="connsiteY0" fmla="*/ 1056829 h 1056829"/>
              <a:gd name="connsiteX1" fmla="*/ 3119397 w 3727878"/>
              <a:gd name="connsiteY1" fmla="*/ 257259 h 1056829"/>
              <a:gd name="connsiteX2" fmla="*/ 3673179 w 3727878"/>
              <a:gd name="connsiteY2" fmla="*/ 0 h 1056829"/>
              <a:gd name="connsiteX0" fmla="*/ 0 w 3700652"/>
              <a:gd name="connsiteY0" fmla="*/ 1056829 h 1056829"/>
              <a:gd name="connsiteX1" fmla="*/ 3119397 w 3700652"/>
              <a:gd name="connsiteY1" fmla="*/ 257259 h 1056829"/>
              <a:gd name="connsiteX2" fmla="*/ 3673179 w 3700652"/>
              <a:gd name="connsiteY2" fmla="*/ 0 h 1056829"/>
              <a:gd name="connsiteX0" fmla="*/ 0 w 3673179"/>
              <a:gd name="connsiteY0" fmla="*/ 1056829 h 1056829"/>
              <a:gd name="connsiteX1" fmla="*/ 3119397 w 3673179"/>
              <a:gd name="connsiteY1" fmla="*/ 257259 h 1056829"/>
              <a:gd name="connsiteX2" fmla="*/ 3673179 w 3673179"/>
              <a:gd name="connsiteY2" fmla="*/ 0 h 1056829"/>
              <a:gd name="connsiteX0" fmla="*/ 0 w 3673179"/>
              <a:gd name="connsiteY0" fmla="*/ 1056829 h 1056829"/>
              <a:gd name="connsiteX1" fmla="*/ 1601342 w 3673179"/>
              <a:gd name="connsiteY1" fmla="*/ 603599 h 1056829"/>
              <a:gd name="connsiteX2" fmla="*/ 3673179 w 3673179"/>
              <a:gd name="connsiteY2" fmla="*/ 0 h 1056829"/>
              <a:gd name="connsiteX0" fmla="*/ 0 w 3673179"/>
              <a:gd name="connsiteY0" fmla="*/ 1056829 h 1056829"/>
              <a:gd name="connsiteX1" fmla="*/ 1601342 w 3673179"/>
              <a:gd name="connsiteY1" fmla="*/ 603599 h 1056829"/>
              <a:gd name="connsiteX2" fmla="*/ 3673179 w 3673179"/>
              <a:gd name="connsiteY2" fmla="*/ 0 h 1056829"/>
              <a:gd name="connsiteX0" fmla="*/ 0 w 3673179"/>
              <a:gd name="connsiteY0" fmla="*/ 1056829 h 1056829"/>
              <a:gd name="connsiteX1" fmla="*/ 1601342 w 3673179"/>
              <a:gd name="connsiteY1" fmla="*/ 603599 h 1056829"/>
              <a:gd name="connsiteX2" fmla="*/ 3673179 w 3673179"/>
              <a:gd name="connsiteY2" fmla="*/ 0 h 1056829"/>
              <a:gd name="connsiteX0" fmla="*/ 0 w 3673179"/>
              <a:gd name="connsiteY0" fmla="*/ 1056829 h 1056829"/>
              <a:gd name="connsiteX1" fmla="*/ 1601342 w 3673179"/>
              <a:gd name="connsiteY1" fmla="*/ 603599 h 1056829"/>
              <a:gd name="connsiteX2" fmla="*/ 3673179 w 3673179"/>
              <a:gd name="connsiteY2" fmla="*/ 0 h 1056829"/>
              <a:gd name="connsiteX0" fmla="*/ 0 w 3673179"/>
              <a:gd name="connsiteY0" fmla="*/ 1056829 h 1084813"/>
              <a:gd name="connsiteX1" fmla="*/ 1601342 w 3673179"/>
              <a:gd name="connsiteY1" fmla="*/ 603599 h 1084813"/>
              <a:gd name="connsiteX2" fmla="*/ 3673179 w 3673179"/>
              <a:gd name="connsiteY2" fmla="*/ 0 h 1084813"/>
              <a:gd name="connsiteX0" fmla="*/ 0 w 3673179"/>
              <a:gd name="connsiteY0" fmla="*/ 1056829 h 1078385"/>
              <a:gd name="connsiteX1" fmla="*/ 1678168 w 3673179"/>
              <a:gd name="connsiteY1" fmla="*/ 499504 h 1078385"/>
              <a:gd name="connsiteX2" fmla="*/ 3673179 w 3673179"/>
              <a:gd name="connsiteY2" fmla="*/ 0 h 1078385"/>
              <a:gd name="connsiteX0" fmla="*/ 0 w 3669022"/>
              <a:gd name="connsiteY0" fmla="*/ 961208 h 988540"/>
              <a:gd name="connsiteX1" fmla="*/ 1674011 w 3669022"/>
              <a:gd name="connsiteY1" fmla="*/ 499504 h 988540"/>
              <a:gd name="connsiteX2" fmla="*/ 3669022 w 3669022"/>
              <a:gd name="connsiteY2" fmla="*/ 0 h 988540"/>
              <a:gd name="connsiteX0" fmla="*/ 0 w 3669022"/>
              <a:gd name="connsiteY0" fmla="*/ 961208 h 988540"/>
              <a:gd name="connsiteX1" fmla="*/ 1674011 w 3669022"/>
              <a:gd name="connsiteY1" fmla="*/ 499504 h 988540"/>
              <a:gd name="connsiteX2" fmla="*/ 3669022 w 3669022"/>
              <a:gd name="connsiteY2" fmla="*/ 0 h 988540"/>
              <a:gd name="connsiteX0" fmla="*/ 0 w 3396321"/>
              <a:gd name="connsiteY0" fmla="*/ 805247 h 832579"/>
              <a:gd name="connsiteX1" fmla="*/ 1674011 w 3396321"/>
              <a:gd name="connsiteY1" fmla="*/ 343543 h 832579"/>
              <a:gd name="connsiteX2" fmla="*/ 3396321 w 3396321"/>
              <a:gd name="connsiteY2" fmla="*/ 0 h 832579"/>
              <a:gd name="connsiteX0" fmla="*/ 0 w 3396321"/>
              <a:gd name="connsiteY0" fmla="*/ 837000 h 864332"/>
              <a:gd name="connsiteX1" fmla="*/ 1674011 w 3396321"/>
              <a:gd name="connsiteY1" fmla="*/ 375296 h 864332"/>
              <a:gd name="connsiteX2" fmla="*/ 3396321 w 3396321"/>
              <a:gd name="connsiteY2" fmla="*/ 31753 h 864332"/>
              <a:gd name="connsiteX0" fmla="*/ 0 w 3581128"/>
              <a:gd name="connsiteY0" fmla="*/ 881267 h 908599"/>
              <a:gd name="connsiteX1" fmla="*/ 1674011 w 3581128"/>
              <a:gd name="connsiteY1" fmla="*/ 419563 h 908599"/>
              <a:gd name="connsiteX2" fmla="*/ 3581128 w 3581128"/>
              <a:gd name="connsiteY2" fmla="*/ 10931 h 908599"/>
              <a:gd name="connsiteX0" fmla="*/ 0 w 3581128"/>
              <a:gd name="connsiteY0" fmla="*/ 870336 h 897668"/>
              <a:gd name="connsiteX1" fmla="*/ 1674011 w 3581128"/>
              <a:gd name="connsiteY1" fmla="*/ 408632 h 897668"/>
              <a:gd name="connsiteX2" fmla="*/ 3581128 w 3581128"/>
              <a:gd name="connsiteY2" fmla="*/ 0 h 897668"/>
              <a:gd name="connsiteX0" fmla="*/ 0 w 3581128"/>
              <a:gd name="connsiteY0" fmla="*/ 870336 h 897668"/>
              <a:gd name="connsiteX1" fmla="*/ 1674011 w 3581128"/>
              <a:gd name="connsiteY1" fmla="*/ 408632 h 897668"/>
              <a:gd name="connsiteX2" fmla="*/ 3581128 w 3581128"/>
              <a:gd name="connsiteY2" fmla="*/ 0 h 897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81128" h="897668">
                <a:moveTo>
                  <a:pt x="0" y="870336"/>
                </a:moveTo>
                <a:cubicBezTo>
                  <a:pt x="368068" y="981156"/>
                  <a:pt x="1241369" y="740574"/>
                  <a:pt x="1674011" y="408632"/>
                </a:cubicBezTo>
                <a:cubicBezTo>
                  <a:pt x="2500187" y="-130359"/>
                  <a:pt x="2546023" y="254955"/>
                  <a:pt x="3581128" y="0"/>
                </a:cubicBezTo>
              </a:path>
            </a:pathLst>
          </a:custGeom>
          <a:ln w="88900">
            <a:solidFill>
              <a:schemeClr val="accent2">
                <a:lumMod val="60000"/>
                <a:lumOff val="40000"/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850" name="Freeform 32">
            <a:extLst>
              <a:ext uri="{FF2B5EF4-FFF2-40B4-BE49-F238E27FC236}">
                <a16:creationId xmlns:a16="http://schemas.microsoft.com/office/drawing/2014/main" id="{DA1C6B46-FD7D-4CFC-AE6E-E0BBADB44EFD}"/>
              </a:ext>
            </a:extLst>
          </p:cNvPr>
          <p:cNvSpPr/>
          <p:nvPr/>
        </p:nvSpPr>
        <p:spPr>
          <a:xfrm rot="941402">
            <a:off x="7135241" y="5002078"/>
            <a:ext cx="4762102" cy="1045334"/>
          </a:xfrm>
          <a:custGeom>
            <a:avLst/>
            <a:gdLst>
              <a:gd name="connsiteX0" fmla="*/ 0 w 3648075"/>
              <a:gd name="connsiteY0" fmla="*/ 295275 h 1343025"/>
              <a:gd name="connsiteX1" fmla="*/ 2886075 w 3648075"/>
              <a:gd name="connsiteY1" fmla="*/ 0 h 1343025"/>
              <a:gd name="connsiteX2" fmla="*/ 3648075 w 3648075"/>
              <a:gd name="connsiteY2" fmla="*/ 657225 h 1343025"/>
              <a:gd name="connsiteX3" fmla="*/ 2990850 w 3648075"/>
              <a:gd name="connsiteY3" fmla="*/ 1343025 h 1343025"/>
              <a:gd name="connsiteX4" fmla="*/ 3019425 w 3648075"/>
              <a:gd name="connsiteY4" fmla="*/ 1333500 h 1343025"/>
              <a:gd name="connsiteX0" fmla="*/ 0 w 3648075"/>
              <a:gd name="connsiteY0" fmla="*/ 295275 h 1343025"/>
              <a:gd name="connsiteX1" fmla="*/ 2886075 w 3648075"/>
              <a:gd name="connsiteY1" fmla="*/ 0 h 1343025"/>
              <a:gd name="connsiteX2" fmla="*/ 3648075 w 3648075"/>
              <a:gd name="connsiteY2" fmla="*/ 657225 h 1343025"/>
              <a:gd name="connsiteX3" fmla="*/ 2990850 w 3648075"/>
              <a:gd name="connsiteY3" fmla="*/ 1343025 h 1343025"/>
              <a:gd name="connsiteX4" fmla="*/ 3019425 w 3648075"/>
              <a:gd name="connsiteY4" fmla="*/ 1333500 h 1343025"/>
              <a:gd name="connsiteX0" fmla="*/ 0 w 3648075"/>
              <a:gd name="connsiteY0" fmla="*/ 422478 h 1470228"/>
              <a:gd name="connsiteX1" fmla="*/ 2886075 w 3648075"/>
              <a:gd name="connsiteY1" fmla="*/ 127203 h 1470228"/>
              <a:gd name="connsiteX2" fmla="*/ 3648075 w 3648075"/>
              <a:gd name="connsiteY2" fmla="*/ 784428 h 1470228"/>
              <a:gd name="connsiteX3" fmla="*/ 2990850 w 3648075"/>
              <a:gd name="connsiteY3" fmla="*/ 1470228 h 1470228"/>
              <a:gd name="connsiteX4" fmla="*/ 3019425 w 3648075"/>
              <a:gd name="connsiteY4" fmla="*/ 1460703 h 1470228"/>
              <a:gd name="connsiteX0" fmla="*/ 0 w 3648075"/>
              <a:gd name="connsiteY0" fmla="*/ 384312 h 1432062"/>
              <a:gd name="connsiteX1" fmla="*/ 2886075 w 3648075"/>
              <a:gd name="connsiteY1" fmla="*/ 89037 h 1432062"/>
              <a:gd name="connsiteX2" fmla="*/ 3648075 w 3648075"/>
              <a:gd name="connsiteY2" fmla="*/ 746262 h 1432062"/>
              <a:gd name="connsiteX3" fmla="*/ 2990850 w 3648075"/>
              <a:gd name="connsiteY3" fmla="*/ 1432062 h 1432062"/>
              <a:gd name="connsiteX4" fmla="*/ 3019425 w 3648075"/>
              <a:gd name="connsiteY4" fmla="*/ 1422537 h 1432062"/>
              <a:gd name="connsiteX0" fmla="*/ 0 w 3648075"/>
              <a:gd name="connsiteY0" fmla="*/ 384312 h 1432062"/>
              <a:gd name="connsiteX1" fmla="*/ 2886075 w 3648075"/>
              <a:gd name="connsiteY1" fmla="*/ 89037 h 1432062"/>
              <a:gd name="connsiteX2" fmla="*/ 3648075 w 3648075"/>
              <a:gd name="connsiteY2" fmla="*/ 746262 h 1432062"/>
              <a:gd name="connsiteX3" fmla="*/ 2990850 w 3648075"/>
              <a:gd name="connsiteY3" fmla="*/ 1432062 h 1432062"/>
              <a:gd name="connsiteX4" fmla="*/ 3019425 w 3648075"/>
              <a:gd name="connsiteY4" fmla="*/ 1422537 h 1432062"/>
              <a:gd name="connsiteX0" fmla="*/ 0 w 3514725"/>
              <a:gd name="connsiteY0" fmla="*/ 384312 h 1432062"/>
              <a:gd name="connsiteX1" fmla="*/ 2886075 w 3514725"/>
              <a:gd name="connsiteY1" fmla="*/ 89037 h 1432062"/>
              <a:gd name="connsiteX2" fmla="*/ 3514725 w 3514725"/>
              <a:gd name="connsiteY2" fmla="*/ 793887 h 1432062"/>
              <a:gd name="connsiteX3" fmla="*/ 2990850 w 3514725"/>
              <a:gd name="connsiteY3" fmla="*/ 1432062 h 1432062"/>
              <a:gd name="connsiteX4" fmla="*/ 3019425 w 3514725"/>
              <a:gd name="connsiteY4" fmla="*/ 1422537 h 1432062"/>
              <a:gd name="connsiteX0" fmla="*/ 0 w 3543916"/>
              <a:gd name="connsiteY0" fmla="*/ 384312 h 1432062"/>
              <a:gd name="connsiteX1" fmla="*/ 2886075 w 3543916"/>
              <a:gd name="connsiteY1" fmla="*/ 89037 h 1432062"/>
              <a:gd name="connsiteX2" fmla="*/ 3514725 w 3543916"/>
              <a:gd name="connsiteY2" fmla="*/ 793887 h 1432062"/>
              <a:gd name="connsiteX3" fmla="*/ 2990850 w 3543916"/>
              <a:gd name="connsiteY3" fmla="*/ 1432062 h 1432062"/>
              <a:gd name="connsiteX4" fmla="*/ 3019425 w 3543916"/>
              <a:gd name="connsiteY4" fmla="*/ 1422537 h 1432062"/>
              <a:gd name="connsiteX0" fmla="*/ 0 w 3544552"/>
              <a:gd name="connsiteY0" fmla="*/ 553510 h 1601260"/>
              <a:gd name="connsiteX1" fmla="*/ 2895600 w 3544552"/>
              <a:gd name="connsiteY1" fmla="*/ 77260 h 1601260"/>
              <a:gd name="connsiteX2" fmla="*/ 3514725 w 3544552"/>
              <a:gd name="connsiteY2" fmla="*/ 963085 h 1601260"/>
              <a:gd name="connsiteX3" fmla="*/ 2990850 w 3544552"/>
              <a:gd name="connsiteY3" fmla="*/ 1601260 h 1601260"/>
              <a:gd name="connsiteX4" fmla="*/ 3019425 w 3544552"/>
              <a:gd name="connsiteY4" fmla="*/ 1591735 h 1601260"/>
              <a:gd name="connsiteX0" fmla="*/ 0 w 3500521"/>
              <a:gd name="connsiteY0" fmla="*/ 553510 h 1601260"/>
              <a:gd name="connsiteX1" fmla="*/ 2895600 w 3500521"/>
              <a:gd name="connsiteY1" fmla="*/ 77260 h 1601260"/>
              <a:gd name="connsiteX2" fmla="*/ 3467100 w 3500521"/>
              <a:gd name="connsiteY2" fmla="*/ 991660 h 1601260"/>
              <a:gd name="connsiteX3" fmla="*/ 2990850 w 3500521"/>
              <a:gd name="connsiteY3" fmla="*/ 1601260 h 1601260"/>
              <a:gd name="connsiteX4" fmla="*/ 3019425 w 3500521"/>
              <a:gd name="connsiteY4" fmla="*/ 1591735 h 1601260"/>
              <a:gd name="connsiteX0" fmla="*/ 0 w 3500521"/>
              <a:gd name="connsiteY0" fmla="*/ 553510 h 1601260"/>
              <a:gd name="connsiteX1" fmla="*/ 2895600 w 3500521"/>
              <a:gd name="connsiteY1" fmla="*/ 77260 h 1601260"/>
              <a:gd name="connsiteX2" fmla="*/ 3467100 w 3500521"/>
              <a:gd name="connsiteY2" fmla="*/ 991660 h 1601260"/>
              <a:gd name="connsiteX3" fmla="*/ 2990850 w 3500521"/>
              <a:gd name="connsiteY3" fmla="*/ 1601260 h 1601260"/>
              <a:gd name="connsiteX4" fmla="*/ 3019425 w 3500521"/>
              <a:gd name="connsiteY4" fmla="*/ 1591735 h 1601260"/>
              <a:gd name="connsiteX0" fmla="*/ 0 w 3139354"/>
              <a:gd name="connsiteY0" fmla="*/ 553510 h 1601260"/>
              <a:gd name="connsiteX1" fmla="*/ 2895600 w 3139354"/>
              <a:gd name="connsiteY1" fmla="*/ 77260 h 1601260"/>
              <a:gd name="connsiteX2" fmla="*/ 2990850 w 3139354"/>
              <a:gd name="connsiteY2" fmla="*/ 1601260 h 1601260"/>
              <a:gd name="connsiteX3" fmla="*/ 3019425 w 3139354"/>
              <a:gd name="connsiteY3" fmla="*/ 1591735 h 1601260"/>
              <a:gd name="connsiteX0" fmla="*/ 0 w 3139354"/>
              <a:gd name="connsiteY0" fmla="*/ 553510 h 1601260"/>
              <a:gd name="connsiteX1" fmla="*/ 2895600 w 3139354"/>
              <a:gd name="connsiteY1" fmla="*/ 77260 h 1601260"/>
              <a:gd name="connsiteX2" fmla="*/ 2990850 w 3139354"/>
              <a:gd name="connsiteY2" fmla="*/ 1601260 h 1601260"/>
              <a:gd name="connsiteX0" fmla="*/ 0 w 3338009"/>
              <a:gd name="connsiteY0" fmla="*/ 553510 h 1601260"/>
              <a:gd name="connsiteX1" fmla="*/ 2895600 w 3338009"/>
              <a:gd name="connsiteY1" fmla="*/ 77260 h 1601260"/>
              <a:gd name="connsiteX2" fmla="*/ 2990850 w 3338009"/>
              <a:gd name="connsiteY2" fmla="*/ 1601260 h 1601260"/>
              <a:gd name="connsiteX0" fmla="*/ 0 w 3435667"/>
              <a:gd name="connsiteY0" fmla="*/ 508668 h 1556418"/>
              <a:gd name="connsiteX1" fmla="*/ 3095625 w 3435667"/>
              <a:gd name="connsiteY1" fmla="*/ 80043 h 1556418"/>
              <a:gd name="connsiteX2" fmla="*/ 2990850 w 3435667"/>
              <a:gd name="connsiteY2" fmla="*/ 1556418 h 1556418"/>
              <a:gd name="connsiteX0" fmla="*/ 0 w 3414855"/>
              <a:gd name="connsiteY0" fmla="*/ 580508 h 1628258"/>
              <a:gd name="connsiteX1" fmla="*/ 3057525 w 3414855"/>
              <a:gd name="connsiteY1" fmla="*/ 75683 h 1628258"/>
              <a:gd name="connsiteX2" fmla="*/ 2990850 w 3414855"/>
              <a:gd name="connsiteY2" fmla="*/ 1628258 h 1628258"/>
              <a:gd name="connsiteX0" fmla="*/ 0 w 3483642"/>
              <a:gd name="connsiteY0" fmla="*/ 580508 h 1628258"/>
              <a:gd name="connsiteX1" fmla="*/ 3057525 w 3483642"/>
              <a:gd name="connsiteY1" fmla="*/ 75683 h 1628258"/>
              <a:gd name="connsiteX2" fmla="*/ 2990850 w 3483642"/>
              <a:gd name="connsiteY2" fmla="*/ 1628258 h 1628258"/>
              <a:gd name="connsiteX0" fmla="*/ 0 w 3483642"/>
              <a:gd name="connsiteY0" fmla="*/ 618063 h 1665813"/>
              <a:gd name="connsiteX1" fmla="*/ 3057525 w 3483642"/>
              <a:gd name="connsiteY1" fmla="*/ 113238 h 1665813"/>
              <a:gd name="connsiteX2" fmla="*/ 2990850 w 3483642"/>
              <a:gd name="connsiteY2" fmla="*/ 1665813 h 1665813"/>
              <a:gd name="connsiteX0" fmla="*/ 0 w 3479740"/>
              <a:gd name="connsiteY0" fmla="*/ 618063 h 1665813"/>
              <a:gd name="connsiteX1" fmla="*/ 3057525 w 3479740"/>
              <a:gd name="connsiteY1" fmla="*/ 113238 h 1665813"/>
              <a:gd name="connsiteX2" fmla="*/ 2990850 w 3479740"/>
              <a:gd name="connsiteY2" fmla="*/ 1665813 h 1665813"/>
              <a:gd name="connsiteX0" fmla="*/ 0 w 3443113"/>
              <a:gd name="connsiteY0" fmla="*/ 618063 h 1665813"/>
              <a:gd name="connsiteX1" fmla="*/ 3057525 w 3443113"/>
              <a:gd name="connsiteY1" fmla="*/ 113238 h 1665813"/>
              <a:gd name="connsiteX2" fmla="*/ 2990850 w 3443113"/>
              <a:gd name="connsiteY2" fmla="*/ 1665813 h 1665813"/>
              <a:gd name="connsiteX0" fmla="*/ 0 w 3443113"/>
              <a:gd name="connsiteY0" fmla="*/ 651646 h 1699396"/>
              <a:gd name="connsiteX1" fmla="*/ 3057525 w 3443113"/>
              <a:gd name="connsiteY1" fmla="*/ 146821 h 1699396"/>
              <a:gd name="connsiteX2" fmla="*/ 2990850 w 3443113"/>
              <a:gd name="connsiteY2" fmla="*/ 1699396 h 1699396"/>
              <a:gd name="connsiteX0" fmla="*/ 0 w 3443113"/>
              <a:gd name="connsiteY0" fmla="*/ 669031 h 1716781"/>
              <a:gd name="connsiteX1" fmla="*/ 3057525 w 3443113"/>
              <a:gd name="connsiteY1" fmla="*/ 164206 h 1716781"/>
              <a:gd name="connsiteX2" fmla="*/ 2990850 w 3443113"/>
              <a:gd name="connsiteY2" fmla="*/ 1716781 h 1716781"/>
              <a:gd name="connsiteX0" fmla="*/ 0 w 3531644"/>
              <a:gd name="connsiteY0" fmla="*/ 731919 h 1710812"/>
              <a:gd name="connsiteX1" fmla="*/ 3146056 w 3531644"/>
              <a:gd name="connsiteY1" fmla="*/ 158237 h 1710812"/>
              <a:gd name="connsiteX2" fmla="*/ 3079381 w 3531644"/>
              <a:gd name="connsiteY2" fmla="*/ 1710812 h 1710812"/>
              <a:gd name="connsiteX0" fmla="*/ 0 w 3531644"/>
              <a:gd name="connsiteY0" fmla="*/ 746907 h 1725800"/>
              <a:gd name="connsiteX1" fmla="*/ 3146056 w 3531644"/>
              <a:gd name="connsiteY1" fmla="*/ 173225 h 1725800"/>
              <a:gd name="connsiteX2" fmla="*/ 3079381 w 3531644"/>
              <a:gd name="connsiteY2" fmla="*/ 1725800 h 1725800"/>
              <a:gd name="connsiteX0" fmla="*/ 0 w 3464062"/>
              <a:gd name="connsiteY0" fmla="*/ 746907 h 1666780"/>
              <a:gd name="connsiteX1" fmla="*/ 3146056 w 3464062"/>
              <a:gd name="connsiteY1" fmla="*/ 173225 h 1666780"/>
              <a:gd name="connsiteX2" fmla="*/ 2872810 w 3464062"/>
              <a:gd name="connsiteY2" fmla="*/ 1666780 h 1666780"/>
              <a:gd name="connsiteX0" fmla="*/ 0 w 3395216"/>
              <a:gd name="connsiteY0" fmla="*/ 844990 h 1764863"/>
              <a:gd name="connsiteX1" fmla="*/ 3047689 w 3395216"/>
              <a:gd name="connsiteY1" fmla="*/ 163104 h 1764863"/>
              <a:gd name="connsiteX2" fmla="*/ 2872810 w 3395216"/>
              <a:gd name="connsiteY2" fmla="*/ 1764863 h 1764863"/>
              <a:gd name="connsiteX0" fmla="*/ 0 w 3423550"/>
              <a:gd name="connsiteY0" fmla="*/ 802135 h 1722008"/>
              <a:gd name="connsiteX1" fmla="*/ 3088947 w 3423550"/>
              <a:gd name="connsiteY1" fmla="*/ 167363 h 1722008"/>
              <a:gd name="connsiteX2" fmla="*/ 2872810 w 3423550"/>
              <a:gd name="connsiteY2" fmla="*/ 1722008 h 1722008"/>
              <a:gd name="connsiteX0" fmla="*/ 0 w 3365966"/>
              <a:gd name="connsiteY0" fmla="*/ 802135 h 1722008"/>
              <a:gd name="connsiteX1" fmla="*/ 3088947 w 3365966"/>
              <a:gd name="connsiteY1" fmla="*/ 167363 h 1722008"/>
              <a:gd name="connsiteX2" fmla="*/ 2872810 w 3365966"/>
              <a:gd name="connsiteY2" fmla="*/ 1722008 h 1722008"/>
              <a:gd name="connsiteX0" fmla="*/ 0 w 3365966"/>
              <a:gd name="connsiteY0" fmla="*/ 825751 h 1745624"/>
              <a:gd name="connsiteX1" fmla="*/ 3088947 w 3365966"/>
              <a:gd name="connsiteY1" fmla="*/ 190979 h 1745624"/>
              <a:gd name="connsiteX2" fmla="*/ 2872810 w 3365966"/>
              <a:gd name="connsiteY2" fmla="*/ 1745624 h 1745624"/>
              <a:gd name="connsiteX0" fmla="*/ 0 w 3365966"/>
              <a:gd name="connsiteY0" fmla="*/ 833266 h 1753139"/>
              <a:gd name="connsiteX1" fmla="*/ 3088947 w 3365966"/>
              <a:gd name="connsiteY1" fmla="*/ 198494 h 1753139"/>
              <a:gd name="connsiteX2" fmla="*/ 2872810 w 3365966"/>
              <a:gd name="connsiteY2" fmla="*/ 1753139 h 1753139"/>
              <a:gd name="connsiteX0" fmla="*/ 0 w 3598093"/>
              <a:gd name="connsiteY0" fmla="*/ 937797 h 1857670"/>
              <a:gd name="connsiteX1" fmla="*/ 3394847 w 3598093"/>
              <a:gd name="connsiteY1" fmla="*/ 186729 h 1857670"/>
              <a:gd name="connsiteX2" fmla="*/ 2872810 w 3598093"/>
              <a:gd name="connsiteY2" fmla="*/ 1857670 h 1857670"/>
              <a:gd name="connsiteX0" fmla="*/ 0 w 3722897"/>
              <a:gd name="connsiteY0" fmla="*/ 946594 h 1856750"/>
              <a:gd name="connsiteX1" fmla="*/ 3519651 w 3722897"/>
              <a:gd name="connsiteY1" fmla="*/ 185809 h 1856750"/>
              <a:gd name="connsiteX2" fmla="*/ 2997614 w 3722897"/>
              <a:gd name="connsiteY2" fmla="*/ 1856750 h 1856750"/>
              <a:gd name="connsiteX0" fmla="*/ 0 w 3740809"/>
              <a:gd name="connsiteY0" fmla="*/ 936807 h 1857774"/>
              <a:gd name="connsiteX1" fmla="*/ 3537563 w 3740809"/>
              <a:gd name="connsiteY1" fmla="*/ 186833 h 1857774"/>
              <a:gd name="connsiteX2" fmla="*/ 3015526 w 3740809"/>
              <a:gd name="connsiteY2" fmla="*/ 1857774 h 1857774"/>
              <a:gd name="connsiteX0" fmla="*/ 0 w 4619080"/>
              <a:gd name="connsiteY0" fmla="*/ 1750182 h 1750846"/>
              <a:gd name="connsiteX1" fmla="*/ 3537563 w 4619080"/>
              <a:gd name="connsiteY1" fmla="*/ 1000208 h 1750846"/>
              <a:gd name="connsiteX2" fmla="*/ 4504327 w 4619080"/>
              <a:gd name="connsiteY2" fmla="*/ 24000 h 1750846"/>
              <a:gd name="connsiteX0" fmla="*/ 0 w 4530055"/>
              <a:gd name="connsiteY0" fmla="*/ 1726182 h 1726846"/>
              <a:gd name="connsiteX1" fmla="*/ 3537563 w 4530055"/>
              <a:gd name="connsiteY1" fmla="*/ 976208 h 1726846"/>
              <a:gd name="connsiteX2" fmla="*/ 4504327 w 4530055"/>
              <a:gd name="connsiteY2" fmla="*/ 0 h 1726846"/>
              <a:gd name="connsiteX0" fmla="*/ 0 w 4522888"/>
              <a:gd name="connsiteY0" fmla="*/ 1726182 h 1726845"/>
              <a:gd name="connsiteX1" fmla="*/ 3252133 w 4522888"/>
              <a:gd name="connsiteY1" fmla="*/ 974020 h 1726845"/>
              <a:gd name="connsiteX2" fmla="*/ 4504327 w 4522888"/>
              <a:gd name="connsiteY2" fmla="*/ 0 h 1726845"/>
              <a:gd name="connsiteX0" fmla="*/ 0 w 4522888"/>
              <a:gd name="connsiteY0" fmla="*/ 1726182 h 1726918"/>
              <a:gd name="connsiteX1" fmla="*/ 3252133 w 4522888"/>
              <a:gd name="connsiteY1" fmla="*/ 974020 h 1726918"/>
              <a:gd name="connsiteX2" fmla="*/ 4504327 w 4522888"/>
              <a:gd name="connsiteY2" fmla="*/ 0 h 1726918"/>
              <a:gd name="connsiteX0" fmla="*/ 0 w 4523150"/>
              <a:gd name="connsiteY0" fmla="*/ 1726182 h 1726902"/>
              <a:gd name="connsiteX1" fmla="*/ 3266334 w 4523150"/>
              <a:gd name="connsiteY1" fmla="*/ 943339 h 1726902"/>
              <a:gd name="connsiteX2" fmla="*/ 4504327 w 4523150"/>
              <a:gd name="connsiteY2" fmla="*/ 0 h 1726902"/>
              <a:gd name="connsiteX0" fmla="*/ 0 w 4523150"/>
              <a:gd name="connsiteY0" fmla="*/ 1726182 h 1727012"/>
              <a:gd name="connsiteX1" fmla="*/ 3266334 w 4523150"/>
              <a:gd name="connsiteY1" fmla="*/ 943339 h 1727012"/>
              <a:gd name="connsiteX2" fmla="*/ 4504327 w 4523150"/>
              <a:gd name="connsiteY2" fmla="*/ 0 h 1727012"/>
              <a:gd name="connsiteX0" fmla="*/ 0 w 4523390"/>
              <a:gd name="connsiteY0" fmla="*/ 1726182 h 1726969"/>
              <a:gd name="connsiteX1" fmla="*/ 3278936 w 4523390"/>
              <a:gd name="connsiteY1" fmla="*/ 878982 h 1726969"/>
              <a:gd name="connsiteX2" fmla="*/ 4504327 w 4523390"/>
              <a:gd name="connsiteY2" fmla="*/ 0 h 1726969"/>
              <a:gd name="connsiteX0" fmla="*/ 0 w 4523390"/>
              <a:gd name="connsiteY0" fmla="*/ 1726182 h 1726182"/>
              <a:gd name="connsiteX1" fmla="*/ 3278936 w 4523390"/>
              <a:gd name="connsiteY1" fmla="*/ 878982 h 1726182"/>
              <a:gd name="connsiteX2" fmla="*/ 4504327 w 4523390"/>
              <a:gd name="connsiteY2" fmla="*/ 0 h 1726182"/>
              <a:gd name="connsiteX0" fmla="*/ 0 w 4303272"/>
              <a:gd name="connsiteY0" fmla="*/ 1708575 h 1708575"/>
              <a:gd name="connsiteX1" fmla="*/ 3058818 w 4303272"/>
              <a:gd name="connsiteY1" fmla="*/ 878982 h 1708575"/>
              <a:gd name="connsiteX2" fmla="*/ 4284209 w 4303272"/>
              <a:gd name="connsiteY2" fmla="*/ 0 h 1708575"/>
              <a:gd name="connsiteX0" fmla="*/ 0 w 4303272"/>
              <a:gd name="connsiteY0" fmla="*/ 1708575 h 1708575"/>
              <a:gd name="connsiteX1" fmla="*/ 3058818 w 4303272"/>
              <a:gd name="connsiteY1" fmla="*/ 878982 h 1708575"/>
              <a:gd name="connsiteX2" fmla="*/ 4284209 w 4303272"/>
              <a:gd name="connsiteY2" fmla="*/ 0 h 1708575"/>
              <a:gd name="connsiteX0" fmla="*/ 0 w 4304510"/>
              <a:gd name="connsiteY0" fmla="*/ 1708575 h 1708575"/>
              <a:gd name="connsiteX1" fmla="*/ 3119397 w 4304510"/>
              <a:gd name="connsiteY1" fmla="*/ 909005 h 1708575"/>
              <a:gd name="connsiteX2" fmla="*/ 4284209 w 4304510"/>
              <a:gd name="connsiteY2" fmla="*/ 0 h 1708575"/>
              <a:gd name="connsiteX0" fmla="*/ 0 w 3727878"/>
              <a:gd name="connsiteY0" fmla="*/ 1056829 h 1056829"/>
              <a:gd name="connsiteX1" fmla="*/ 3119397 w 3727878"/>
              <a:gd name="connsiteY1" fmla="*/ 257259 h 1056829"/>
              <a:gd name="connsiteX2" fmla="*/ 3673179 w 3727878"/>
              <a:gd name="connsiteY2" fmla="*/ 0 h 1056829"/>
              <a:gd name="connsiteX0" fmla="*/ 0 w 3700652"/>
              <a:gd name="connsiteY0" fmla="*/ 1056829 h 1056829"/>
              <a:gd name="connsiteX1" fmla="*/ 3119397 w 3700652"/>
              <a:gd name="connsiteY1" fmla="*/ 257259 h 1056829"/>
              <a:gd name="connsiteX2" fmla="*/ 3673179 w 3700652"/>
              <a:gd name="connsiteY2" fmla="*/ 0 h 1056829"/>
              <a:gd name="connsiteX0" fmla="*/ 0 w 3673179"/>
              <a:gd name="connsiteY0" fmla="*/ 1056829 h 1056829"/>
              <a:gd name="connsiteX1" fmla="*/ 3119397 w 3673179"/>
              <a:gd name="connsiteY1" fmla="*/ 257259 h 1056829"/>
              <a:gd name="connsiteX2" fmla="*/ 3673179 w 3673179"/>
              <a:gd name="connsiteY2" fmla="*/ 0 h 1056829"/>
              <a:gd name="connsiteX0" fmla="*/ 0 w 3673179"/>
              <a:gd name="connsiteY0" fmla="*/ 1056829 h 1056829"/>
              <a:gd name="connsiteX1" fmla="*/ 1601342 w 3673179"/>
              <a:gd name="connsiteY1" fmla="*/ 603599 h 1056829"/>
              <a:gd name="connsiteX2" fmla="*/ 3673179 w 3673179"/>
              <a:gd name="connsiteY2" fmla="*/ 0 h 1056829"/>
              <a:gd name="connsiteX0" fmla="*/ 0 w 3673179"/>
              <a:gd name="connsiteY0" fmla="*/ 1056829 h 1056829"/>
              <a:gd name="connsiteX1" fmla="*/ 1601342 w 3673179"/>
              <a:gd name="connsiteY1" fmla="*/ 603599 h 1056829"/>
              <a:gd name="connsiteX2" fmla="*/ 3673179 w 3673179"/>
              <a:gd name="connsiteY2" fmla="*/ 0 h 1056829"/>
              <a:gd name="connsiteX0" fmla="*/ 0 w 3673179"/>
              <a:gd name="connsiteY0" fmla="*/ 1056829 h 1056829"/>
              <a:gd name="connsiteX1" fmla="*/ 1601342 w 3673179"/>
              <a:gd name="connsiteY1" fmla="*/ 603599 h 1056829"/>
              <a:gd name="connsiteX2" fmla="*/ 3673179 w 3673179"/>
              <a:gd name="connsiteY2" fmla="*/ 0 h 1056829"/>
              <a:gd name="connsiteX0" fmla="*/ 0 w 3673179"/>
              <a:gd name="connsiteY0" fmla="*/ 1056829 h 1056829"/>
              <a:gd name="connsiteX1" fmla="*/ 1601342 w 3673179"/>
              <a:gd name="connsiteY1" fmla="*/ 603599 h 1056829"/>
              <a:gd name="connsiteX2" fmla="*/ 3673179 w 3673179"/>
              <a:gd name="connsiteY2" fmla="*/ 0 h 1056829"/>
              <a:gd name="connsiteX0" fmla="*/ 0 w 3673179"/>
              <a:gd name="connsiteY0" fmla="*/ 1056829 h 1084813"/>
              <a:gd name="connsiteX1" fmla="*/ 1601342 w 3673179"/>
              <a:gd name="connsiteY1" fmla="*/ 603599 h 1084813"/>
              <a:gd name="connsiteX2" fmla="*/ 3673179 w 3673179"/>
              <a:gd name="connsiteY2" fmla="*/ 0 h 1084813"/>
              <a:gd name="connsiteX0" fmla="*/ 0 w 3673179"/>
              <a:gd name="connsiteY0" fmla="*/ 1056829 h 1078385"/>
              <a:gd name="connsiteX1" fmla="*/ 1678168 w 3673179"/>
              <a:gd name="connsiteY1" fmla="*/ 499504 h 1078385"/>
              <a:gd name="connsiteX2" fmla="*/ 3673179 w 3673179"/>
              <a:gd name="connsiteY2" fmla="*/ 0 h 1078385"/>
              <a:gd name="connsiteX0" fmla="*/ 0 w 3669022"/>
              <a:gd name="connsiteY0" fmla="*/ 961208 h 988540"/>
              <a:gd name="connsiteX1" fmla="*/ 1674011 w 3669022"/>
              <a:gd name="connsiteY1" fmla="*/ 499504 h 988540"/>
              <a:gd name="connsiteX2" fmla="*/ 3669022 w 3669022"/>
              <a:gd name="connsiteY2" fmla="*/ 0 h 988540"/>
              <a:gd name="connsiteX0" fmla="*/ 0 w 3669022"/>
              <a:gd name="connsiteY0" fmla="*/ 961208 h 988540"/>
              <a:gd name="connsiteX1" fmla="*/ 1674011 w 3669022"/>
              <a:gd name="connsiteY1" fmla="*/ 499504 h 988540"/>
              <a:gd name="connsiteX2" fmla="*/ 3669022 w 3669022"/>
              <a:gd name="connsiteY2" fmla="*/ 0 h 988540"/>
              <a:gd name="connsiteX0" fmla="*/ 0 w 3396321"/>
              <a:gd name="connsiteY0" fmla="*/ 805247 h 832579"/>
              <a:gd name="connsiteX1" fmla="*/ 1674011 w 3396321"/>
              <a:gd name="connsiteY1" fmla="*/ 343543 h 832579"/>
              <a:gd name="connsiteX2" fmla="*/ 3396321 w 3396321"/>
              <a:gd name="connsiteY2" fmla="*/ 0 h 832579"/>
              <a:gd name="connsiteX0" fmla="*/ 0 w 3396321"/>
              <a:gd name="connsiteY0" fmla="*/ 837000 h 864332"/>
              <a:gd name="connsiteX1" fmla="*/ 1674011 w 3396321"/>
              <a:gd name="connsiteY1" fmla="*/ 375296 h 864332"/>
              <a:gd name="connsiteX2" fmla="*/ 3396321 w 3396321"/>
              <a:gd name="connsiteY2" fmla="*/ 31753 h 864332"/>
              <a:gd name="connsiteX0" fmla="*/ 0 w 3581128"/>
              <a:gd name="connsiteY0" fmla="*/ 881267 h 908599"/>
              <a:gd name="connsiteX1" fmla="*/ 1674011 w 3581128"/>
              <a:gd name="connsiteY1" fmla="*/ 419563 h 908599"/>
              <a:gd name="connsiteX2" fmla="*/ 3581128 w 3581128"/>
              <a:gd name="connsiteY2" fmla="*/ 10931 h 908599"/>
              <a:gd name="connsiteX0" fmla="*/ 0 w 3581128"/>
              <a:gd name="connsiteY0" fmla="*/ 870336 h 897668"/>
              <a:gd name="connsiteX1" fmla="*/ 1674011 w 3581128"/>
              <a:gd name="connsiteY1" fmla="*/ 408632 h 897668"/>
              <a:gd name="connsiteX2" fmla="*/ 3581128 w 3581128"/>
              <a:gd name="connsiteY2" fmla="*/ 0 h 897668"/>
              <a:gd name="connsiteX0" fmla="*/ 0 w 3581128"/>
              <a:gd name="connsiteY0" fmla="*/ 870336 h 897668"/>
              <a:gd name="connsiteX1" fmla="*/ 1674011 w 3581128"/>
              <a:gd name="connsiteY1" fmla="*/ 408632 h 897668"/>
              <a:gd name="connsiteX2" fmla="*/ 3581128 w 3581128"/>
              <a:gd name="connsiteY2" fmla="*/ 0 h 897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81128" h="897668">
                <a:moveTo>
                  <a:pt x="0" y="870336"/>
                </a:moveTo>
                <a:cubicBezTo>
                  <a:pt x="368068" y="981156"/>
                  <a:pt x="1241369" y="740574"/>
                  <a:pt x="1674011" y="408632"/>
                </a:cubicBezTo>
                <a:cubicBezTo>
                  <a:pt x="2500187" y="-130359"/>
                  <a:pt x="2546023" y="254955"/>
                  <a:pt x="3581128" y="0"/>
                </a:cubicBezTo>
              </a:path>
            </a:pathLst>
          </a:custGeom>
          <a:ln w="88900">
            <a:solidFill>
              <a:schemeClr val="accent1">
                <a:lumMod val="60000"/>
                <a:lumOff val="40000"/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851" name="Freeform 32">
            <a:extLst>
              <a:ext uri="{FF2B5EF4-FFF2-40B4-BE49-F238E27FC236}">
                <a16:creationId xmlns:a16="http://schemas.microsoft.com/office/drawing/2014/main" id="{8FD11510-CAC5-4FC6-B585-C6251086AFCB}"/>
              </a:ext>
            </a:extLst>
          </p:cNvPr>
          <p:cNvSpPr/>
          <p:nvPr/>
        </p:nvSpPr>
        <p:spPr>
          <a:xfrm rot="941402">
            <a:off x="7326415" y="5301485"/>
            <a:ext cx="4762102" cy="1045334"/>
          </a:xfrm>
          <a:custGeom>
            <a:avLst/>
            <a:gdLst>
              <a:gd name="connsiteX0" fmla="*/ 0 w 3648075"/>
              <a:gd name="connsiteY0" fmla="*/ 295275 h 1343025"/>
              <a:gd name="connsiteX1" fmla="*/ 2886075 w 3648075"/>
              <a:gd name="connsiteY1" fmla="*/ 0 h 1343025"/>
              <a:gd name="connsiteX2" fmla="*/ 3648075 w 3648075"/>
              <a:gd name="connsiteY2" fmla="*/ 657225 h 1343025"/>
              <a:gd name="connsiteX3" fmla="*/ 2990850 w 3648075"/>
              <a:gd name="connsiteY3" fmla="*/ 1343025 h 1343025"/>
              <a:gd name="connsiteX4" fmla="*/ 3019425 w 3648075"/>
              <a:gd name="connsiteY4" fmla="*/ 1333500 h 1343025"/>
              <a:gd name="connsiteX0" fmla="*/ 0 w 3648075"/>
              <a:gd name="connsiteY0" fmla="*/ 295275 h 1343025"/>
              <a:gd name="connsiteX1" fmla="*/ 2886075 w 3648075"/>
              <a:gd name="connsiteY1" fmla="*/ 0 h 1343025"/>
              <a:gd name="connsiteX2" fmla="*/ 3648075 w 3648075"/>
              <a:gd name="connsiteY2" fmla="*/ 657225 h 1343025"/>
              <a:gd name="connsiteX3" fmla="*/ 2990850 w 3648075"/>
              <a:gd name="connsiteY3" fmla="*/ 1343025 h 1343025"/>
              <a:gd name="connsiteX4" fmla="*/ 3019425 w 3648075"/>
              <a:gd name="connsiteY4" fmla="*/ 1333500 h 1343025"/>
              <a:gd name="connsiteX0" fmla="*/ 0 w 3648075"/>
              <a:gd name="connsiteY0" fmla="*/ 422478 h 1470228"/>
              <a:gd name="connsiteX1" fmla="*/ 2886075 w 3648075"/>
              <a:gd name="connsiteY1" fmla="*/ 127203 h 1470228"/>
              <a:gd name="connsiteX2" fmla="*/ 3648075 w 3648075"/>
              <a:gd name="connsiteY2" fmla="*/ 784428 h 1470228"/>
              <a:gd name="connsiteX3" fmla="*/ 2990850 w 3648075"/>
              <a:gd name="connsiteY3" fmla="*/ 1470228 h 1470228"/>
              <a:gd name="connsiteX4" fmla="*/ 3019425 w 3648075"/>
              <a:gd name="connsiteY4" fmla="*/ 1460703 h 1470228"/>
              <a:gd name="connsiteX0" fmla="*/ 0 w 3648075"/>
              <a:gd name="connsiteY0" fmla="*/ 384312 h 1432062"/>
              <a:gd name="connsiteX1" fmla="*/ 2886075 w 3648075"/>
              <a:gd name="connsiteY1" fmla="*/ 89037 h 1432062"/>
              <a:gd name="connsiteX2" fmla="*/ 3648075 w 3648075"/>
              <a:gd name="connsiteY2" fmla="*/ 746262 h 1432062"/>
              <a:gd name="connsiteX3" fmla="*/ 2990850 w 3648075"/>
              <a:gd name="connsiteY3" fmla="*/ 1432062 h 1432062"/>
              <a:gd name="connsiteX4" fmla="*/ 3019425 w 3648075"/>
              <a:gd name="connsiteY4" fmla="*/ 1422537 h 1432062"/>
              <a:gd name="connsiteX0" fmla="*/ 0 w 3648075"/>
              <a:gd name="connsiteY0" fmla="*/ 384312 h 1432062"/>
              <a:gd name="connsiteX1" fmla="*/ 2886075 w 3648075"/>
              <a:gd name="connsiteY1" fmla="*/ 89037 h 1432062"/>
              <a:gd name="connsiteX2" fmla="*/ 3648075 w 3648075"/>
              <a:gd name="connsiteY2" fmla="*/ 746262 h 1432062"/>
              <a:gd name="connsiteX3" fmla="*/ 2990850 w 3648075"/>
              <a:gd name="connsiteY3" fmla="*/ 1432062 h 1432062"/>
              <a:gd name="connsiteX4" fmla="*/ 3019425 w 3648075"/>
              <a:gd name="connsiteY4" fmla="*/ 1422537 h 1432062"/>
              <a:gd name="connsiteX0" fmla="*/ 0 w 3514725"/>
              <a:gd name="connsiteY0" fmla="*/ 384312 h 1432062"/>
              <a:gd name="connsiteX1" fmla="*/ 2886075 w 3514725"/>
              <a:gd name="connsiteY1" fmla="*/ 89037 h 1432062"/>
              <a:gd name="connsiteX2" fmla="*/ 3514725 w 3514725"/>
              <a:gd name="connsiteY2" fmla="*/ 793887 h 1432062"/>
              <a:gd name="connsiteX3" fmla="*/ 2990850 w 3514725"/>
              <a:gd name="connsiteY3" fmla="*/ 1432062 h 1432062"/>
              <a:gd name="connsiteX4" fmla="*/ 3019425 w 3514725"/>
              <a:gd name="connsiteY4" fmla="*/ 1422537 h 1432062"/>
              <a:gd name="connsiteX0" fmla="*/ 0 w 3543916"/>
              <a:gd name="connsiteY0" fmla="*/ 384312 h 1432062"/>
              <a:gd name="connsiteX1" fmla="*/ 2886075 w 3543916"/>
              <a:gd name="connsiteY1" fmla="*/ 89037 h 1432062"/>
              <a:gd name="connsiteX2" fmla="*/ 3514725 w 3543916"/>
              <a:gd name="connsiteY2" fmla="*/ 793887 h 1432062"/>
              <a:gd name="connsiteX3" fmla="*/ 2990850 w 3543916"/>
              <a:gd name="connsiteY3" fmla="*/ 1432062 h 1432062"/>
              <a:gd name="connsiteX4" fmla="*/ 3019425 w 3543916"/>
              <a:gd name="connsiteY4" fmla="*/ 1422537 h 1432062"/>
              <a:gd name="connsiteX0" fmla="*/ 0 w 3544552"/>
              <a:gd name="connsiteY0" fmla="*/ 553510 h 1601260"/>
              <a:gd name="connsiteX1" fmla="*/ 2895600 w 3544552"/>
              <a:gd name="connsiteY1" fmla="*/ 77260 h 1601260"/>
              <a:gd name="connsiteX2" fmla="*/ 3514725 w 3544552"/>
              <a:gd name="connsiteY2" fmla="*/ 963085 h 1601260"/>
              <a:gd name="connsiteX3" fmla="*/ 2990850 w 3544552"/>
              <a:gd name="connsiteY3" fmla="*/ 1601260 h 1601260"/>
              <a:gd name="connsiteX4" fmla="*/ 3019425 w 3544552"/>
              <a:gd name="connsiteY4" fmla="*/ 1591735 h 1601260"/>
              <a:gd name="connsiteX0" fmla="*/ 0 w 3500521"/>
              <a:gd name="connsiteY0" fmla="*/ 553510 h 1601260"/>
              <a:gd name="connsiteX1" fmla="*/ 2895600 w 3500521"/>
              <a:gd name="connsiteY1" fmla="*/ 77260 h 1601260"/>
              <a:gd name="connsiteX2" fmla="*/ 3467100 w 3500521"/>
              <a:gd name="connsiteY2" fmla="*/ 991660 h 1601260"/>
              <a:gd name="connsiteX3" fmla="*/ 2990850 w 3500521"/>
              <a:gd name="connsiteY3" fmla="*/ 1601260 h 1601260"/>
              <a:gd name="connsiteX4" fmla="*/ 3019425 w 3500521"/>
              <a:gd name="connsiteY4" fmla="*/ 1591735 h 1601260"/>
              <a:gd name="connsiteX0" fmla="*/ 0 w 3500521"/>
              <a:gd name="connsiteY0" fmla="*/ 553510 h 1601260"/>
              <a:gd name="connsiteX1" fmla="*/ 2895600 w 3500521"/>
              <a:gd name="connsiteY1" fmla="*/ 77260 h 1601260"/>
              <a:gd name="connsiteX2" fmla="*/ 3467100 w 3500521"/>
              <a:gd name="connsiteY2" fmla="*/ 991660 h 1601260"/>
              <a:gd name="connsiteX3" fmla="*/ 2990850 w 3500521"/>
              <a:gd name="connsiteY3" fmla="*/ 1601260 h 1601260"/>
              <a:gd name="connsiteX4" fmla="*/ 3019425 w 3500521"/>
              <a:gd name="connsiteY4" fmla="*/ 1591735 h 1601260"/>
              <a:gd name="connsiteX0" fmla="*/ 0 w 3139354"/>
              <a:gd name="connsiteY0" fmla="*/ 553510 h 1601260"/>
              <a:gd name="connsiteX1" fmla="*/ 2895600 w 3139354"/>
              <a:gd name="connsiteY1" fmla="*/ 77260 h 1601260"/>
              <a:gd name="connsiteX2" fmla="*/ 2990850 w 3139354"/>
              <a:gd name="connsiteY2" fmla="*/ 1601260 h 1601260"/>
              <a:gd name="connsiteX3" fmla="*/ 3019425 w 3139354"/>
              <a:gd name="connsiteY3" fmla="*/ 1591735 h 1601260"/>
              <a:gd name="connsiteX0" fmla="*/ 0 w 3139354"/>
              <a:gd name="connsiteY0" fmla="*/ 553510 h 1601260"/>
              <a:gd name="connsiteX1" fmla="*/ 2895600 w 3139354"/>
              <a:gd name="connsiteY1" fmla="*/ 77260 h 1601260"/>
              <a:gd name="connsiteX2" fmla="*/ 2990850 w 3139354"/>
              <a:gd name="connsiteY2" fmla="*/ 1601260 h 1601260"/>
              <a:gd name="connsiteX0" fmla="*/ 0 w 3338009"/>
              <a:gd name="connsiteY0" fmla="*/ 553510 h 1601260"/>
              <a:gd name="connsiteX1" fmla="*/ 2895600 w 3338009"/>
              <a:gd name="connsiteY1" fmla="*/ 77260 h 1601260"/>
              <a:gd name="connsiteX2" fmla="*/ 2990850 w 3338009"/>
              <a:gd name="connsiteY2" fmla="*/ 1601260 h 1601260"/>
              <a:gd name="connsiteX0" fmla="*/ 0 w 3435667"/>
              <a:gd name="connsiteY0" fmla="*/ 508668 h 1556418"/>
              <a:gd name="connsiteX1" fmla="*/ 3095625 w 3435667"/>
              <a:gd name="connsiteY1" fmla="*/ 80043 h 1556418"/>
              <a:gd name="connsiteX2" fmla="*/ 2990850 w 3435667"/>
              <a:gd name="connsiteY2" fmla="*/ 1556418 h 1556418"/>
              <a:gd name="connsiteX0" fmla="*/ 0 w 3414855"/>
              <a:gd name="connsiteY0" fmla="*/ 580508 h 1628258"/>
              <a:gd name="connsiteX1" fmla="*/ 3057525 w 3414855"/>
              <a:gd name="connsiteY1" fmla="*/ 75683 h 1628258"/>
              <a:gd name="connsiteX2" fmla="*/ 2990850 w 3414855"/>
              <a:gd name="connsiteY2" fmla="*/ 1628258 h 1628258"/>
              <a:gd name="connsiteX0" fmla="*/ 0 w 3483642"/>
              <a:gd name="connsiteY0" fmla="*/ 580508 h 1628258"/>
              <a:gd name="connsiteX1" fmla="*/ 3057525 w 3483642"/>
              <a:gd name="connsiteY1" fmla="*/ 75683 h 1628258"/>
              <a:gd name="connsiteX2" fmla="*/ 2990850 w 3483642"/>
              <a:gd name="connsiteY2" fmla="*/ 1628258 h 1628258"/>
              <a:gd name="connsiteX0" fmla="*/ 0 w 3483642"/>
              <a:gd name="connsiteY0" fmla="*/ 618063 h 1665813"/>
              <a:gd name="connsiteX1" fmla="*/ 3057525 w 3483642"/>
              <a:gd name="connsiteY1" fmla="*/ 113238 h 1665813"/>
              <a:gd name="connsiteX2" fmla="*/ 2990850 w 3483642"/>
              <a:gd name="connsiteY2" fmla="*/ 1665813 h 1665813"/>
              <a:gd name="connsiteX0" fmla="*/ 0 w 3479740"/>
              <a:gd name="connsiteY0" fmla="*/ 618063 h 1665813"/>
              <a:gd name="connsiteX1" fmla="*/ 3057525 w 3479740"/>
              <a:gd name="connsiteY1" fmla="*/ 113238 h 1665813"/>
              <a:gd name="connsiteX2" fmla="*/ 2990850 w 3479740"/>
              <a:gd name="connsiteY2" fmla="*/ 1665813 h 1665813"/>
              <a:gd name="connsiteX0" fmla="*/ 0 w 3443113"/>
              <a:gd name="connsiteY0" fmla="*/ 618063 h 1665813"/>
              <a:gd name="connsiteX1" fmla="*/ 3057525 w 3443113"/>
              <a:gd name="connsiteY1" fmla="*/ 113238 h 1665813"/>
              <a:gd name="connsiteX2" fmla="*/ 2990850 w 3443113"/>
              <a:gd name="connsiteY2" fmla="*/ 1665813 h 1665813"/>
              <a:gd name="connsiteX0" fmla="*/ 0 w 3443113"/>
              <a:gd name="connsiteY0" fmla="*/ 651646 h 1699396"/>
              <a:gd name="connsiteX1" fmla="*/ 3057525 w 3443113"/>
              <a:gd name="connsiteY1" fmla="*/ 146821 h 1699396"/>
              <a:gd name="connsiteX2" fmla="*/ 2990850 w 3443113"/>
              <a:gd name="connsiteY2" fmla="*/ 1699396 h 1699396"/>
              <a:gd name="connsiteX0" fmla="*/ 0 w 3443113"/>
              <a:gd name="connsiteY0" fmla="*/ 669031 h 1716781"/>
              <a:gd name="connsiteX1" fmla="*/ 3057525 w 3443113"/>
              <a:gd name="connsiteY1" fmla="*/ 164206 h 1716781"/>
              <a:gd name="connsiteX2" fmla="*/ 2990850 w 3443113"/>
              <a:gd name="connsiteY2" fmla="*/ 1716781 h 1716781"/>
              <a:gd name="connsiteX0" fmla="*/ 0 w 3531644"/>
              <a:gd name="connsiteY0" fmla="*/ 731919 h 1710812"/>
              <a:gd name="connsiteX1" fmla="*/ 3146056 w 3531644"/>
              <a:gd name="connsiteY1" fmla="*/ 158237 h 1710812"/>
              <a:gd name="connsiteX2" fmla="*/ 3079381 w 3531644"/>
              <a:gd name="connsiteY2" fmla="*/ 1710812 h 1710812"/>
              <a:gd name="connsiteX0" fmla="*/ 0 w 3531644"/>
              <a:gd name="connsiteY0" fmla="*/ 746907 h 1725800"/>
              <a:gd name="connsiteX1" fmla="*/ 3146056 w 3531644"/>
              <a:gd name="connsiteY1" fmla="*/ 173225 h 1725800"/>
              <a:gd name="connsiteX2" fmla="*/ 3079381 w 3531644"/>
              <a:gd name="connsiteY2" fmla="*/ 1725800 h 1725800"/>
              <a:gd name="connsiteX0" fmla="*/ 0 w 3464062"/>
              <a:gd name="connsiteY0" fmla="*/ 746907 h 1666780"/>
              <a:gd name="connsiteX1" fmla="*/ 3146056 w 3464062"/>
              <a:gd name="connsiteY1" fmla="*/ 173225 h 1666780"/>
              <a:gd name="connsiteX2" fmla="*/ 2872810 w 3464062"/>
              <a:gd name="connsiteY2" fmla="*/ 1666780 h 1666780"/>
              <a:gd name="connsiteX0" fmla="*/ 0 w 3395216"/>
              <a:gd name="connsiteY0" fmla="*/ 844990 h 1764863"/>
              <a:gd name="connsiteX1" fmla="*/ 3047689 w 3395216"/>
              <a:gd name="connsiteY1" fmla="*/ 163104 h 1764863"/>
              <a:gd name="connsiteX2" fmla="*/ 2872810 w 3395216"/>
              <a:gd name="connsiteY2" fmla="*/ 1764863 h 1764863"/>
              <a:gd name="connsiteX0" fmla="*/ 0 w 3423550"/>
              <a:gd name="connsiteY0" fmla="*/ 802135 h 1722008"/>
              <a:gd name="connsiteX1" fmla="*/ 3088947 w 3423550"/>
              <a:gd name="connsiteY1" fmla="*/ 167363 h 1722008"/>
              <a:gd name="connsiteX2" fmla="*/ 2872810 w 3423550"/>
              <a:gd name="connsiteY2" fmla="*/ 1722008 h 1722008"/>
              <a:gd name="connsiteX0" fmla="*/ 0 w 3365966"/>
              <a:gd name="connsiteY0" fmla="*/ 802135 h 1722008"/>
              <a:gd name="connsiteX1" fmla="*/ 3088947 w 3365966"/>
              <a:gd name="connsiteY1" fmla="*/ 167363 h 1722008"/>
              <a:gd name="connsiteX2" fmla="*/ 2872810 w 3365966"/>
              <a:gd name="connsiteY2" fmla="*/ 1722008 h 1722008"/>
              <a:gd name="connsiteX0" fmla="*/ 0 w 3365966"/>
              <a:gd name="connsiteY0" fmla="*/ 825751 h 1745624"/>
              <a:gd name="connsiteX1" fmla="*/ 3088947 w 3365966"/>
              <a:gd name="connsiteY1" fmla="*/ 190979 h 1745624"/>
              <a:gd name="connsiteX2" fmla="*/ 2872810 w 3365966"/>
              <a:gd name="connsiteY2" fmla="*/ 1745624 h 1745624"/>
              <a:gd name="connsiteX0" fmla="*/ 0 w 3365966"/>
              <a:gd name="connsiteY0" fmla="*/ 833266 h 1753139"/>
              <a:gd name="connsiteX1" fmla="*/ 3088947 w 3365966"/>
              <a:gd name="connsiteY1" fmla="*/ 198494 h 1753139"/>
              <a:gd name="connsiteX2" fmla="*/ 2872810 w 3365966"/>
              <a:gd name="connsiteY2" fmla="*/ 1753139 h 1753139"/>
              <a:gd name="connsiteX0" fmla="*/ 0 w 3598093"/>
              <a:gd name="connsiteY0" fmla="*/ 937797 h 1857670"/>
              <a:gd name="connsiteX1" fmla="*/ 3394847 w 3598093"/>
              <a:gd name="connsiteY1" fmla="*/ 186729 h 1857670"/>
              <a:gd name="connsiteX2" fmla="*/ 2872810 w 3598093"/>
              <a:gd name="connsiteY2" fmla="*/ 1857670 h 1857670"/>
              <a:gd name="connsiteX0" fmla="*/ 0 w 3722897"/>
              <a:gd name="connsiteY0" fmla="*/ 946594 h 1856750"/>
              <a:gd name="connsiteX1" fmla="*/ 3519651 w 3722897"/>
              <a:gd name="connsiteY1" fmla="*/ 185809 h 1856750"/>
              <a:gd name="connsiteX2" fmla="*/ 2997614 w 3722897"/>
              <a:gd name="connsiteY2" fmla="*/ 1856750 h 1856750"/>
              <a:gd name="connsiteX0" fmla="*/ 0 w 3740809"/>
              <a:gd name="connsiteY0" fmla="*/ 936807 h 1857774"/>
              <a:gd name="connsiteX1" fmla="*/ 3537563 w 3740809"/>
              <a:gd name="connsiteY1" fmla="*/ 186833 h 1857774"/>
              <a:gd name="connsiteX2" fmla="*/ 3015526 w 3740809"/>
              <a:gd name="connsiteY2" fmla="*/ 1857774 h 1857774"/>
              <a:gd name="connsiteX0" fmla="*/ 0 w 4619080"/>
              <a:gd name="connsiteY0" fmla="*/ 1750182 h 1750846"/>
              <a:gd name="connsiteX1" fmla="*/ 3537563 w 4619080"/>
              <a:gd name="connsiteY1" fmla="*/ 1000208 h 1750846"/>
              <a:gd name="connsiteX2" fmla="*/ 4504327 w 4619080"/>
              <a:gd name="connsiteY2" fmla="*/ 24000 h 1750846"/>
              <a:gd name="connsiteX0" fmla="*/ 0 w 4530055"/>
              <a:gd name="connsiteY0" fmla="*/ 1726182 h 1726846"/>
              <a:gd name="connsiteX1" fmla="*/ 3537563 w 4530055"/>
              <a:gd name="connsiteY1" fmla="*/ 976208 h 1726846"/>
              <a:gd name="connsiteX2" fmla="*/ 4504327 w 4530055"/>
              <a:gd name="connsiteY2" fmla="*/ 0 h 1726846"/>
              <a:gd name="connsiteX0" fmla="*/ 0 w 4522888"/>
              <a:gd name="connsiteY0" fmla="*/ 1726182 h 1726845"/>
              <a:gd name="connsiteX1" fmla="*/ 3252133 w 4522888"/>
              <a:gd name="connsiteY1" fmla="*/ 974020 h 1726845"/>
              <a:gd name="connsiteX2" fmla="*/ 4504327 w 4522888"/>
              <a:gd name="connsiteY2" fmla="*/ 0 h 1726845"/>
              <a:gd name="connsiteX0" fmla="*/ 0 w 4522888"/>
              <a:gd name="connsiteY0" fmla="*/ 1726182 h 1726918"/>
              <a:gd name="connsiteX1" fmla="*/ 3252133 w 4522888"/>
              <a:gd name="connsiteY1" fmla="*/ 974020 h 1726918"/>
              <a:gd name="connsiteX2" fmla="*/ 4504327 w 4522888"/>
              <a:gd name="connsiteY2" fmla="*/ 0 h 1726918"/>
              <a:gd name="connsiteX0" fmla="*/ 0 w 4523150"/>
              <a:gd name="connsiteY0" fmla="*/ 1726182 h 1726902"/>
              <a:gd name="connsiteX1" fmla="*/ 3266334 w 4523150"/>
              <a:gd name="connsiteY1" fmla="*/ 943339 h 1726902"/>
              <a:gd name="connsiteX2" fmla="*/ 4504327 w 4523150"/>
              <a:gd name="connsiteY2" fmla="*/ 0 h 1726902"/>
              <a:gd name="connsiteX0" fmla="*/ 0 w 4523150"/>
              <a:gd name="connsiteY0" fmla="*/ 1726182 h 1727012"/>
              <a:gd name="connsiteX1" fmla="*/ 3266334 w 4523150"/>
              <a:gd name="connsiteY1" fmla="*/ 943339 h 1727012"/>
              <a:gd name="connsiteX2" fmla="*/ 4504327 w 4523150"/>
              <a:gd name="connsiteY2" fmla="*/ 0 h 1727012"/>
              <a:gd name="connsiteX0" fmla="*/ 0 w 4523390"/>
              <a:gd name="connsiteY0" fmla="*/ 1726182 h 1726969"/>
              <a:gd name="connsiteX1" fmla="*/ 3278936 w 4523390"/>
              <a:gd name="connsiteY1" fmla="*/ 878982 h 1726969"/>
              <a:gd name="connsiteX2" fmla="*/ 4504327 w 4523390"/>
              <a:gd name="connsiteY2" fmla="*/ 0 h 1726969"/>
              <a:gd name="connsiteX0" fmla="*/ 0 w 4523390"/>
              <a:gd name="connsiteY0" fmla="*/ 1726182 h 1726182"/>
              <a:gd name="connsiteX1" fmla="*/ 3278936 w 4523390"/>
              <a:gd name="connsiteY1" fmla="*/ 878982 h 1726182"/>
              <a:gd name="connsiteX2" fmla="*/ 4504327 w 4523390"/>
              <a:gd name="connsiteY2" fmla="*/ 0 h 1726182"/>
              <a:gd name="connsiteX0" fmla="*/ 0 w 4303272"/>
              <a:gd name="connsiteY0" fmla="*/ 1708575 h 1708575"/>
              <a:gd name="connsiteX1" fmla="*/ 3058818 w 4303272"/>
              <a:gd name="connsiteY1" fmla="*/ 878982 h 1708575"/>
              <a:gd name="connsiteX2" fmla="*/ 4284209 w 4303272"/>
              <a:gd name="connsiteY2" fmla="*/ 0 h 1708575"/>
              <a:gd name="connsiteX0" fmla="*/ 0 w 4303272"/>
              <a:gd name="connsiteY0" fmla="*/ 1708575 h 1708575"/>
              <a:gd name="connsiteX1" fmla="*/ 3058818 w 4303272"/>
              <a:gd name="connsiteY1" fmla="*/ 878982 h 1708575"/>
              <a:gd name="connsiteX2" fmla="*/ 4284209 w 4303272"/>
              <a:gd name="connsiteY2" fmla="*/ 0 h 1708575"/>
              <a:gd name="connsiteX0" fmla="*/ 0 w 4304510"/>
              <a:gd name="connsiteY0" fmla="*/ 1708575 h 1708575"/>
              <a:gd name="connsiteX1" fmla="*/ 3119397 w 4304510"/>
              <a:gd name="connsiteY1" fmla="*/ 909005 h 1708575"/>
              <a:gd name="connsiteX2" fmla="*/ 4284209 w 4304510"/>
              <a:gd name="connsiteY2" fmla="*/ 0 h 1708575"/>
              <a:gd name="connsiteX0" fmla="*/ 0 w 3727878"/>
              <a:gd name="connsiteY0" fmla="*/ 1056829 h 1056829"/>
              <a:gd name="connsiteX1" fmla="*/ 3119397 w 3727878"/>
              <a:gd name="connsiteY1" fmla="*/ 257259 h 1056829"/>
              <a:gd name="connsiteX2" fmla="*/ 3673179 w 3727878"/>
              <a:gd name="connsiteY2" fmla="*/ 0 h 1056829"/>
              <a:gd name="connsiteX0" fmla="*/ 0 w 3700652"/>
              <a:gd name="connsiteY0" fmla="*/ 1056829 h 1056829"/>
              <a:gd name="connsiteX1" fmla="*/ 3119397 w 3700652"/>
              <a:gd name="connsiteY1" fmla="*/ 257259 h 1056829"/>
              <a:gd name="connsiteX2" fmla="*/ 3673179 w 3700652"/>
              <a:gd name="connsiteY2" fmla="*/ 0 h 1056829"/>
              <a:gd name="connsiteX0" fmla="*/ 0 w 3673179"/>
              <a:gd name="connsiteY0" fmla="*/ 1056829 h 1056829"/>
              <a:gd name="connsiteX1" fmla="*/ 3119397 w 3673179"/>
              <a:gd name="connsiteY1" fmla="*/ 257259 h 1056829"/>
              <a:gd name="connsiteX2" fmla="*/ 3673179 w 3673179"/>
              <a:gd name="connsiteY2" fmla="*/ 0 h 1056829"/>
              <a:gd name="connsiteX0" fmla="*/ 0 w 3673179"/>
              <a:gd name="connsiteY0" fmla="*/ 1056829 h 1056829"/>
              <a:gd name="connsiteX1" fmla="*/ 1601342 w 3673179"/>
              <a:gd name="connsiteY1" fmla="*/ 603599 h 1056829"/>
              <a:gd name="connsiteX2" fmla="*/ 3673179 w 3673179"/>
              <a:gd name="connsiteY2" fmla="*/ 0 h 1056829"/>
              <a:gd name="connsiteX0" fmla="*/ 0 w 3673179"/>
              <a:gd name="connsiteY0" fmla="*/ 1056829 h 1056829"/>
              <a:gd name="connsiteX1" fmla="*/ 1601342 w 3673179"/>
              <a:gd name="connsiteY1" fmla="*/ 603599 h 1056829"/>
              <a:gd name="connsiteX2" fmla="*/ 3673179 w 3673179"/>
              <a:gd name="connsiteY2" fmla="*/ 0 h 1056829"/>
              <a:gd name="connsiteX0" fmla="*/ 0 w 3673179"/>
              <a:gd name="connsiteY0" fmla="*/ 1056829 h 1056829"/>
              <a:gd name="connsiteX1" fmla="*/ 1601342 w 3673179"/>
              <a:gd name="connsiteY1" fmla="*/ 603599 h 1056829"/>
              <a:gd name="connsiteX2" fmla="*/ 3673179 w 3673179"/>
              <a:gd name="connsiteY2" fmla="*/ 0 h 1056829"/>
              <a:gd name="connsiteX0" fmla="*/ 0 w 3673179"/>
              <a:gd name="connsiteY0" fmla="*/ 1056829 h 1056829"/>
              <a:gd name="connsiteX1" fmla="*/ 1601342 w 3673179"/>
              <a:gd name="connsiteY1" fmla="*/ 603599 h 1056829"/>
              <a:gd name="connsiteX2" fmla="*/ 3673179 w 3673179"/>
              <a:gd name="connsiteY2" fmla="*/ 0 h 1056829"/>
              <a:gd name="connsiteX0" fmla="*/ 0 w 3673179"/>
              <a:gd name="connsiteY0" fmla="*/ 1056829 h 1084813"/>
              <a:gd name="connsiteX1" fmla="*/ 1601342 w 3673179"/>
              <a:gd name="connsiteY1" fmla="*/ 603599 h 1084813"/>
              <a:gd name="connsiteX2" fmla="*/ 3673179 w 3673179"/>
              <a:gd name="connsiteY2" fmla="*/ 0 h 1084813"/>
              <a:gd name="connsiteX0" fmla="*/ 0 w 3673179"/>
              <a:gd name="connsiteY0" fmla="*/ 1056829 h 1078385"/>
              <a:gd name="connsiteX1" fmla="*/ 1678168 w 3673179"/>
              <a:gd name="connsiteY1" fmla="*/ 499504 h 1078385"/>
              <a:gd name="connsiteX2" fmla="*/ 3673179 w 3673179"/>
              <a:gd name="connsiteY2" fmla="*/ 0 h 1078385"/>
              <a:gd name="connsiteX0" fmla="*/ 0 w 3669022"/>
              <a:gd name="connsiteY0" fmla="*/ 961208 h 988540"/>
              <a:gd name="connsiteX1" fmla="*/ 1674011 w 3669022"/>
              <a:gd name="connsiteY1" fmla="*/ 499504 h 988540"/>
              <a:gd name="connsiteX2" fmla="*/ 3669022 w 3669022"/>
              <a:gd name="connsiteY2" fmla="*/ 0 h 988540"/>
              <a:gd name="connsiteX0" fmla="*/ 0 w 3669022"/>
              <a:gd name="connsiteY0" fmla="*/ 961208 h 988540"/>
              <a:gd name="connsiteX1" fmla="*/ 1674011 w 3669022"/>
              <a:gd name="connsiteY1" fmla="*/ 499504 h 988540"/>
              <a:gd name="connsiteX2" fmla="*/ 3669022 w 3669022"/>
              <a:gd name="connsiteY2" fmla="*/ 0 h 988540"/>
              <a:gd name="connsiteX0" fmla="*/ 0 w 3396321"/>
              <a:gd name="connsiteY0" fmla="*/ 805247 h 832579"/>
              <a:gd name="connsiteX1" fmla="*/ 1674011 w 3396321"/>
              <a:gd name="connsiteY1" fmla="*/ 343543 h 832579"/>
              <a:gd name="connsiteX2" fmla="*/ 3396321 w 3396321"/>
              <a:gd name="connsiteY2" fmla="*/ 0 h 832579"/>
              <a:gd name="connsiteX0" fmla="*/ 0 w 3396321"/>
              <a:gd name="connsiteY0" fmla="*/ 837000 h 864332"/>
              <a:gd name="connsiteX1" fmla="*/ 1674011 w 3396321"/>
              <a:gd name="connsiteY1" fmla="*/ 375296 h 864332"/>
              <a:gd name="connsiteX2" fmla="*/ 3396321 w 3396321"/>
              <a:gd name="connsiteY2" fmla="*/ 31753 h 864332"/>
              <a:gd name="connsiteX0" fmla="*/ 0 w 3581128"/>
              <a:gd name="connsiteY0" fmla="*/ 881267 h 908599"/>
              <a:gd name="connsiteX1" fmla="*/ 1674011 w 3581128"/>
              <a:gd name="connsiteY1" fmla="*/ 419563 h 908599"/>
              <a:gd name="connsiteX2" fmla="*/ 3581128 w 3581128"/>
              <a:gd name="connsiteY2" fmla="*/ 10931 h 908599"/>
              <a:gd name="connsiteX0" fmla="*/ 0 w 3581128"/>
              <a:gd name="connsiteY0" fmla="*/ 870336 h 897668"/>
              <a:gd name="connsiteX1" fmla="*/ 1674011 w 3581128"/>
              <a:gd name="connsiteY1" fmla="*/ 408632 h 897668"/>
              <a:gd name="connsiteX2" fmla="*/ 3581128 w 3581128"/>
              <a:gd name="connsiteY2" fmla="*/ 0 h 897668"/>
              <a:gd name="connsiteX0" fmla="*/ 0 w 3581128"/>
              <a:gd name="connsiteY0" fmla="*/ 870336 h 897668"/>
              <a:gd name="connsiteX1" fmla="*/ 1674011 w 3581128"/>
              <a:gd name="connsiteY1" fmla="*/ 408632 h 897668"/>
              <a:gd name="connsiteX2" fmla="*/ 3581128 w 3581128"/>
              <a:gd name="connsiteY2" fmla="*/ 0 h 8976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81128" h="897668">
                <a:moveTo>
                  <a:pt x="0" y="870336"/>
                </a:moveTo>
                <a:cubicBezTo>
                  <a:pt x="368068" y="981156"/>
                  <a:pt x="1241369" y="740574"/>
                  <a:pt x="1674011" y="408632"/>
                </a:cubicBezTo>
                <a:cubicBezTo>
                  <a:pt x="2500187" y="-130359"/>
                  <a:pt x="2546023" y="254955"/>
                  <a:pt x="3581128" y="0"/>
                </a:cubicBezTo>
              </a:path>
            </a:pathLst>
          </a:custGeom>
          <a:ln w="88900">
            <a:solidFill>
              <a:schemeClr val="accent3">
                <a:lumMod val="60000"/>
                <a:lumOff val="40000"/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11166</TotalTime>
  <Words>134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24</cp:revision>
  <dcterms:created xsi:type="dcterms:W3CDTF">2018-02-18T19:39:47Z</dcterms:created>
  <dcterms:modified xsi:type="dcterms:W3CDTF">2019-04-25T02:39:05Z</dcterms:modified>
</cp:coreProperties>
</file>