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28" name="Group 727">
            <a:extLst>
              <a:ext uri="{FF2B5EF4-FFF2-40B4-BE49-F238E27FC236}">
                <a16:creationId xmlns:a16="http://schemas.microsoft.com/office/drawing/2014/main" id="{F1045BBA-589F-4689-9427-F2A8073DD1EC}"/>
              </a:ext>
            </a:extLst>
          </p:cNvPr>
          <p:cNvGrpSpPr/>
          <p:nvPr/>
        </p:nvGrpSpPr>
        <p:grpSpPr>
          <a:xfrm>
            <a:off x="3855932" y="2240032"/>
            <a:ext cx="4459394" cy="3709346"/>
            <a:chOff x="3279257" y="1018149"/>
            <a:chExt cx="5397487" cy="4489656"/>
          </a:xfrm>
        </p:grpSpPr>
        <p:sp>
          <p:nvSpPr>
            <p:cNvPr id="729" name="Isosceles Triangle 728">
              <a:extLst>
                <a:ext uri="{FF2B5EF4-FFF2-40B4-BE49-F238E27FC236}">
                  <a16:creationId xmlns:a16="http://schemas.microsoft.com/office/drawing/2014/main" id="{8BEDD01B-3984-4C51-B6AB-6923FBF355B0}"/>
                </a:ext>
              </a:extLst>
            </p:cNvPr>
            <p:cNvSpPr/>
            <p:nvPr/>
          </p:nvSpPr>
          <p:spPr>
            <a:xfrm>
              <a:off x="5167113" y="1018149"/>
              <a:ext cx="1670586" cy="144016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730" name="Isosceles Triangle 729">
              <a:extLst>
                <a:ext uri="{FF2B5EF4-FFF2-40B4-BE49-F238E27FC236}">
                  <a16:creationId xmlns:a16="http://schemas.microsoft.com/office/drawing/2014/main" id="{9056F96D-C106-4CAC-A1EA-0CF911CFA13F}"/>
                </a:ext>
              </a:extLst>
            </p:cNvPr>
            <p:cNvSpPr/>
            <p:nvPr/>
          </p:nvSpPr>
          <p:spPr>
            <a:xfrm rot="10800000">
              <a:off x="5159913" y="2533532"/>
              <a:ext cx="1670586" cy="1440161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731" name="Isosceles Triangle 730">
              <a:extLst>
                <a:ext uri="{FF2B5EF4-FFF2-40B4-BE49-F238E27FC236}">
                  <a16:creationId xmlns:a16="http://schemas.microsoft.com/office/drawing/2014/main" id="{6483CF18-EF19-45CB-BB0B-7020BF917D33}"/>
                </a:ext>
              </a:extLst>
            </p:cNvPr>
            <p:cNvSpPr/>
            <p:nvPr/>
          </p:nvSpPr>
          <p:spPr>
            <a:xfrm>
              <a:off x="6069766" y="2556588"/>
              <a:ext cx="1670586" cy="1440160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732" name="Isosceles Triangle 731">
              <a:extLst>
                <a:ext uri="{FF2B5EF4-FFF2-40B4-BE49-F238E27FC236}">
                  <a16:creationId xmlns:a16="http://schemas.microsoft.com/office/drawing/2014/main" id="{0B2885D3-AC1A-4794-AC7C-F5D30A39A6A0}"/>
                </a:ext>
              </a:extLst>
            </p:cNvPr>
            <p:cNvSpPr/>
            <p:nvPr/>
          </p:nvSpPr>
          <p:spPr>
            <a:xfrm>
              <a:off x="4250060" y="2556589"/>
              <a:ext cx="1670586" cy="1440160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733" name="Trapezoid 732">
              <a:extLst>
                <a:ext uri="{FF2B5EF4-FFF2-40B4-BE49-F238E27FC236}">
                  <a16:creationId xmlns:a16="http://schemas.microsoft.com/office/drawing/2014/main" id="{72FB2D5E-99EF-476F-A57B-3234A3D58643}"/>
                </a:ext>
              </a:extLst>
            </p:cNvPr>
            <p:cNvSpPr/>
            <p:nvPr/>
          </p:nvSpPr>
          <p:spPr>
            <a:xfrm>
              <a:off x="3279257" y="4067645"/>
              <a:ext cx="5397487" cy="1440160"/>
            </a:xfrm>
            <a:prstGeom prst="trapezoid">
              <a:avLst>
                <a:gd name="adj" fmla="val 6090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cxnSp>
        <p:nvCxnSpPr>
          <p:cNvPr id="734" name="Straight Connector 733">
            <a:extLst>
              <a:ext uri="{FF2B5EF4-FFF2-40B4-BE49-F238E27FC236}">
                <a16:creationId xmlns:a16="http://schemas.microsoft.com/office/drawing/2014/main" id="{1277FE05-D1F8-4AAE-962D-B44FF3B7269F}"/>
              </a:ext>
            </a:extLst>
          </p:cNvPr>
          <p:cNvCxnSpPr>
            <a:cxnSpLocks/>
            <a:stCxn id="729" idx="0"/>
          </p:cNvCxnSpPr>
          <p:nvPr/>
        </p:nvCxnSpPr>
        <p:spPr>
          <a:xfrm flipV="1">
            <a:off x="6105792" y="2221110"/>
            <a:ext cx="5147452" cy="18923"/>
          </a:xfrm>
          <a:prstGeom prst="line">
            <a:avLst/>
          </a:prstGeom>
          <a:ln w="15875">
            <a:solidFill>
              <a:schemeClr val="accent4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5" name="Straight Connector 734">
            <a:extLst>
              <a:ext uri="{FF2B5EF4-FFF2-40B4-BE49-F238E27FC236}">
                <a16:creationId xmlns:a16="http://schemas.microsoft.com/office/drawing/2014/main" id="{6B10DD50-0917-4369-AF65-401A1B67160A}"/>
              </a:ext>
            </a:extLst>
          </p:cNvPr>
          <p:cNvCxnSpPr>
            <a:cxnSpLocks/>
          </p:cNvCxnSpPr>
          <p:nvPr/>
        </p:nvCxnSpPr>
        <p:spPr>
          <a:xfrm flipV="1">
            <a:off x="6851562" y="3505358"/>
            <a:ext cx="4388586" cy="5730"/>
          </a:xfrm>
          <a:prstGeom prst="line">
            <a:avLst/>
          </a:prstGeom>
          <a:ln w="15875">
            <a:solidFill>
              <a:schemeClr val="accent3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6" name="Straight Connector 735">
            <a:extLst>
              <a:ext uri="{FF2B5EF4-FFF2-40B4-BE49-F238E27FC236}">
                <a16:creationId xmlns:a16="http://schemas.microsoft.com/office/drawing/2014/main" id="{C58E8BC9-1FB9-4E1F-BEE3-ED9A135E180E}"/>
              </a:ext>
            </a:extLst>
          </p:cNvPr>
          <p:cNvCxnSpPr>
            <a:cxnSpLocks/>
          </p:cNvCxnSpPr>
          <p:nvPr/>
        </p:nvCxnSpPr>
        <p:spPr>
          <a:xfrm flipV="1">
            <a:off x="7591426" y="4759520"/>
            <a:ext cx="3661818" cy="9574"/>
          </a:xfrm>
          <a:prstGeom prst="line">
            <a:avLst/>
          </a:prstGeom>
          <a:ln w="15875">
            <a:solidFill>
              <a:schemeClr val="accent2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7" name="Group 736">
            <a:extLst>
              <a:ext uri="{FF2B5EF4-FFF2-40B4-BE49-F238E27FC236}">
                <a16:creationId xmlns:a16="http://schemas.microsoft.com/office/drawing/2014/main" id="{761BE2FC-014E-4CCC-9E4D-C6535B827558}"/>
              </a:ext>
            </a:extLst>
          </p:cNvPr>
          <p:cNvGrpSpPr/>
          <p:nvPr/>
        </p:nvGrpSpPr>
        <p:grpSpPr>
          <a:xfrm>
            <a:off x="8646500" y="2340615"/>
            <a:ext cx="2606745" cy="766247"/>
            <a:chOff x="6328767" y="2305447"/>
            <a:chExt cx="2345404" cy="766247"/>
          </a:xfrm>
        </p:grpSpPr>
        <p:sp>
          <p:nvSpPr>
            <p:cNvPr id="738" name="TextBox 737">
              <a:extLst>
                <a:ext uri="{FF2B5EF4-FFF2-40B4-BE49-F238E27FC236}">
                  <a16:creationId xmlns:a16="http://schemas.microsoft.com/office/drawing/2014/main" id="{BFEE1A9B-46B2-42EB-B344-9CBEE700A0EC}"/>
                </a:ext>
              </a:extLst>
            </p:cNvPr>
            <p:cNvSpPr txBox="1"/>
            <p:nvPr/>
          </p:nvSpPr>
          <p:spPr>
            <a:xfrm>
              <a:off x="6717031" y="2517696"/>
              <a:ext cx="1945357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  <p:sp>
          <p:nvSpPr>
            <p:cNvPr id="739" name="TextBox 738">
              <a:extLst>
                <a:ext uri="{FF2B5EF4-FFF2-40B4-BE49-F238E27FC236}">
                  <a16:creationId xmlns:a16="http://schemas.microsoft.com/office/drawing/2014/main" id="{FFD8A669-3F8D-4A21-AB0D-73EC5CFF33F9}"/>
                </a:ext>
              </a:extLst>
            </p:cNvPr>
            <p:cNvSpPr txBox="1"/>
            <p:nvPr/>
          </p:nvSpPr>
          <p:spPr>
            <a:xfrm>
              <a:off x="6328767" y="2305447"/>
              <a:ext cx="234540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</a:rPr>
                <a:t>VISION</a:t>
              </a:r>
            </a:p>
          </p:txBody>
        </p:sp>
      </p:grpSp>
      <p:grpSp>
        <p:nvGrpSpPr>
          <p:cNvPr id="740" name="Group 739">
            <a:extLst>
              <a:ext uri="{FF2B5EF4-FFF2-40B4-BE49-F238E27FC236}">
                <a16:creationId xmlns:a16="http://schemas.microsoft.com/office/drawing/2014/main" id="{5B084475-01DE-4691-991C-F06C3F648DBE}"/>
              </a:ext>
            </a:extLst>
          </p:cNvPr>
          <p:cNvGrpSpPr/>
          <p:nvPr/>
        </p:nvGrpSpPr>
        <p:grpSpPr>
          <a:xfrm>
            <a:off x="8648785" y="3617709"/>
            <a:ext cx="2606745" cy="766247"/>
            <a:chOff x="6331052" y="3582541"/>
            <a:chExt cx="2345404" cy="766247"/>
          </a:xfrm>
        </p:grpSpPr>
        <p:sp>
          <p:nvSpPr>
            <p:cNvPr id="741" name="TextBox 740">
              <a:extLst>
                <a:ext uri="{FF2B5EF4-FFF2-40B4-BE49-F238E27FC236}">
                  <a16:creationId xmlns:a16="http://schemas.microsoft.com/office/drawing/2014/main" id="{2D107F7A-1DF6-49BF-9B50-B64B3AE08639}"/>
                </a:ext>
              </a:extLst>
            </p:cNvPr>
            <p:cNvSpPr txBox="1"/>
            <p:nvPr/>
          </p:nvSpPr>
          <p:spPr>
            <a:xfrm>
              <a:off x="6719316" y="3794790"/>
              <a:ext cx="1945357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  <p:sp>
          <p:nvSpPr>
            <p:cNvPr id="742" name="TextBox 741">
              <a:extLst>
                <a:ext uri="{FF2B5EF4-FFF2-40B4-BE49-F238E27FC236}">
                  <a16:creationId xmlns:a16="http://schemas.microsoft.com/office/drawing/2014/main" id="{1A0C4F15-799A-4BD1-A92E-493E0686EA65}"/>
                </a:ext>
              </a:extLst>
            </p:cNvPr>
            <p:cNvSpPr txBox="1"/>
            <p:nvPr/>
          </p:nvSpPr>
          <p:spPr>
            <a:xfrm>
              <a:off x="6331052" y="3582541"/>
              <a:ext cx="234540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</a:rPr>
                <a:t>VALUES</a:t>
              </a:r>
            </a:p>
          </p:txBody>
        </p:sp>
      </p:grpSp>
      <p:grpSp>
        <p:nvGrpSpPr>
          <p:cNvPr id="743" name="Group 742">
            <a:extLst>
              <a:ext uri="{FF2B5EF4-FFF2-40B4-BE49-F238E27FC236}">
                <a16:creationId xmlns:a16="http://schemas.microsoft.com/office/drawing/2014/main" id="{2F9D5FD6-7537-4B00-93E8-5A7BC35B4A96}"/>
              </a:ext>
            </a:extLst>
          </p:cNvPr>
          <p:cNvGrpSpPr/>
          <p:nvPr/>
        </p:nvGrpSpPr>
        <p:grpSpPr>
          <a:xfrm>
            <a:off x="8651070" y="4894802"/>
            <a:ext cx="2606745" cy="766247"/>
            <a:chOff x="6333337" y="4859635"/>
            <a:chExt cx="2345404" cy="766247"/>
          </a:xfrm>
        </p:grpSpPr>
        <p:sp>
          <p:nvSpPr>
            <p:cNvPr id="744" name="TextBox 743">
              <a:extLst>
                <a:ext uri="{FF2B5EF4-FFF2-40B4-BE49-F238E27FC236}">
                  <a16:creationId xmlns:a16="http://schemas.microsoft.com/office/drawing/2014/main" id="{1879651B-F86F-4361-8204-E64A8FD52D76}"/>
                </a:ext>
              </a:extLst>
            </p:cNvPr>
            <p:cNvSpPr txBox="1"/>
            <p:nvPr/>
          </p:nvSpPr>
          <p:spPr>
            <a:xfrm>
              <a:off x="6721601" y="5071884"/>
              <a:ext cx="1945357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  <p:sp>
          <p:nvSpPr>
            <p:cNvPr id="745" name="TextBox 744">
              <a:extLst>
                <a:ext uri="{FF2B5EF4-FFF2-40B4-BE49-F238E27FC236}">
                  <a16:creationId xmlns:a16="http://schemas.microsoft.com/office/drawing/2014/main" id="{7E77AEE2-F84C-44A1-A14F-C7F7852F22F6}"/>
                </a:ext>
              </a:extLst>
            </p:cNvPr>
            <p:cNvSpPr txBox="1"/>
            <p:nvPr/>
          </p:nvSpPr>
          <p:spPr>
            <a:xfrm>
              <a:off x="6333337" y="4859635"/>
              <a:ext cx="234540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2"/>
                  </a:solidFill>
                </a:rPr>
                <a:t>MISSION</a:t>
              </a:r>
            </a:p>
          </p:txBody>
        </p:sp>
      </p:grpSp>
      <p:sp>
        <p:nvSpPr>
          <p:cNvPr id="746" name="TextBox 745">
            <a:extLst>
              <a:ext uri="{FF2B5EF4-FFF2-40B4-BE49-F238E27FC236}">
                <a16:creationId xmlns:a16="http://schemas.microsoft.com/office/drawing/2014/main" id="{D4CC3A3D-EEF2-4929-940C-83D3F28A01B9}"/>
              </a:ext>
            </a:extLst>
          </p:cNvPr>
          <p:cNvSpPr txBox="1"/>
          <p:nvPr/>
        </p:nvSpPr>
        <p:spPr>
          <a:xfrm>
            <a:off x="5592211" y="3041854"/>
            <a:ext cx="100811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VISION</a:t>
            </a:r>
          </a:p>
        </p:txBody>
      </p:sp>
      <p:sp>
        <p:nvSpPr>
          <p:cNvPr id="747" name="TextBox 746">
            <a:extLst>
              <a:ext uri="{FF2B5EF4-FFF2-40B4-BE49-F238E27FC236}">
                <a16:creationId xmlns:a16="http://schemas.microsoft.com/office/drawing/2014/main" id="{122661DA-90E6-4743-A89A-D7FFE053D85E}"/>
              </a:ext>
            </a:extLst>
          </p:cNvPr>
          <p:cNvSpPr txBox="1"/>
          <p:nvPr/>
        </p:nvSpPr>
        <p:spPr>
          <a:xfrm>
            <a:off x="5592211" y="3725432"/>
            <a:ext cx="100811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VALUES</a:t>
            </a:r>
          </a:p>
        </p:txBody>
      </p:sp>
      <p:sp>
        <p:nvSpPr>
          <p:cNvPr id="748" name="TextBox 747">
            <a:extLst>
              <a:ext uri="{FF2B5EF4-FFF2-40B4-BE49-F238E27FC236}">
                <a16:creationId xmlns:a16="http://schemas.microsoft.com/office/drawing/2014/main" id="{4F8D7034-A6DE-4D8B-BF25-0002606E421D}"/>
              </a:ext>
            </a:extLst>
          </p:cNvPr>
          <p:cNvSpPr txBox="1"/>
          <p:nvPr/>
        </p:nvSpPr>
        <p:spPr>
          <a:xfrm>
            <a:off x="6347505" y="4274579"/>
            <a:ext cx="100811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VALUES</a:t>
            </a:r>
          </a:p>
        </p:txBody>
      </p:sp>
      <p:sp>
        <p:nvSpPr>
          <p:cNvPr id="749" name="TextBox 748">
            <a:extLst>
              <a:ext uri="{FF2B5EF4-FFF2-40B4-BE49-F238E27FC236}">
                <a16:creationId xmlns:a16="http://schemas.microsoft.com/office/drawing/2014/main" id="{680F14A1-63E1-484B-9242-4E034E7D2149}"/>
              </a:ext>
            </a:extLst>
          </p:cNvPr>
          <p:cNvSpPr txBox="1"/>
          <p:nvPr/>
        </p:nvSpPr>
        <p:spPr>
          <a:xfrm>
            <a:off x="4844068" y="4274579"/>
            <a:ext cx="100811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VALUES</a:t>
            </a:r>
          </a:p>
        </p:txBody>
      </p:sp>
      <p:sp>
        <p:nvSpPr>
          <p:cNvPr id="750" name="TextBox 749">
            <a:extLst>
              <a:ext uri="{FF2B5EF4-FFF2-40B4-BE49-F238E27FC236}">
                <a16:creationId xmlns:a16="http://schemas.microsoft.com/office/drawing/2014/main" id="{0587C956-985D-4E77-8F18-4C2894A7EBE2}"/>
              </a:ext>
            </a:extLst>
          </p:cNvPr>
          <p:cNvSpPr txBox="1"/>
          <p:nvPr/>
        </p:nvSpPr>
        <p:spPr>
          <a:xfrm>
            <a:off x="4658009" y="5045895"/>
            <a:ext cx="2883671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MISSION _A : TEXT HERE</a:t>
            </a:r>
          </a:p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MISSION _B : TEXT HERE</a:t>
            </a:r>
          </a:p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MISSION _C : TEXT HERE</a:t>
            </a:r>
          </a:p>
        </p:txBody>
      </p:sp>
      <p:grpSp>
        <p:nvGrpSpPr>
          <p:cNvPr id="751" name="그룹 3">
            <a:extLst>
              <a:ext uri="{FF2B5EF4-FFF2-40B4-BE49-F238E27FC236}">
                <a16:creationId xmlns:a16="http://schemas.microsoft.com/office/drawing/2014/main" id="{09253733-1F55-4D44-A243-6D9CDE23FAE0}"/>
              </a:ext>
            </a:extLst>
          </p:cNvPr>
          <p:cNvGrpSpPr/>
          <p:nvPr/>
        </p:nvGrpSpPr>
        <p:grpSpPr>
          <a:xfrm>
            <a:off x="868736" y="2765752"/>
            <a:ext cx="2707970" cy="1651953"/>
            <a:chOff x="868736" y="2730584"/>
            <a:chExt cx="2707970" cy="1651953"/>
          </a:xfrm>
        </p:grpSpPr>
        <p:sp>
          <p:nvSpPr>
            <p:cNvPr id="752" name="TextBox 751">
              <a:extLst>
                <a:ext uri="{FF2B5EF4-FFF2-40B4-BE49-F238E27FC236}">
                  <a16:creationId xmlns:a16="http://schemas.microsoft.com/office/drawing/2014/main" id="{6F34F6CB-BE23-478F-A79E-549449ECAE19}"/>
                </a:ext>
              </a:extLst>
            </p:cNvPr>
            <p:cNvSpPr txBox="1"/>
            <p:nvPr/>
          </p:nvSpPr>
          <p:spPr>
            <a:xfrm>
              <a:off x="868736" y="2730584"/>
              <a:ext cx="27079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53" name="TextBox 752">
              <a:extLst>
                <a:ext uri="{FF2B5EF4-FFF2-40B4-BE49-F238E27FC236}">
                  <a16:creationId xmlns:a16="http://schemas.microsoft.com/office/drawing/2014/main" id="{6E867354-C8D5-459B-8E98-732262BDDD7F}"/>
                </a:ext>
              </a:extLst>
            </p:cNvPr>
            <p:cNvSpPr txBox="1"/>
            <p:nvPr/>
          </p:nvSpPr>
          <p:spPr>
            <a:xfrm>
              <a:off x="868736" y="2997542"/>
              <a:ext cx="270797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54" name="TextBox 753">
            <a:extLst>
              <a:ext uri="{FF2B5EF4-FFF2-40B4-BE49-F238E27FC236}">
                <a16:creationId xmlns:a16="http://schemas.microsoft.com/office/drawing/2014/main" id="{7F7E3150-8533-451E-B9B6-7F55689293F2}"/>
              </a:ext>
            </a:extLst>
          </p:cNvPr>
          <p:cNvSpPr txBox="1"/>
          <p:nvPr/>
        </p:nvSpPr>
        <p:spPr>
          <a:xfrm>
            <a:off x="868736" y="1805612"/>
            <a:ext cx="2522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Arrow Style </a:t>
            </a: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Infographic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11181</TotalTime>
  <Words>123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30</cp:revision>
  <dcterms:created xsi:type="dcterms:W3CDTF">2018-02-18T19:39:47Z</dcterms:created>
  <dcterms:modified xsi:type="dcterms:W3CDTF">2019-04-25T06:40:27Z</dcterms:modified>
</cp:coreProperties>
</file>