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1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388A-4992-829C-59898F36E82D}"/>
              </c:ext>
            </c:extLst>
          </c:dPt>
          <c:dPt>
            <c:idx val="1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388A-4992-829C-59898F36E82D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82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388A-4992-829C-59898F36E82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C7C4-4816-B294-50FD2D7C4B9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3-C7C4-4816-B294-50FD2D7C4B94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82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7C4-4816-B294-50FD2D7C4B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bg1">
                  <a:lumMod val="85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1-A2EE-4611-913F-7F9C1E1AA449}"/>
              </c:ext>
            </c:extLst>
          </c:dPt>
          <c:dPt>
            <c:idx val="1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3-A2EE-4611-913F-7F9C1E1AA449}"/>
              </c:ext>
            </c:extLst>
          </c:dPt>
          <c:cat>
            <c:strRef>
              <c:f>Sheet1!$A$2:$A$3</c:f>
              <c:strCache>
                <c:ptCount val="2"/>
                <c:pt idx="0">
                  <c:v>1st Qtr</c:v>
                </c:pt>
                <c:pt idx="1">
                  <c:v>2nd Qtr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82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A2EE-4611-913F-7F9C1E1AA44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  <c:holeSize val="78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1516" name="Rectangle 6">
            <a:extLst>
              <a:ext uri="{FF2B5EF4-FFF2-40B4-BE49-F238E27FC236}">
                <a16:creationId xmlns:a16="http://schemas.microsoft.com/office/drawing/2014/main" id="{7708A216-22A0-4E14-95A7-BE105DAFB2A3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609" name="Chart 2608">
            <a:extLst>
              <a:ext uri="{FF2B5EF4-FFF2-40B4-BE49-F238E27FC236}">
                <a16:creationId xmlns:a16="http://schemas.microsoft.com/office/drawing/2014/main" id="{947FCBEC-9C3B-4834-84F2-0CF59D6E249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13500653"/>
              </p:ext>
            </p:extLst>
          </p:nvPr>
        </p:nvGraphicFramePr>
        <p:xfrm>
          <a:off x="4479091" y="2300594"/>
          <a:ext cx="1879176" cy="1879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2610" name="Chart 1">
            <a:extLst>
              <a:ext uri="{FF2B5EF4-FFF2-40B4-BE49-F238E27FC236}">
                <a16:creationId xmlns:a16="http://schemas.microsoft.com/office/drawing/2014/main" id="{66C9C4DF-CB80-44DC-AA43-4B573828F8C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5243188"/>
              </p:ext>
            </p:extLst>
          </p:nvPr>
        </p:nvGraphicFramePr>
        <p:xfrm>
          <a:off x="6956073" y="2300594"/>
          <a:ext cx="1879176" cy="1879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2611" name="Chart 1">
            <a:extLst>
              <a:ext uri="{FF2B5EF4-FFF2-40B4-BE49-F238E27FC236}">
                <a16:creationId xmlns:a16="http://schemas.microsoft.com/office/drawing/2014/main" id="{2CEB1D3E-089D-49F0-B947-9A62D069501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46735508"/>
              </p:ext>
            </p:extLst>
          </p:nvPr>
        </p:nvGraphicFramePr>
        <p:xfrm>
          <a:off x="9336344" y="2300594"/>
          <a:ext cx="1879176" cy="187917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612" name="Rounded Rectangular Callout 28">
            <a:extLst>
              <a:ext uri="{FF2B5EF4-FFF2-40B4-BE49-F238E27FC236}">
                <a16:creationId xmlns:a16="http://schemas.microsoft.com/office/drawing/2014/main" id="{324C716A-661D-4330-966C-0A41DCEDDA31}"/>
              </a:ext>
            </a:extLst>
          </p:cNvPr>
          <p:cNvSpPr/>
          <p:nvPr/>
        </p:nvSpPr>
        <p:spPr>
          <a:xfrm flipH="1">
            <a:off x="5595380" y="1776598"/>
            <a:ext cx="792088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22%</a:t>
            </a:r>
          </a:p>
        </p:txBody>
      </p:sp>
      <p:sp>
        <p:nvSpPr>
          <p:cNvPr id="2613" name="TextBox 2612">
            <a:extLst>
              <a:ext uri="{FF2B5EF4-FFF2-40B4-BE49-F238E27FC236}">
                <a16:creationId xmlns:a16="http://schemas.microsoft.com/office/drawing/2014/main" id="{7BE2DFBD-9B8D-4B76-92F4-37159740FCBB}"/>
              </a:ext>
            </a:extLst>
          </p:cNvPr>
          <p:cNvSpPr txBox="1"/>
          <p:nvPr/>
        </p:nvSpPr>
        <p:spPr>
          <a:xfrm>
            <a:off x="4878619" y="3324468"/>
            <a:ext cx="108012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Text</a:t>
            </a:r>
          </a:p>
        </p:txBody>
      </p:sp>
      <p:sp>
        <p:nvSpPr>
          <p:cNvPr id="2614" name="Flowchart: Extract 2613">
            <a:extLst>
              <a:ext uri="{FF2B5EF4-FFF2-40B4-BE49-F238E27FC236}">
                <a16:creationId xmlns:a16="http://schemas.microsoft.com/office/drawing/2014/main" id="{F8149A62-5344-4C6C-A138-D30D0A59A2B6}"/>
              </a:ext>
            </a:extLst>
          </p:cNvPr>
          <p:cNvSpPr/>
          <p:nvPr/>
        </p:nvSpPr>
        <p:spPr>
          <a:xfrm rot="10800000">
            <a:off x="5293528" y="4250106"/>
            <a:ext cx="250304" cy="250304"/>
          </a:xfrm>
          <a:prstGeom prst="flowChartExtra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615" name="TextBox 2614">
            <a:extLst>
              <a:ext uri="{FF2B5EF4-FFF2-40B4-BE49-F238E27FC236}">
                <a16:creationId xmlns:a16="http://schemas.microsoft.com/office/drawing/2014/main" id="{135F6E7A-28C3-44A1-BCEA-F757E0F35E24}"/>
              </a:ext>
            </a:extLst>
          </p:cNvPr>
          <p:cNvSpPr txBox="1"/>
          <p:nvPr/>
        </p:nvSpPr>
        <p:spPr>
          <a:xfrm>
            <a:off x="4464679" y="4741191"/>
            <a:ext cx="1908000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3"/>
                </a:solidFill>
              </a:rPr>
              <a:t>$ 1,127,000</a:t>
            </a:r>
          </a:p>
        </p:txBody>
      </p:sp>
      <p:sp>
        <p:nvSpPr>
          <p:cNvPr id="2616" name="TextBox 2615">
            <a:extLst>
              <a:ext uri="{FF2B5EF4-FFF2-40B4-BE49-F238E27FC236}">
                <a16:creationId xmlns:a16="http://schemas.microsoft.com/office/drawing/2014/main" id="{5A591373-89DF-49B6-8D1A-14F90015FD42}"/>
              </a:ext>
            </a:extLst>
          </p:cNvPr>
          <p:cNvSpPr txBox="1"/>
          <p:nvPr/>
        </p:nvSpPr>
        <p:spPr>
          <a:xfrm>
            <a:off x="4464679" y="5114203"/>
            <a:ext cx="19080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17" name="Rounded Rectangular Callout 29">
            <a:extLst>
              <a:ext uri="{FF2B5EF4-FFF2-40B4-BE49-F238E27FC236}">
                <a16:creationId xmlns:a16="http://schemas.microsoft.com/office/drawing/2014/main" id="{262646F7-52F6-4D29-9F12-EE25C6970D19}"/>
              </a:ext>
            </a:extLst>
          </p:cNvPr>
          <p:cNvSpPr/>
          <p:nvPr/>
        </p:nvSpPr>
        <p:spPr>
          <a:xfrm flipH="1">
            <a:off x="8039877" y="1776598"/>
            <a:ext cx="792088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60%</a:t>
            </a:r>
          </a:p>
        </p:txBody>
      </p:sp>
      <p:sp>
        <p:nvSpPr>
          <p:cNvPr id="2618" name="TextBox 2617">
            <a:extLst>
              <a:ext uri="{FF2B5EF4-FFF2-40B4-BE49-F238E27FC236}">
                <a16:creationId xmlns:a16="http://schemas.microsoft.com/office/drawing/2014/main" id="{CB616716-3656-47AC-8E50-F089E6784745}"/>
              </a:ext>
            </a:extLst>
          </p:cNvPr>
          <p:cNvSpPr txBox="1"/>
          <p:nvPr/>
        </p:nvSpPr>
        <p:spPr>
          <a:xfrm>
            <a:off x="7355601" y="3324468"/>
            <a:ext cx="108012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Text</a:t>
            </a:r>
          </a:p>
        </p:txBody>
      </p:sp>
      <p:sp>
        <p:nvSpPr>
          <p:cNvPr id="2619" name="Flowchart: Extract 2618">
            <a:extLst>
              <a:ext uri="{FF2B5EF4-FFF2-40B4-BE49-F238E27FC236}">
                <a16:creationId xmlns:a16="http://schemas.microsoft.com/office/drawing/2014/main" id="{D0FCC760-3B70-4AE4-812F-E1F9306F7DF2}"/>
              </a:ext>
            </a:extLst>
          </p:cNvPr>
          <p:cNvSpPr/>
          <p:nvPr/>
        </p:nvSpPr>
        <p:spPr>
          <a:xfrm rot="10800000">
            <a:off x="7770510" y="4250106"/>
            <a:ext cx="250304" cy="250304"/>
          </a:xfrm>
          <a:prstGeom prst="flowChartExtra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620" name="TextBox 2619">
            <a:extLst>
              <a:ext uri="{FF2B5EF4-FFF2-40B4-BE49-F238E27FC236}">
                <a16:creationId xmlns:a16="http://schemas.microsoft.com/office/drawing/2014/main" id="{504D8D13-BFF5-4882-A2E1-C8A1521386DE}"/>
              </a:ext>
            </a:extLst>
          </p:cNvPr>
          <p:cNvSpPr txBox="1"/>
          <p:nvPr/>
        </p:nvSpPr>
        <p:spPr>
          <a:xfrm>
            <a:off x="6941661" y="4741191"/>
            <a:ext cx="1908000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2"/>
                </a:solidFill>
              </a:rPr>
              <a:t>$ 3,427,000</a:t>
            </a:r>
          </a:p>
        </p:txBody>
      </p:sp>
      <p:sp>
        <p:nvSpPr>
          <p:cNvPr id="2621" name="TextBox 2620">
            <a:extLst>
              <a:ext uri="{FF2B5EF4-FFF2-40B4-BE49-F238E27FC236}">
                <a16:creationId xmlns:a16="http://schemas.microsoft.com/office/drawing/2014/main" id="{ED2B7A44-C4CC-4223-A304-8B125AF012D2}"/>
              </a:ext>
            </a:extLst>
          </p:cNvPr>
          <p:cNvSpPr txBox="1"/>
          <p:nvPr/>
        </p:nvSpPr>
        <p:spPr>
          <a:xfrm>
            <a:off x="6941661" y="5114203"/>
            <a:ext cx="19080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Easy to change colors, photos and Text.  </a:t>
            </a:r>
          </a:p>
        </p:txBody>
      </p:sp>
      <p:sp>
        <p:nvSpPr>
          <p:cNvPr id="2622" name="Rounded Rectangular Callout 30">
            <a:extLst>
              <a:ext uri="{FF2B5EF4-FFF2-40B4-BE49-F238E27FC236}">
                <a16:creationId xmlns:a16="http://schemas.microsoft.com/office/drawing/2014/main" id="{7FFF0801-6787-49B3-91C9-49A63B08586D}"/>
              </a:ext>
            </a:extLst>
          </p:cNvPr>
          <p:cNvSpPr/>
          <p:nvPr/>
        </p:nvSpPr>
        <p:spPr>
          <a:xfrm flipH="1">
            <a:off x="10484373" y="1776598"/>
            <a:ext cx="792088" cy="443458"/>
          </a:xfrm>
          <a:prstGeom prst="wedgeRoundRectCallout">
            <a:avLst>
              <a:gd name="adj1" fmla="val 49715"/>
              <a:gd name="adj2" fmla="val 100036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80%</a:t>
            </a:r>
          </a:p>
        </p:txBody>
      </p:sp>
      <p:sp>
        <p:nvSpPr>
          <p:cNvPr id="2623" name="TextBox 2622">
            <a:extLst>
              <a:ext uri="{FF2B5EF4-FFF2-40B4-BE49-F238E27FC236}">
                <a16:creationId xmlns:a16="http://schemas.microsoft.com/office/drawing/2014/main" id="{E55C534D-C634-40EE-A05D-224CFB7D9AF6}"/>
              </a:ext>
            </a:extLst>
          </p:cNvPr>
          <p:cNvSpPr txBox="1"/>
          <p:nvPr/>
        </p:nvSpPr>
        <p:spPr>
          <a:xfrm>
            <a:off x="9735872" y="3324468"/>
            <a:ext cx="1080120" cy="21544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Insert Text</a:t>
            </a:r>
          </a:p>
        </p:txBody>
      </p:sp>
      <p:sp>
        <p:nvSpPr>
          <p:cNvPr id="2624" name="Flowchart: Extract 2623">
            <a:extLst>
              <a:ext uri="{FF2B5EF4-FFF2-40B4-BE49-F238E27FC236}">
                <a16:creationId xmlns:a16="http://schemas.microsoft.com/office/drawing/2014/main" id="{2354DEA5-E3EC-4AD5-B054-6536F4DDCEDF}"/>
              </a:ext>
            </a:extLst>
          </p:cNvPr>
          <p:cNvSpPr/>
          <p:nvPr/>
        </p:nvSpPr>
        <p:spPr>
          <a:xfrm rot="10800000">
            <a:off x="10150780" y="4250106"/>
            <a:ext cx="250304" cy="250304"/>
          </a:xfrm>
          <a:prstGeom prst="flowChartExtra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/>
          </a:p>
        </p:txBody>
      </p:sp>
      <p:sp>
        <p:nvSpPr>
          <p:cNvPr id="2625" name="TextBox 2624">
            <a:extLst>
              <a:ext uri="{FF2B5EF4-FFF2-40B4-BE49-F238E27FC236}">
                <a16:creationId xmlns:a16="http://schemas.microsoft.com/office/drawing/2014/main" id="{9D4C2EEC-5548-4184-9454-5D73FCC3A36F}"/>
              </a:ext>
            </a:extLst>
          </p:cNvPr>
          <p:cNvSpPr txBox="1"/>
          <p:nvPr/>
        </p:nvSpPr>
        <p:spPr>
          <a:xfrm>
            <a:off x="9321932" y="4741191"/>
            <a:ext cx="1908000" cy="4154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2700" b="1" dirty="0">
                <a:solidFill>
                  <a:schemeClr val="accent1"/>
                </a:solidFill>
              </a:rPr>
              <a:t>$ 6,287,000</a:t>
            </a:r>
          </a:p>
        </p:txBody>
      </p:sp>
      <p:sp>
        <p:nvSpPr>
          <p:cNvPr id="2626" name="TextBox 2625">
            <a:extLst>
              <a:ext uri="{FF2B5EF4-FFF2-40B4-BE49-F238E27FC236}">
                <a16:creationId xmlns:a16="http://schemas.microsoft.com/office/drawing/2014/main" id="{8D498004-9B47-4552-AEEF-E03030AB271F}"/>
              </a:ext>
            </a:extLst>
          </p:cNvPr>
          <p:cNvSpPr txBox="1"/>
          <p:nvPr/>
        </p:nvSpPr>
        <p:spPr>
          <a:xfrm>
            <a:off x="9321932" y="5114203"/>
            <a:ext cx="1908000" cy="9233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Get a modern PowerPoint  Presentation that is beautifully designed. Easy to change colors, photos and Text.</a:t>
            </a:r>
            <a:r>
              <a: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endParaRPr lang="en-US" altLang="ko-KR" sz="12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2627" name="TextBox 2626">
            <a:extLst>
              <a:ext uri="{FF2B5EF4-FFF2-40B4-BE49-F238E27FC236}">
                <a16:creationId xmlns:a16="http://schemas.microsoft.com/office/drawing/2014/main" id="{66158F42-3933-4BD0-A560-29ABCCC6043E}"/>
              </a:ext>
            </a:extLst>
          </p:cNvPr>
          <p:cNvSpPr txBox="1"/>
          <p:nvPr/>
        </p:nvSpPr>
        <p:spPr>
          <a:xfrm>
            <a:off x="922662" y="1860741"/>
            <a:ext cx="3042670" cy="1107996"/>
          </a:xfrm>
          <a:prstGeom prst="rect">
            <a:avLst/>
          </a:prstGeom>
          <a:noFill/>
        </p:spPr>
        <p:txBody>
          <a:bodyPr wrap="square" lIns="36000" tIns="0" rIns="36000" bIns="0" rtlCol="0">
            <a:spAutoFit/>
          </a:bodyPr>
          <a:lstStyle/>
          <a:p>
            <a:r>
              <a:rPr lang="en-US" altLang="ko-KR" sz="2400" dirty="0">
                <a:solidFill>
                  <a:schemeClr val="accent3"/>
                </a:solidFill>
              </a:rPr>
              <a:t>We Create</a:t>
            </a:r>
          </a:p>
          <a:p>
            <a:r>
              <a:rPr lang="en-US" altLang="ko-KR" sz="2400" dirty="0">
                <a:solidFill>
                  <a:schemeClr val="accent3"/>
                </a:solidFill>
              </a:rPr>
              <a:t>Quality Professional </a:t>
            </a:r>
          </a:p>
          <a:p>
            <a:r>
              <a:rPr lang="en-US" altLang="ko-KR" sz="2400" dirty="0">
                <a:solidFill>
                  <a:schemeClr val="accent3"/>
                </a:solidFill>
              </a:rPr>
              <a:t>PPT Presentation</a:t>
            </a:r>
            <a:endParaRPr lang="ko-KR" altLang="en-US" sz="2400" dirty="0">
              <a:solidFill>
                <a:schemeClr val="accent3"/>
              </a:solidFill>
            </a:endParaRPr>
          </a:p>
        </p:txBody>
      </p:sp>
      <p:sp>
        <p:nvSpPr>
          <p:cNvPr id="2628" name="TextBox 2627">
            <a:extLst>
              <a:ext uri="{FF2B5EF4-FFF2-40B4-BE49-F238E27FC236}">
                <a16:creationId xmlns:a16="http://schemas.microsoft.com/office/drawing/2014/main" id="{86D9F9E0-5696-4B48-AB80-BBB5509E153D}"/>
              </a:ext>
            </a:extLst>
          </p:cNvPr>
          <p:cNvSpPr txBox="1"/>
          <p:nvPr/>
        </p:nvSpPr>
        <p:spPr>
          <a:xfrm>
            <a:off x="922661" y="3129283"/>
            <a:ext cx="3042669" cy="11079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Example Text : Get a modern PowerPoint  Presentation that is beautifully designed. I hope and I believe that this Template will your Time, Money and Reputation. </a:t>
            </a:r>
            <a:r>
              <a:rPr lang="en-US" altLang="ko-KR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629" name="Rectangle 16">
            <a:extLst>
              <a:ext uri="{FF2B5EF4-FFF2-40B4-BE49-F238E27FC236}">
                <a16:creationId xmlns:a16="http://schemas.microsoft.com/office/drawing/2014/main" id="{50638DAB-CEC4-40F3-A6B1-A968BF62FE39}"/>
              </a:ext>
            </a:extLst>
          </p:cNvPr>
          <p:cNvSpPr/>
          <p:nvPr/>
        </p:nvSpPr>
        <p:spPr>
          <a:xfrm rot="2700000">
            <a:off x="7764604" y="2787248"/>
            <a:ext cx="265920" cy="47674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30" name="Rectangle 9">
            <a:extLst>
              <a:ext uri="{FF2B5EF4-FFF2-40B4-BE49-F238E27FC236}">
                <a16:creationId xmlns:a16="http://schemas.microsoft.com/office/drawing/2014/main" id="{C9B8DFCD-0AA1-43AB-92F9-8E01C066499B}"/>
              </a:ext>
            </a:extLst>
          </p:cNvPr>
          <p:cNvSpPr/>
          <p:nvPr/>
        </p:nvSpPr>
        <p:spPr>
          <a:xfrm>
            <a:off x="10111201" y="2871416"/>
            <a:ext cx="329463" cy="308407"/>
          </a:xfrm>
          <a:custGeom>
            <a:avLst/>
            <a:gdLst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833935 w 3239999"/>
              <a:gd name="connsiteY0" fmla="*/ 22 h 3032924"/>
              <a:gd name="connsiteX1" fmla="*/ 1576606 w 3239999"/>
              <a:gd name="connsiteY1" fmla="*/ 402054 h 3032924"/>
              <a:gd name="connsiteX2" fmla="*/ 1576606 w 3239999"/>
              <a:gd name="connsiteY2" fmla="*/ 430441 h 3032924"/>
              <a:gd name="connsiteX3" fmla="*/ 1576606 w 3239999"/>
              <a:gd name="connsiteY3" fmla="*/ 526981 h 3032924"/>
              <a:gd name="connsiteX4" fmla="*/ 1576606 w 3239999"/>
              <a:gd name="connsiteY4" fmla="*/ 2765302 h 3032924"/>
              <a:gd name="connsiteX5" fmla="*/ 378630 w 3239999"/>
              <a:gd name="connsiteY5" fmla="*/ 2472117 h 3032924"/>
              <a:gd name="connsiteX6" fmla="*/ 384918 w 3239999"/>
              <a:gd name="connsiteY6" fmla="*/ 526981 h 3032924"/>
              <a:gd name="connsiteX7" fmla="*/ 239143 w 3239999"/>
              <a:gd name="connsiteY7" fmla="*/ 526981 h 3032924"/>
              <a:gd name="connsiteX8" fmla="*/ 239143 w 3239999"/>
              <a:gd name="connsiteY8" fmla="*/ 2776423 h 3032924"/>
              <a:gd name="connsiteX9" fmla="*/ 1576606 w 3239999"/>
              <a:gd name="connsiteY9" fmla="*/ 2776423 h 3032924"/>
              <a:gd name="connsiteX10" fmla="*/ 1576606 w 3239999"/>
              <a:gd name="connsiteY10" fmla="*/ 2778202 h 3032924"/>
              <a:gd name="connsiteX11" fmla="*/ 1663394 w 3239999"/>
              <a:gd name="connsiteY11" fmla="*/ 2778202 h 3032924"/>
              <a:gd name="connsiteX12" fmla="*/ 1663394 w 3239999"/>
              <a:gd name="connsiteY12" fmla="*/ 2776423 h 3032924"/>
              <a:gd name="connsiteX13" fmla="*/ 3000856 w 3239999"/>
              <a:gd name="connsiteY13" fmla="*/ 2776423 h 3032924"/>
              <a:gd name="connsiteX14" fmla="*/ 3000856 w 3239999"/>
              <a:gd name="connsiteY14" fmla="*/ 526981 h 3032924"/>
              <a:gd name="connsiteX15" fmla="*/ 2855082 w 3239999"/>
              <a:gd name="connsiteY15" fmla="*/ 526981 h 3032924"/>
              <a:gd name="connsiteX16" fmla="*/ 2861369 w 3239999"/>
              <a:gd name="connsiteY16" fmla="*/ 2472117 h 3032924"/>
              <a:gd name="connsiteX17" fmla="*/ 1663394 w 3239999"/>
              <a:gd name="connsiteY17" fmla="*/ 2765302 h 3032924"/>
              <a:gd name="connsiteX18" fmla="*/ 1663394 w 3239999"/>
              <a:gd name="connsiteY18" fmla="*/ 526981 h 3032924"/>
              <a:gd name="connsiteX19" fmla="*/ 1663394 w 3239999"/>
              <a:gd name="connsiteY19" fmla="*/ 430441 h 3032924"/>
              <a:gd name="connsiteX20" fmla="*/ 1663394 w 3239999"/>
              <a:gd name="connsiteY20" fmla="*/ 402054 h 3032924"/>
              <a:gd name="connsiteX21" fmla="*/ 2406065 w 3239999"/>
              <a:gd name="connsiteY21" fmla="*/ 22 h 3032924"/>
              <a:gd name="connsiteX22" fmla="*/ 2853673 w 3239999"/>
              <a:gd name="connsiteY22" fmla="*/ 91100 h 3032924"/>
              <a:gd name="connsiteX23" fmla="*/ 2854770 w 3239999"/>
              <a:gd name="connsiteY23" fmla="*/ 430441 h 3032924"/>
              <a:gd name="connsiteX24" fmla="*/ 3120669 w 3239999"/>
              <a:gd name="connsiteY24" fmla="*/ 428517 h 3032924"/>
              <a:gd name="connsiteX25" fmla="*/ 3120669 w 3239999"/>
              <a:gd name="connsiteY25" fmla="*/ 738345 h 3032924"/>
              <a:gd name="connsiteX26" fmla="*/ 3239999 w 3239999"/>
              <a:gd name="connsiteY26" fmla="*/ 738345 h 3032924"/>
              <a:gd name="connsiteX27" fmla="*/ 3239999 w 3239999"/>
              <a:gd name="connsiteY27" fmla="*/ 3032924 h 3032924"/>
              <a:gd name="connsiteX28" fmla="*/ 0 w 3239999"/>
              <a:gd name="connsiteY28" fmla="*/ 3032924 h 3032924"/>
              <a:gd name="connsiteX29" fmla="*/ 0 w 3239999"/>
              <a:gd name="connsiteY29" fmla="*/ 738345 h 3032924"/>
              <a:gd name="connsiteX30" fmla="*/ 102477 w 3239999"/>
              <a:gd name="connsiteY30" fmla="*/ 738345 h 3032924"/>
              <a:gd name="connsiteX31" fmla="*/ 102477 w 3239999"/>
              <a:gd name="connsiteY31" fmla="*/ 428517 h 3032924"/>
              <a:gd name="connsiteX32" fmla="*/ 385229 w 3239999"/>
              <a:gd name="connsiteY32" fmla="*/ 430441 h 3032924"/>
              <a:gd name="connsiteX33" fmla="*/ 386326 w 3239999"/>
              <a:gd name="connsiteY33" fmla="*/ 91100 h 3032924"/>
              <a:gd name="connsiteX34" fmla="*/ 833935 w 3239999"/>
              <a:gd name="connsiteY34" fmla="*/ 2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34" fmla="*/ 1668046 w 3239999"/>
              <a:gd name="connsiteY34" fmla="*/ 2869642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39143 w 3239999"/>
              <a:gd name="connsiteY32" fmla="*/ 2776423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3000856 w 3239999"/>
              <a:gd name="connsiteY3" fmla="*/ 2776423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  <a:gd name="connsiteX0" fmla="*/ 1576606 w 3239999"/>
              <a:gd name="connsiteY0" fmla="*/ 2778202 h 3032924"/>
              <a:gd name="connsiteX1" fmla="*/ 1663394 w 3239999"/>
              <a:gd name="connsiteY1" fmla="*/ 2778202 h 3032924"/>
              <a:gd name="connsiteX2" fmla="*/ 1663394 w 3239999"/>
              <a:gd name="connsiteY2" fmla="*/ 2776423 h 3032924"/>
              <a:gd name="connsiteX3" fmla="*/ 2991331 w 3239999"/>
              <a:gd name="connsiteY3" fmla="*/ 2709748 h 3032924"/>
              <a:gd name="connsiteX4" fmla="*/ 3000856 w 3239999"/>
              <a:gd name="connsiteY4" fmla="*/ 526981 h 3032924"/>
              <a:gd name="connsiteX5" fmla="*/ 2855082 w 3239999"/>
              <a:gd name="connsiteY5" fmla="*/ 526981 h 3032924"/>
              <a:gd name="connsiteX6" fmla="*/ 2861369 w 3239999"/>
              <a:gd name="connsiteY6" fmla="*/ 2472117 h 3032924"/>
              <a:gd name="connsiteX7" fmla="*/ 1663394 w 3239999"/>
              <a:gd name="connsiteY7" fmla="*/ 2765302 h 3032924"/>
              <a:gd name="connsiteX8" fmla="*/ 1663394 w 3239999"/>
              <a:gd name="connsiteY8" fmla="*/ 526981 h 3032924"/>
              <a:gd name="connsiteX9" fmla="*/ 1663394 w 3239999"/>
              <a:gd name="connsiteY9" fmla="*/ 430441 h 3032924"/>
              <a:gd name="connsiteX10" fmla="*/ 1663394 w 3239999"/>
              <a:gd name="connsiteY10" fmla="*/ 402054 h 3032924"/>
              <a:gd name="connsiteX11" fmla="*/ 2406065 w 3239999"/>
              <a:gd name="connsiteY11" fmla="*/ 22 h 3032924"/>
              <a:gd name="connsiteX12" fmla="*/ 2853673 w 3239999"/>
              <a:gd name="connsiteY12" fmla="*/ 91100 h 3032924"/>
              <a:gd name="connsiteX13" fmla="*/ 2854770 w 3239999"/>
              <a:gd name="connsiteY13" fmla="*/ 430441 h 3032924"/>
              <a:gd name="connsiteX14" fmla="*/ 3120669 w 3239999"/>
              <a:gd name="connsiteY14" fmla="*/ 428517 h 3032924"/>
              <a:gd name="connsiteX15" fmla="*/ 3120669 w 3239999"/>
              <a:gd name="connsiteY15" fmla="*/ 738345 h 3032924"/>
              <a:gd name="connsiteX16" fmla="*/ 3239999 w 3239999"/>
              <a:gd name="connsiteY16" fmla="*/ 738345 h 3032924"/>
              <a:gd name="connsiteX17" fmla="*/ 3239999 w 3239999"/>
              <a:gd name="connsiteY17" fmla="*/ 3032924 h 3032924"/>
              <a:gd name="connsiteX18" fmla="*/ 0 w 3239999"/>
              <a:gd name="connsiteY18" fmla="*/ 3032924 h 3032924"/>
              <a:gd name="connsiteX19" fmla="*/ 0 w 3239999"/>
              <a:gd name="connsiteY19" fmla="*/ 738345 h 3032924"/>
              <a:gd name="connsiteX20" fmla="*/ 102477 w 3239999"/>
              <a:gd name="connsiteY20" fmla="*/ 738345 h 3032924"/>
              <a:gd name="connsiteX21" fmla="*/ 102477 w 3239999"/>
              <a:gd name="connsiteY21" fmla="*/ 428517 h 3032924"/>
              <a:gd name="connsiteX22" fmla="*/ 385229 w 3239999"/>
              <a:gd name="connsiteY22" fmla="*/ 430441 h 3032924"/>
              <a:gd name="connsiteX23" fmla="*/ 386326 w 3239999"/>
              <a:gd name="connsiteY23" fmla="*/ 91100 h 3032924"/>
              <a:gd name="connsiteX24" fmla="*/ 833935 w 3239999"/>
              <a:gd name="connsiteY24" fmla="*/ 22 h 3032924"/>
              <a:gd name="connsiteX25" fmla="*/ 1576606 w 3239999"/>
              <a:gd name="connsiteY25" fmla="*/ 402054 h 3032924"/>
              <a:gd name="connsiteX26" fmla="*/ 1576606 w 3239999"/>
              <a:gd name="connsiteY26" fmla="*/ 430441 h 3032924"/>
              <a:gd name="connsiteX27" fmla="*/ 1576606 w 3239999"/>
              <a:gd name="connsiteY27" fmla="*/ 526981 h 3032924"/>
              <a:gd name="connsiteX28" fmla="*/ 1576606 w 3239999"/>
              <a:gd name="connsiteY28" fmla="*/ 2765302 h 3032924"/>
              <a:gd name="connsiteX29" fmla="*/ 378630 w 3239999"/>
              <a:gd name="connsiteY29" fmla="*/ 2472117 h 3032924"/>
              <a:gd name="connsiteX30" fmla="*/ 384918 w 3239999"/>
              <a:gd name="connsiteY30" fmla="*/ 526981 h 3032924"/>
              <a:gd name="connsiteX31" fmla="*/ 239143 w 3239999"/>
              <a:gd name="connsiteY31" fmla="*/ 526981 h 3032924"/>
              <a:gd name="connsiteX32" fmla="*/ 229618 w 3239999"/>
              <a:gd name="connsiteY32" fmla="*/ 2690698 h 3032924"/>
              <a:gd name="connsiteX33" fmla="*/ 1576606 w 3239999"/>
              <a:gd name="connsiteY33" fmla="*/ 2776423 h 3032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3239999" h="3032924">
                <a:moveTo>
                  <a:pt x="1576606" y="2778202"/>
                </a:moveTo>
                <a:cubicBezTo>
                  <a:pt x="1576606" y="2778795"/>
                  <a:pt x="1663394" y="2792670"/>
                  <a:pt x="1663394" y="2778202"/>
                </a:cubicBezTo>
                <a:lnTo>
                  <a:pt x="1663394" y="2776423"/>
                </a:lnTo>
                <a:cubicBezTo>
                  <a:pt x="2185083" y="2605634"/>
                  <a:pt x="2444552" y="2500589"/>
                  <a:pt x="2991331" y="2709748"/>
                </a:cubicBezTo>
                <a:lnTo>
                  <a:pt x="3000856" y="526981"/>
                </a:lnTo>
                <a:lnTo>
                  <a:pt x="2855082" y="526981"/>
                </a:lnTo>
                <a:cubicBezTo>
                  <a:pt x="2857178" y="1175360"/>
                  <a:pt x="2859273" y="1823738"/>
                  <a:pt x="2861369" y="2472117"/>
                </a:cubicBezTo>
                <a:cubicBezTo>
                  <a:pt x="2483869" y="2318121"/>
                  <a:pt x="2052449" y="2439541"/>
                  <a:pt x="1663394" y="2765302"/>
                </a:cubicBezTo>
                <a:lnTo>
                  <a:pt x="1663394" y="526981"/>
                </a:lnTo>
                <a:lnTo>
                  <a:pt x="1663394" y="430441"/>
                </a:lnTo>
                <a:lnTo>
                  <a:pt x="1663394" y="402054"/>
                </a:lnTo>
                <a:cubicBezTo>
                  <a:pt x="1896442" y="149589"/>
                  <a:pt x="2115835" y="2106"/>
                  <a:pt x="2406065" y="22"/>
                </a:cubicBezTo>
                <a:cubicBezTo>
                  <a:pt x="2537987" y="-925"/>
                  <a:pt x="2684544" y="28169"/>
                  <a:pt x="2853673" y="91100"/>
                </a:cubicBezTo>
                <a:cubicBezTo>
                  <a:pt x="2854039" y="204214"/>
                  <a:pt x="2854404" y="317327"/>
                  <a:pt x="2854770" y="430441"/>
                </a:cubicBezTo>
                <a:lnTo>
                  <a:pt x="3120669" y="428517"/>
                </a:lnTo>
                <a:lnTo>
                  <a:pt x="3120669" y="738345"/>
                </a:lnTo>
                <a:lnTo>
                  <a:pt x="3239999" y="738345"/>
                </a:lnTo>
                <a:lnTo>
                  <a:pt x="3239999" y="3032924"/>
                </a:lnTo>
                <a:lnTo>
                  <a:pt x="0" y="3032924"/>
                </a:lnTo>
                <a:lnTo>
                  <a:pt x="0" y="738345"/>
                </a:lnTo>
                <a:lnTo>
                  <a:pt x="102477" y="738345"/>
                </a:lnTo>
                <a:lnTo>
                  <a:pt x="102477" y="428517"/>
                </a:lnTo>
                <a:lnTo>
                  <a:pt x="385229" y="430441"/>
                </a:lnTo>
                <a:cubicBezTo>
                  <a:pt x="385595" y="317327"/>
                  <a:pt x="385960" y="204214"/>
                  <a:pt x="386326" y="91100"/>
                </a:cubicBezTo>
                <a:cubicBezTo>
                  <a:pt x="555455" y="28169"/>
                  <a:pt x="702013" y="-925"/>
                  <a:pt x="833935" y="22"/>
                </a:cubicBezTo>
                <a:cubicBezTo>
                  <a:pt x="1124164" y="2106"/>
                  <a:pt x="1343558" y="149589"/>
                  <a:pt x="1576606" y="402054"/>
                </a:cubicBezTo>
                <a:lnTo>
                  <a:pt x="1576606" y="430441"/>
                </a:lnTo>
                <a:lnTo>
                  <a:pt x="1576606" y="526981"/>
                </a:lnTo>
                <a:lnTo>
                  <a:pt x="1576606" y="2765302"/>
                </a:lnTo>
                <a:cubicBezTo>
                  <a:pt x="1187550" y="2439541"/>
                  <a:pt x="756130" y="2318121"/>
                  <a:pt x="378630" y="2472117"/>
                </a:cubicBezTo>
                <a:lnTo>
                  <a:pt x="384918" y="526981"/>
                </a:lnTo>
                <a:lnTo>
                  <a:pt x="239143" y="526981"/>
                </a:lnTo>
                <a:lnTo>
                  <a:pt x="229618" y="2690698"/>
                </a:lnTo>
                <a:cubicBezTo>
                  <a:pt x="773243" y="2466244"/>
                  <a:pt x="1081748" y="2626096"/>
                  <a:pt x="1576606" y="2776423"/>
                </a:cubicBezTo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2631" name="Rectangle 36">
            <a:extLst>
              <a:ext uri="{FF2B5EF4-FFF2-40B4-BE49-F238E27FC236}">
                <a16:creationId xmlns:a16="http://schemas.microsoft.com/office/drawing/2014/main" id="{1C69FF8D-496C-45DF-B603-63E9CF957C80}"/>
              </a:ext>
            </a:extLst>
          </p:cNvPr>
          <p:cNvSpPr/>
          <p:nvPr/>
        </p:nvSpPr>
        <p:spPr>
          <a:xfrm>
            <a:off x="5230062" y="2907300"/>
            <a:ext cx="365319" cy="305377"/>
          </a:xfrm>
          <a:custGeom>
            <a:avLst/>
            <a:gdLst/>
            <a:ahLst/>
            <a:cxnLst/>
            <a:rect l="l" t="t" r="r" b="b"/>
            <a:pathLst>
              <a:path w="3186824" h="2663936">
                <a:moveTo>
                  <a:pt x="2624444" y="2376100"/>
                </a:moveTo>
                <a:lnTo>
                  <a:pt x="2624444" y="2520100"/>
                </a:lnTo>
                <a:lnTo>
                  <a:pt x="2952463" y="2520100"/>
                </a:lnTo>
                <a:lnTo>
                  <a:pt x="2952463" y="2376100"/>
                </a:lnTo>
                <a:close/>
                <a:moveTo>
                  <a:pt x="210911" y="2376100"/>
                </a:moveTo>
                <a:lnTo>
                  <a:pt x="210911" y="2520100"/>
                </a:lnTo>
                <a:lnTo>
                  <a:pt x="538930" y="2520100"/>
                </a:lnTo>
                <a:lnTo>
                  <a:pt x="538930" y="2376100"/>
                </a:lnTo>
                <a:close/>
                <a:moveTo>
                  <a:pt x="2624444" y="2095269"/>
                </a:moveTo>
                <a:lnTo>
                  <a:pt x="2624444" y="2239269"/>
                </a:lnTo>
                <a:lnTo>
                  <a:pt x="2952463" y="2239269"/>
                </a:lnTo>
                <a:lnTo>
                  <a:pt x="2952463" y="2095269"/>
                </a:lnTo>
                <a:close/>
                <a:moveTo>
                  <a:pt x="210911" y="2095269"/>
                </a:moveTo>
                <a:lnTo>
                  <a:pt x="210911" y="2239269"/>
                </a:lnTo>
                <a:lnTo>
                  <a:pt x="538930" y="2239269"/>
                </a:lnTo>
                <a:lnTo>
                  <a:pt x="538930" y="2095269"/>
                </a:lnTo>
                <a:close/>
                <a:moveTo>
                  <a:pt x="2624444" y="1814436"/>
                </a:moveTo>
                <a:lnTo>
                  <a:pt x="2624444" y="1958436"/>
                </a:lnTo>
                <a:lnTo>
                  <a:pt x="2952463" y="1958436"/>
                </a:lnTo>
                <a:lnTo>
                  <a:pt x="2952463" y="1814436"/>
                </a:lnTo>
                <a:close/>
                <a:moveTo>
                  <a:pt x="210911" y="1814436"/>
                </a:moveTo>
                <a:lnTo>
                  <a:pt x="210911" y="1958436"/>
                </a:lnTo>
                <a:lnTo>
                  <a:pt x="538930" y="1958436"/>
                </a:lnTo>
                <a:lnTo>
                  <a:pt x="538930" y="1814436"/>
                </a:lnTo>
                <a:close/>
                <a:moveTo>
                  <a:pt x="2624444" y="1533603"/>
                </a:moveTo>
                <a:lnTo>
                  <a:pt x="2624444" y="1677603"/>
                </a:lnTo>
                <a:lnTo>
                  <a:pt x="2952463" y="1677603"/>
                </a:lnTo>
                <a:lnTo>
                  <a:pt x="2952463" y="1533603"/>
                </a:lnTo>
                <a:close/>
                <a:moveTo>
                  <a:pt x="210911" y="1533603"/>
                </a:moveTo>
                <a:lnTo>
                  <a:pt x="210911" y="1677603"/>
                </a:lnTo>
                <a:lnTo>
                  <a:pt x="538930" y="1677603"/>
                </a:lnTo>
                <a:lnTo>
                  <a:pt x="538930" y="1533603"/>
                </a:lnTo>
                <a:close/>
                <a:moveTo>
                  <a:pt x="2624444" y="1252770"/>
                </a:moveTo>
                <a:lnTo>
                  <a:pt x="2624444" y="1396770"/>
                </a:lnTo>
                <a:lnTo>
                  <a:pt x="2952463" y="1396770"/>
                </a:lnTo>
                <a:lnTo>
                  <a:pt x="2952463" y="1252770"/>
                </a:lnTo>
                <a:close/>
                <a:moveTo>
                  <a:pt x="210911" y="1252770"/>
                </a:moveTo>
                <a:lnTo>
                  <a:pt x="210911" y="1396770"/>
                </a:lnTo>
                <a:lnTo>
                  <a:pt x="538930" y="1396770"/>
                </a:lnTo>
                <a:lnTo>
                  <a:pt x="538930" y="1252770"/>
                </a:lnTo>
                <a:close/>
                <a:moveTo>
                  <a:pt x="2624444" y="971937"/>
                </a:moveTo>
                <a:lnTo>
                  <a:pt x="2624444" y="1115937"/>
                </a:lnTo>
                <a:lnTo>
                  <a:pt x="2952463" y="1115937"/>
                </a:lnTo>
                <a:lnTo>
                  <a:pt x="2952463" y="971937"/>
                </a:lnTo>
                <a:close/>
                <a:moveTo>
                  <a:pt x="210911" y="971937"/>
                </a:moveTo>
                <a:lnTo>
                  <a:pt x="210911" y="1115937"/>
                </a:lnTo>
                <a:lnTo>
                  <a:pt x="538930" y="1115937"/>
                </a:lnTo>
                <a:lnTo>
                  <a:pt x="538930" y="971937"/>
                </a:lnTo>
                <a:close/>
                <a:moveTo>
                  <a:pt x="2624444" y="691104"/>
                </a:moveTo>
                <a:lnTo>
                  <a:pt x="2624444" y="835104"/>
                </a:lnTo>
                <a:lnTo>
                  <a:pt x="2952463" y="835104"/>
                </a:lnTo>
                <a:lnTo>
                  <a:pt x="2952463" y="691104"/>
                </a:lnTo>
                <a:close/>
                <a:moveTo>
                  <a:pt x="210911" y="691104"/>
                </a:moveTo>
                <a:lnTo>
                  <a:pt x="210911" y="835104"/>
                </a:lnTo>
                <a:lnTo>
                  <a:pt x="538930" y="835104"/>
                </a:lnTo>
                <a:lnTo>
                  <a:pt x="538930" y="691104"/>
                </a:lnTo>
                <a:close/>
                <a:moveTo>
                  <a:pt x="988006" y="552354"/>
                </a:moveTo>
                <a:lnTo>
                  <a:pt x="988006" y="2111583"/>
                </a:lnTo>
                <a:lnTo>
                  <a:pt x="2332169" y="1331969"/>
                </a:lnTo>
                <a:close/>
                <a:moveTo>
                  <a:pt x="2624444" y="410271"/>
                </a:moveTo>
                <a:lnTo>
                  <a:pt x="2624444" y="554271"/>
                </a:lnTo>
                <a:lnTo>
                  <a:pt x="2952463" y="554271"/>
                </a:lnTo>
                <a:lnTo>
                  <a:pt x="2952463" y="410271"/>
                </a:lnTo>
                <a:close/>
                <a:moveTo>
                  <a:pt x="210911" y="410271"/>
                </a:moveTo>
                <a:lnTo>
                  <a:pt x="210911" y="554271"/>
                </a:lnTo>
                <a:lnTo>
                  <a:pt x="538930" y="554271"/>
                </a:lnTo>
                <a:lnTo>
                  <a:pt x="538930" y="410271"/>
                </a:lnTo>
                <a:close/>
                <a:moveTo>
                  <a:pt x="2624444" y="129438"/>
                </a:moveTo>
                <a:lnTo>
                  <a:pt x="2624444" y="273438"/>
                </a:lnTo>
                <a:lnTo>
                  <a:pt x="2952463" y="273438"/>
                </a:lnTo>
                <a:lnTo>
                  <a:pt x="2952463" y="129438"/>
                </a:lnTo>
                <a:close/>
                <a:moveTo>
                  <a:pt x="210911" y="129438"/>
                </a:moveTo>
                <a:lnTo>
                  <a:pt x="210911" y="273438"/>
                </a:lnTo>
                <a:lnTo>
                  <a:pt x="538930" y="273438"/>
                </a:lnTo>
                <a:lnTo>
                  <a:pt x="538930" y="129438"/>
                </a:lnTo>
                <a:close/>
                <a:moveTo>
                  <a:pt x="0" y="0"/>
                </a:moveTo>
                <a:lnTo>
                  <a:pt x="3186824" y="0"/>
                </a:lnTo>
                <a:lnTo>
                  <a:pt x="3186824" y="2663936"/>
                </a:lnTo>
                <a:lnTo>
                  <a:pt x="0" y="2663936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11260</TotalTime>
  <Words>147</Words>
  <Application>Microsoft Office PowerPoint</Application>
  <PresentationFormat>Widescreen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81</cp:revision>
  <dcterms:created xsi:type="dcterms:W3CDTF">2018-02-18T19:39:47Z</dcterms:created>
  <dcterms:modified xsi:type="dcterms:W3CDTF">2019-04-25T07:59:44Z</dcterms:modified>
</cp:coreProperties>
</file>