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02" name="Chevron 2">
            <a:extLst>
              <a:ext uri="{FF2B5EF4-FFF2-40B4-BE49-F238E27FC236}">
                <a16:creationId xmlns:a16="http://schemas.microsoft.com/office/drawing/2014/main" id="{EFAB681D-BE00-49B0-AB22-D2F127DC6F31}"/>
              </a:ext>
            </a:extLst>
          </p:cNvPr>
          <p:cNvSpPr/>
          <p:nvPr/>
        </p:nvSpPr>
        <p:spPr>
          <a:xfrm>
            <a:off x="919729" y="3840564"/>
            <a:ext cx="2088000" cy="236038"/>
          </a:xfrm>
          <a:prstGeom prst="chevron">
            <a:avLst>
              <a:gd name="adj" fmla="val 39922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2203" name="Chevron 11">
            <a:extLst>
              <a:ext uri="{FF2B5EF4-FFF2-40B4-BE49-F238E27FC236}">
                <a16:creationId xmlns:a16="http://schemas.microsoft.com/office/drawing/2014/main" id="{52CD1E23-1C3E-4CD3-B973-0227A50E7F30}"/>
              </a:ext>
            </a:extLst>
          </p:cNvPr>
          <p:cNvSpPr/>
          <p:nvPr/>
        </p:nvSpPr>
        <p:spPr>
          <a:xfrm>
            <a:off x="2990405" y="3840564"/>
            <a:ext cx="2088000" cy="236038"/>
          </a:xfrm>
          <a:prstGeom prst="chevron">
            <a:avLst>
              <a:gd name="adj" fmla="val 3992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2204" name="Chevron 19">
            <a:extLst>
              <a:ext uri="{FF2B5EF4-FFF2-40B4-BE49-F238E27FC236}">
                <a16:creationId xmlns:a16="http://schemas.microsoft.com/office/drawing/2014/main" id="{9B6C8D1D-3870-468B-9BA0-832C2D4175A1}"/>
              </a:ext>
            </a:extLst>
          </p:cNvPr>
          <p:cNvSpPr/>
          <p:nvPr/>
        </p:nvSpPr>
        <p:spPr>
          <a:xfrm>
            <a:off x="5061081" y="3840564"/>
            <a:ext cx="2088000" cy="236038"/>
          </a:xfrm>
          <a:prstGeom prst="chevron">
            <a:avLst>
              <a:gd name="adj" fmla="val 3992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2205" name="Chevron 27">
            <a:extLst>
              <a:ext uri="{FF2B5EF4-FFF2-40B4-BE49-F238E27FC236}">
                <a16:creationId xmlns:a16="http://schemas.microsoft.com/office/drawing/2014/main" id="{4F8D2B06-33CD-47D2-A83E-EB8F92FDB0F6}"/>
              </a:ext>
            </a:extLst>
          </p:cNvPr>
          <p:cNvSpPr/>
          <p:nvPr/>
        </p:nvSpPr>
        <p:spPr>
          <a:xfrm>
            <a:off x="7131757" y="3840564"/>
            <a:ext cx="2088000" cy="236038"/>
          </a:xfrm>
          <a:prstGeom prst="chevron">
            <a:avLst>
              <a:gd name="adj" fmla="val 3992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2206" name="Chevron 35">
            <a:extLst>
              <a:ext uri="{FF2B5EF4-FFF2-40B4-BE49-F238E27FC236}">
                <a16:creationId xmlns:a16="http://schemas.microsoft.com/office/drawing/2014/main" id="{6D1470F8-46E4-4707-89DA-A71FD3459A46}"/>
              </a:ext>
            </a:extLst>
          </p:cNvPr>
          <p:cNvSpPr/>
          <p:nvPr/>
        </p:nvSpPr>
        <p:spPr>
          <a:xfrm>
            <a:off x="9202433" y="3840564"/>
            <a:ext cx="2088000" cy="236038"/>
          </a:xfrm>
          <a:prstGeom prst="chevron">
            <a:avLst>
              <a:gd name="adj" fmla="val 3992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2207" name="직사각형 113">
            <a:extLst>
              <a:ext uri="{FF2B5EF4-FFF2-40B4-BE49-F238E27FC236}">
                <a16:creationId xmlns:a16="http://schemas.microsoft.com/office/drawing/2014/main" id="{461F2F07-22B0-4299-9001-F89F02094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285" y="5329191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2015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08" name="직사각형 113">
            <a:extLst>
              <a:ext uri="{FF2B5EF4-FFF2-40B4-BE49-F238E27FC236}">
                <a16:creationId xmlns:a16="http://schemas.microsoft.com/office/drawing/2014/main" id="{0FB1C24E-C6A7-46A2-938A-3FD5CE565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961" y="5329191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2016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09" name="직사각형 113">
            <a:extLst>
              <a:ext uri="{FF2B5EF4-FFF2-40B4-BE49-F238E27FC236}">
                <a16:creationId xmlns:a16="http://schemas.microsoft.com/office/drawing/2014/main" id="{8842D2FF-7FFE-4548-8CFA-3170CFB7C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6637" y="5329191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2017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0" name="직사각형 113">
            <a:extLst>
              <a:ext uri="{FF2B5EF4-FFF2-40B4-BE49-F238E27FC236}">
                <a16:creationId xmlns:a16="http://schemas.microsoft.com/office/drawing/2014/main" id="{98E56C24-BBE8-4205-A3C1-0A645AA6A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7313" y="5329191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2018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1" name="직사각형 113">
            <a:extLst>
              <a:ext uri="{FF2B5EF4-FFF2-40B4-BE49-F238E27FC236}">
                <a16:creationId xmlns:a16="http://schemas.microsoft.com/office/drawing/2014/main" id="{FF83AE6D-B140-4E32-A4EC-9060560FB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7989" y="5329191"/>
            <a:ext cx="142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2019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12" name="Group 2211">
            <a:extLst>
              <a:ext uri="{FF2B5EF4-FFF2-40B4-BE49-F238E27FC236}">
                <a16:creationId xmlns:a16="http://schemas.microsoft.com/office/drawing/2014/main" id="{EA6790F3-48E6-4A47-9456-106BB7303C6B}"/>
              </a:ext>
            </a:extLst>
          </p:cNvPr>
          <p:cNvGrpSpPr/>
          <p:nvPr/>
        </p:nvGrpSpPr>
        <p:grpSpPr>
          <a:xfrm>
            <a:off x="990454" y="4196310"/>
            <a:ext cx="2087997" cy="1107996"/>
            <a:chOff x="6210999" y="1433695"/>
            <a:chExt cx="1457346" cy="788255"/>
          </a:xfrm>
        </p:grpSpPr>
        <p:sp>
          <p:nvSpPr>
            <p:cNvPr id="2213" name="TextBox 2212">
              <a:extLst>
                <a:ext uri="{FF2B5EF4-FFF2-40B4-BE49-F238E27FC236}">
                  <a16:creationId xmlns:a16="http://schemas.microsoft.com/office/drawing/2014/main" id="{4326E86D-4271-4B9D-88B5-6A62F7C7564B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24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6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2214" name="TextBox 2213">
              <a:extLst>
                <a:ext uri="{FF2B5EF4-FFF2-40B4-BE49-F238E27FC236}">
                  <a16:creationId xmlns:a16="http://schemas.microsoft.com/office/drawing/2014/main" id="{6172764B-1C9B-458F-9C37-3E99C1453590}"/>
                </a:ext>
              </a:extLst>
            </p:cNvPr>
            <p:cNvSpPr txBox="1"/>
            <p:nvPr/>
          </p:nvSpPr>
          <p:spPr>
            <a:xfrm>
              <a:off x="6503618" y="1630759"/>
              <a:ext cx="116472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215" name="Group 2214">
            <a:extLst>
              <a:ext uri="{FF2B5EF4-FFF2-40B4-BE49-F238E27FC236}">
                <a16:creationId xmlns:a16="http://schemas.microsoft.com/office/drawing/2014/main" id="{F12E8595-EBE6-4C07-B095-39562407CECD}"/>
              </a:ext>
            </a:extLst>
          </p:cNvPr>
          <p:cNvGrpSpPr/>
          <p:nvPr/>
        </p:nvGrpSpPr>
        <p:grpSpPr>
          <a:xfrm>
            <a:off x="3065954" y="4196310"/>
            <a:ext cx="2087997" cy="1107996"/>
            <a:chOff x="6210999" y="1433695"/>
            <a:chExt cx="1457346" cy="788255"/>
          </a:xfrm>
        </p:grpSpPr>
        <p:sp>
          <p:nvSpPr>
            <p:cNvPr id="2216" name="TextBox 2215">
              <a:extLst>
                <a:ext uri="{FF2B5EF4-FFF2-40B4-BE49-F238E27FC236}">
                  <a16:creationId xmlns:a16="http://schemas.microsoft.com/office/drawing/2014/main" id="{2152328B-37B6-49D3-8DA7-267A96FB5529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24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217" name="TextBox 2216">
              <a:extLst>
                <a:ext uri="{FF2B5EF4-FFF2-40B4-BE49-F238E27FC236}">
                  <a16:creationId xmlns:a16="http://schemas.microsoft.com/office/drawing/2014/main" id="{A84CEB6E-027E-4738-B3F2-7B524BD56CFF}"/>
                </a:ext>
              </a:extLst>
            </p:cNvPr>
            <p:cNvSpPr txBox="1"/>
            <p:nvPr/>
          </p:nvSpPr>
          <p:spPr>
            <a:xfrm>
              <a:off x="6503618" y="1630759"/>
              <a:ext cx="116472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218" name="Group 2217">
            <a:extLst>
              <a:ext uri="{FF2B5EF4-FFF2-40B4-BE49-F238E27FC236}">
                <a16:creationId xmlns:a16="http://schemas.microsoft.com/office/drawing/2014/main" id="{06B077A3-583F-406F-B818-F84EC4F03FCB}"/>
              </a:ext>
            </a:extLst>
          </p:cNvPr>
          <p:cNvGrpSpPr/>
          <p:nvPr/>
        </p:nvGrpSpPr>
        <p:grpSpPr>
          <a:xfrm>
            <a:off x="5141454" y="4196310"/>
            <a:ext cx="2087997" cy="1107996"/>
            <a:chOff x="6210999" y="1433695"/>
            <a:chExt cx="1457346" cy="788255"/>
          </a:xfrm>
        </p:grpSpPr>
        <p:sp>
          <p:nvSpPr>
            <p:cNvPr id="2219" name="TextBox 2218">
              <a:extLst>
                <a:ext uri="{FF2B5EF4-FFF2-40B4-BE49-F238E27FC236}">
                  <a16:creationId xmlns:a16="http://schemas.microsoft.com/office/drawing/2014/main" id="{E3BB4EA2-0460-4546-A20B-5759AA7E5283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24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220" name="TextBox 2219">
              <a:extLst>
                <a:ext uri="{FF2B5EF4-FFF2-40B4-BE49-F238E27FC236}">
                  <a16:creationId xmlns:a16="http://schemas.microsoft.com/office/drawing/2014/main" id="{F157EA4C-F8C4-43A0-9A29-6E122B55BE64}"/>
                </a:ext>
              </a:extLst>
            </p:cNvPr>
            <p:cNvSpPr txBox="1"/>
            <p:nvPr/>
          </p:nvSpPr>
          <p:spPr>
            <a:xfrm>
              <a:off x="6503618" y="1630759"/>
              <a:ext cx="116472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221" name="Group 2220">
            <a:extLst>
              <a:ext uri="{FF2B5EF4-FFF2-40B4-BE49-F238E27FC236}">
                <a16:creationId xmlns:a16="http://schemas.microsoft.com/office/drawing/2014/main" id="{468A0624-05AC-4DB3-9E7B-3C95D90747A9}"/>
              </a:ext>
            </a:extLst>
          </p:cNvPr>
          <p:cNvGrpSpPr/>
          <p:nvPr/>
        </p:nvGrpSpPr>
        <p:grpSpPr>
          <a:xfrm>
            <a:off x="7216954" y="4196310"/>
            <a:ext cx="2087997" cy="1107996"/>
            <a:chOff x="6210999" y="1433695"/>
            <a:chExt cx="1457346" cy="788255"/>
          </a:xfrm>
        </p:grpSpPr>
        <p:sp>
          <p:nvSpPr>
            <p:cNvPr id="2222" name="TextBox 2221">
              <a:extLst>
                <a:ext uri="{FF2B5EF4-FFF2-40B4-BE49-F238E27FC236}">
                  <a16:creationId xmlns:a16="http://schemas.microsoft.com/office/drawing/2014/main" id="{64E49601-6422-4D62-8529-60CB89B3494F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24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223" name="TextBox 2222">
              <a:extLst>
                <a:ext uri="{FF2B5EF4-FFF2-40B4-BE49-F238E27FC236}">
                  <a16:creationId xmlns:a16="http://schemas.microsoft.com/office/drawing/2014/main" id="{2A8D961D-D2A4-4DEA-BD65-2BA82DA52964}"/>
                </a:ext>
              </a:extLst>
            </p:cNvPr>
            <p:cNvSpPr txBox="1"/>
            <p:nvPr/>
          </p:nvSpPr>
          <p:spPr>
            <a:xfrm>
              <a:off x="6503618" y="1630759"/>
              <a:ext cx="116472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224" name="Group 2223">
            <a:extLst>
              <a:ext uri="{FF2B5EF4-FFF2-40B4-BE49-F238E27FC236}">
                <a16:creationId xmlns:a16="http://schemas.microsoft.com/office/drawing/2014/main" id="{21E71219-F196-4159-8FBC-DE3688C1263D}"/>
              </a:ext>
            </a:extLst>
          </p:cNvPr>
          <p:cNvGrpSpPr/>
          <p:nvPr/>
        </p:nvGrpSpPr>
        <p:grpSpPr>
          <a:xfrm>
            <a:off x="9292452" y="4196310"/>
            <a:ext cx="2087997" cy="1107996"/>
            <a:chOff x="6210999" y="1433695"/>
            <a:chExt cx="1457346" cy="788255"/>
          </a:xfrm>
        </p:grpSpPr>
        <p:sp>
          <p:nvSpPr>
            <p:cNvPr id="2225" name="TextBox 2224">
              <a:extLst>
                <a:ext uri="{FF2B5EF4-FFF2-40B4-BE49-F238E27FC236}">
                  <a16:creationId xmlns:a16="http://schemas.microsoft.com/office/drawing/2014/main" id="{FA9B2CEE-67FB-4829-A7AB-D2EDFD32A2BB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24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226" name="TextBox 2225">
              <a:extLst>
                <a:ext uri="{FF2B5EF4-FFF2-40B4-BE49-F238E27FC236}">
                  <a16:creationId xmlns:a16="http://schemas.microsoft.com/office/drawing/2014/main" id="{CBAAF14A-66C1-4B62-A1F8-EE2033FC444B}"/>
                </a:ext>
              </a:extLst>
            </p:cNvPr>
            <p:cNvSpPr txBox="1"/>
            <p:nvPr/>
          </p:nvSpPr>
          <p:spPr>
            <a:xfrm>
              <a:off x="6503618" y="1630759"/>
              <a:ext cx="116472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cxnSp>
        <p:nvCxnSpPr>
          <p:cNvPr id="2227" name="Connector: Elbow 2226">
            <a:extLst>
              <a:ext uri="{FF2B5EF4-FFF2-40B4-BE49-F238E27FC236}">
                <a16:creationId xmlns:a16="http://schemas.microsoft.com/office/drawing/2014/main" id="{A657F8D0-1D5B-439A-A395-36BFADF68924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072812" y="2082455"/>
            <a:ext cx="1899331" cy="1631946"/>
          </a:xfrm>
          <a:prstGeom prst="bentConnector3">
            <a:avLst>
              <a:gd name="adj1" fmla="val 16901"/>
            </a:avLst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8" name="Connector: Elbow 2227">
            <a:extLst>
              <a:ext uri="{FF2B5EF4-FFF2-40B4-BE49-F238E27FC236}">
                <a16:creationId xmlns:a16="http://schemas.microsoft.com/office/drawing/2014/main" id="{233AB295-6F9D-4A53-B798-C07DD7B4C1D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130967" y="2082455"/>
            <a:ext cx="1899331" cy="1631946"/>
          </a:xfrm>
          <a:prstGeom prst="bentConnector3">
            <a:avLst>
              <a:gd name="adj1" fmla="val 16901"/>
            </a:avLst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9" name="Connector: Elbow 2228">
            <a:extLst>
              <a:ext uri="{FF2B5EF4-FFF2-40B4-BE49-F238E27FC236}">
                <a16:creationId xmlns:a16="http://schemas.microsoft.com/office/drawing/2014/main" id="{0F169BC7-7B5E-4675-A376-4FA3772F740D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189122" y="2082455"/>
            <a:ext cx="1899331" cy="1631946"/>
          </a:xfrm>
          <a:prstGeom prst="bentConnector3">
            <a:avLst>
              <a:gd name="adj1" fmla="val 16901"/>
            </a:avLst>
          </a:prstGeom>
          <a:ln w="254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0" name="Connector: Elbow 2229">
            <a:extLst>
              <a:ext uri="{FF2B5EF4-FFF2-40B4-BE49-F238E27FC236}">
                <a16:creationId xmlns:a16="http://schemas.microsoft.com/office/drawing/2014/main" id="{8D687C03-AA83-4550-ACCD-E9D3A7AD5AB8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247277" y="2082455"/>
            <a:ext cx="1899331" cy="1631946"/>
          </a:xfrm>
          <a:prstGeom prst="bentConnector3">
            <a:avLst>
              <a:gd name="adj1" fmla="val 16901"/>
            </a:avLst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1" name="Connector: Elbow 2230">
            <a:extLst>
              <a:ext uri="{FF2B5EF4-FFF2-40B4-BE49-F238E27FC236}">
                <a16:creationId xmlns:a16="http://schemas.microsoft.com/office/drawing/2014/main" id="{7E424228-AFEB-4665-8753-C07DF5B90D68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305430" y="2082455"/>
            <a:ext cx="1899331" cy="1631946"/>
          </a:xfrm>
          <a:prstGeom prst="bentConnector3">
            <a:avLst>
              <a:gd name="adj1" fmla="val 16901"/>
            </a:avLst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2" name="자유형: 도형 54">
            <a:extLst>
              <a:ext uri="{FF2B5EF4-FFF2-40B4-BE49-F238E27FC236}">
                <a16:creationId xmlns:a16="http://schemas.microsoft.com/office/drawing/2014/main" id="{15AA8617-2729-4CF7-9F53-2A8A32F68FC4}"/>
              </a:ext>
            </a:extLst>
          </p:cNvPr>
          <p:cNvSpPr>
            <a:spLocks noChangeAspect="1"/>
          </p:cNvSpPr>
          <p:nvPr/>
        </p:nvSpPr>
        <p:spPr>
          <a:xfrm>
            <a:off x="10080383" y="2782842"/>
            <a:ext cx="349423" cy="565692"/>
          </a:xfrm>
          <a:custGeom>
            <a:avLst/>
            <a:gdLst>
              <a:gd name="connsiteX0" fmla="*/ 2288503 w 2628868"/>
              <a:gd name="connsiteY0" fmla="*/ 1437588 h 4255963"/>
              <a:gd name="connsiteX1" fmla="*/ 2055285 w 2628868"/>
              <a:gd name="connsiteY1" fmla="*/ 1235542 h 4255963"/>
              <a:gd name="connsiteX2" fmla="*/ 1750484 w 2628868"/>
              <a:gd name="connsiteY2" fmla="*/ 709069 h 4255963"/>
              <a:gd name="connsiteX3" fmla="*/ 1768957 w 2628868"/>
              <a:gd name="connsiteY3" fmla="*/ 395033 h 4255963"/>
              <a:gd name="connsiteX4" fmla="*/ 2507866 w 2628868"/>
              <a:gd name="connsiteY4" fmla="*/ 1244778 h 4255963"/>
              <a:gd name="connsiteX5" fmla="*/ 2288503 w 2628868"/>
              <a:gd name="connsiteY5" fmla="*/ 1437588 h 4255963"/>
              <a:gd name="connsiteX6" fmla="*/ 914400 w 2628868"/>
              <a:gd name="connsiteY6" fmla="*/ 2567085 h 4255963"/>
              <a:gd name="connsiteX7" fmla="*/ 0 w 2628868"/>
              <a:gd name="connsiteY7" fmla="*/ 1375594 h 4255963"/>
              <a:gd name="connsiteX8" fmla="*/ 886691 w 2628868"/>
              <a:gd name="connsiteY8" fmla="*/ 378067 h 4255963"/>
              <a:gd name="connsiteX9" fmla="*/ 886691 w 2628868"/>
              <a:gd name="connsiteY9" fmla="*/ 784467 h 4255963"/>
              <a:gd name="connsiteX10" fmla="*/ 905164 w 2628868"/>
              <a:gd name="connsiteY10" fmla="*/ 1310939 h 4255963"/>
              <a:gd name="connsiteX11" fmla="*/ 914400 w 2628868"/>
              <a:gd name="connsiteY11" fmla="*/ 2567085 h 4255963"/>
              <a:gd name="connsiteX12" fmla="*/ 1742177 w 2628868"/>
              <a:gd name="connsiteY12" fmla="*/ 3864625 h 4255963"/>
              <a:gd name="connsiteX13" fmla="*/ 1742177 w 2628868"/>
              <a:gd name="connsiteY13" fmla="*/ 3458225 h 4255963"/>
              <a:gd name="connsiteX14" fmla="*/ 1723704 w 2628868"/>
              <a:gd name="connsiteY14" fmla="*/ 2931753 h 4255963"/>
              <a:gd name="connsiteX15" fmla="*/ 1714468 w 2628868"/>
              <a:gd name="connsiteY15" fmla="*/ 1675607 h 4255963"/>
              <a:gd name="connsiteX16" fmla="*/ 2628868 w 2628868"/>
              <a:gd name="connsiteY16" fmla="*/ 2867098 h 4255963"/>
              <a:gd name="connsiteX17" fmla="*/ 1742177 w 2628868"/>
              <a:gd name="connsiteY17" fmla="*/ 3864625 h 4255963"/>
              <a:gd name="connsiteX18" fmla="*/ 886690 w 2628868"/>
              <a:gd name="connsiteY18" fmla="*/ 3869411 h 4255963"/>
              <a:gd name="connsiteX19" fmla="*/ 147781 w 2628868"/>
              <a:gd name="connsiteY19" fmla="*/ 3019666 h 4255963"/>
              <a:gd name="connsiteX20" fmla="*/ 600362 w 2628868"/>
              <a:gd name="connsiteY20" fmla="*/ 3028902 h 4255963"/>
              <a:gd name="connsiteX21" fmla="*/ 905163 w 2628868"/>
              <a:gd name="connsiteY21" fmla="*/ 3555375 h 4255963"/>
              <a:gd name="connsiteX22" fmla="*/ 1303568 w 2628868"/>
              <a:gd name="connsiteY22" fmla="*/ 4255963 h 4255963"/>
              <a:gd name="connsiteX23" fmla="*/ 1142559 w 2628868"/>
              <a:gd name="connsiteY23" fmla="*/ 4094954 h 4255963"/>
              <a:gd name="connsiteX24" fmla="*/ 1142560 w 2628868"/>
              <a:gd name="connsiteY24" fmla="*/ 161009 h 4255963"/>
              <a:gd name="connsiteX25" fmla="*/ 1303569 w 2628868"/>
              <a:gd name="connsiteY25" fmla="*/ 0 h 4255963"/>
              <a:gd name="connsiteX26" fmla="*/ 1303568 w 2628868"/>
              <a:gd name="connsiteY26" fmla="*/ 1 h 4255963"/>
              <a:gd name="connsiteX27" fmla="*/ 1464577 w 2628868"/>
              <a:gd name="connsiteY27" fmla="*/ 161010 h 4255963"/>
              <a:gd name="connsiteX28" fmla="*/ 1464577 w 2628868"/>
              <a:gd name="connsiteY28" fmla="*/ 4094954 h 4255963"/>
              <a:gd name="connsiteX29" fmla="*/ 1303568 w 2628868"/>
              <a:gd name="connsiteY29" fmla="*/ 4255963 h 42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628868" h="4255963">
                <a:moveTo>
                  <a:pt x="2288503" y="1437588"/>
                </a:moveTo>
                <a:cubicBezTo>
                  <a:pt x="2182285" y="1436434"/>
                  <a:pt x="2073758" y="1369470"/>
                  <a:pt x="2055285" y="1235542"/>
                </a:cubicBezTo>
                <a:cubicBezTo>
                  <a:pt x="2061443" y="1112391"/>
                  <a:pt x="2086071" y="822985"/>
                  <a:pt x="1750484" y="709069"/>
                </a:cubicBezTo>
                <a:lnTo>
                  <a:pt x="1768957" y="395033"/>
                </a:lnTo>
                <a:cubicBezTo>
                  <a:pt x="2326220" y="493554"/>
                  <a:pt x="2495550" y="915347"/>
                  <a:pt x="2507866" y="1244778"/>
                </a:cubicBezTo>
                <a:cubicBezTo>
                  <a:pt x="2498630" y="1374088"/>
                  <a:pt x="2394721" y="1438743"/>
                  <a:pt x="2288503" y="1437588"/>
                </a:cubicBezTo>
                <a:close/>
                <a:moveTo>
                  <a:pt x="914400" y="2567085"/>
                </a:moveTo>
                <a:cubicBezTo>
                  <a:pt x="193965" y="2299230"/>
                  <a:pt x="9236" y="1745049"/>
                  <a:pt x="0" y="1375594"/>
                </a:cubicBezTo>
                <a:cubicBezTo>
                  <a:pt x="36947" y="923011"/>
                  <a:pt x="360218" y="415012"/>
                  <a:pt x="886691" y="378067"/>
                </a:cubicBezTo>
                <a:lnTo>
                  <a:pt x="886691" y="784467"/>
                </a:lnTo>
                <a:cubicBezTo>
                  <a:pt x="689648" y="818333"/>
                  <a:pt x="548024" y="1193946"/>
                  <a:pt x="905164" y="1310939"/>
                </a:cubicBezTo>
                <a:cubicBezTo>
                  <a:pt x="908243" y="1729654"/>
                  <a:pt x="911321" y="2148370"/>
                  <a:pt x="914400" y="2567085"/>
                </a:cubicBezTo>
                <a:close/>
                <a:moveTo>
                  <a:pt x="1742177" y="3864625"/>
                </a:moveTo>
                <a:lnTo>
                  <a:pt x="1742177" y="3458225"/>
                </a:lnTo>
                <a:cubicBezTo>
                  <a:pt x="1939220" y="3424359"/>
                  <a:pt x="2080844" y="3048746"/>
                  <a:pt x="1723704" y="2931753"/>
                </a:cubicBezTo>
                <a:cubicBezTo>
                  <a:pt x="1720625" y="2513038"/>
                  <a:pt x="1717547" y="2094322"/>
                  <a:pt x="1714468" y="1675607"/>
                </a:cubicBezTo>
                <a:cubicBezTo>
                  <a:pt x="2434903" y="1943462"/>
                  <a:pt x="2619632" y="2497643"/>
                  <a:pt x="2628868" y="2867098"/>
                </a:cubicBezTo>
                <a:cubicBezTo>
                  <a:pt x="2591921" y="3319681"/>
                  <a:pt x="2268650" y="3827680"/>
                  <a:pt x="1742177" y="3864625"/>
                </a:cubicBezTo>
                <a:close/>
                <a:moveTo>
                  <a:pt x="886690" y="3869411"/>
                </a:moveTo>
                <a:cubicBezTo>
                  <a:pt x="329427" y="3770890"/>
                  <a:pt x="160097" y="3349097"/>
                  <a:pt x="147781" y="3019666"/>
                </a:cubicBezTo>
                <a:cubicBezTo>
                  <a:pt x="166253" y="2761046"/>
                  <a:pt x="563416" y="2761047"/>
                  <a:pt x="600362" y="3028902"/>
                </a:cubicBezTo>
                <a:cubicBezTo>
                  <a:pt x="594204" y="3152053"/>
                  <a:pt x="569576" y="3441459"/>
                  <a:pt x="905163" y="3555375"/>
                </a:cubicBezTo>
                <a:close/>
                <a:moveTo>
                  <a:pt x="1303568" y="4255963"/>
                </a:moveTo>
                <a:cubicBezTo>
                  <a:pt x="1214645" y="4255963"/>
                  <a:pt x="1142559" y="4183877"/>
                  <a:pt x="1142559" y="4094954"/>
                </a:cubicBezTo>
                <a:cubicBezTo>
                  <a:pt x="1142559" y="2783639"/>
                  <a:pt x="1142560" y="1472324"/>
                  <a:pt x="1142560" y="161009"/>
                </a:cubicBezTo>
                <a:cubicBezTo>
                  <a:pt x="1142560" y="72086"/>
                  <a:pt x="1214646" y="0"/>
                  <a:pt x="1303569" y="0"/>
                </a:cubicBezTo>
                <a:lnTo>
                  <a:pt x="1303568" y="1"/>
                </a:lnTo>
                <a:cubicBezTo>
                  <a:pt x="1392491" y="1"/>
                  <a:pt x="1464577" y="72087"/>
                  <a:pt x="1464577" y="161010"/>
                </a:cubicBezTo>
                <a:lnTo>
                  <a:pt x="1464577" y="4094954"/>
                </a:lnTo>
                <a:cubicBezTo>
                  <a:pt x="1464577" y="4183877"/>
                  <a:pt x="1392491" y="4255963"/>
                  <a:pt x="1303568" y="425596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2233" name="Block Arc 5">
            <a:extLst>
              <a:ext uri="{FF2B5EF4-FFF2-40B4-BE49-F238E27FC236}">
                <a16:creationId xmlns:a16="http://schemas.microsoft.com/office/drawing/2014/main" id="{656B52D9-ED7A-4CAA-A7DA-D5D798134E41}"/>
              </a:ext>
            </a:extLst>
          </p:cNvPr>
          <p:cNvSpPr>
            <a:spLocks noChangeAspect="1"/>
          </p:cNvSpPr>
          <p:nvPr/>
        </p:nvSpPr>
        <p:spPr>
          <a:xfrm rot="10800000">
            <a:off x="5889094" y="2743048"/>
            <a:ext cx="524587" cy="565691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2234" name="자유형: 도형 61">
            <a:extLst>
              <a:ext uri="{FF2B5EF4-FFF2-40B4-BE49-F238E27FC236}">
                <a16:creationId xmlns:a16="http://schemas.microsoft.com/office/drawing/2014/main" id="{23B1111B-1F41-41FD-9B64-A653D9AFE1DF}"/>
              </a:ext>
            </a:extLst>
          </p:cNvPr>
          <p:cNvSpPr>
            <a:spLocks noChangeAspect="1"/>
          </p:cNvSpPr>
          <p:nvPr/>
        </p:nvSpPr>
        <p:spPr>
          <a:xfrm>
            <a:off x="1796381" y="2788275"/>
            <a:ext cx="476141" cy="565691"/>
          </a:xfrm>
          <a:custGeom>
            <a:avLst/>
            <a:gdLst>
              <a:gd name="connsiteX0" fmla="*/ 930704 w 1878694"/>
              <a:gd name="connsiteY0" fmla="*/ 1253732 h 2232028"/>
              <a:gd name="connsiteX1" fmla="*/ 810628 w 1878694"/>
              <a:gd name="connsiteY1" fmla="*/ 1373808 h 2232028"/>
              <a:gd name="connsiteX2" fmla="*/ 845798 w 1878694"/>
              <a:gd name="connsiteY2" fmla="*/ 1458715 h 2232028"/>
              <a:gd name="connsiteX3" fmla="*/ 846153 w 1878694"/>
              <a:gd name="connsiteY3" fmla="*/ 1458954 h 2232028"/>
              <a:gd name="connsiteX4" fmla="*/ 792156 w 1878694"/>
              <a:gd name="connsiteY4" fmla="*/ 1753258 h 2232028"/>
              <a:gd name="connsiteX5" fmla="*/ 1069252 w 1878694"/>
              <a:gd name="connsiteY5" fmla="*/ 1753258 h 2232028"/>
              <a:gd name="connsiteX6" fmla="*/ 1015255 w 1878694"/>
              <a:gd name="connsiteY6" fmla="*/ 1458954 h 2232028"/>
              <a:gd name="connsiteX7" fmla="*/ 1015611 w 1878694"/>
              <a:gd name="connsiteY7" fmla="*/ 1458715 h 2232028"/>
              <a:gd name="connsiteX8" fmla="*/ 1050780 w 1878694"/>
              <a:gd name="connsiteY8" fmla="*/ 1373808 h 2232028"/>
              <a:gd name="connsiteX9" fmla="*/ 930704 w 1878694"/>
              <a:gd name="connsiteY9" fmla="*/ 1253732 h 2232028"/>
              <a:gd name="connsiteX10" fmla="*/ 807360 w 1878694"/>
              <a:gd name="connsiteY10" fmla="*/ 244435 h 2232028"/>
              <a:gd name="connsiteX11" fmla="*/ 509333 w 1878694"/>
              <a:gd name="connsiteY11" fmla="*/ 542462 h 2232028"/>
              <a:gd name="connsiteX12" fmla="*/ 509333 w 1878694"/>
              <a:gd name="connsiteY12" fmla="*/ 853160 h 2232028"/>
              <a:gd name="connsiteX13" fmla="*/ 1352075 w 1878694"/>
              <a:gd name="connsiteY13" fmla="*/ 853160 h 2232028"/>
              <a:gd name="connsiteX14" fmla="*/ 1352075 w 1878694"/>
              <a:gd name="connsiteY14" fmla="*/ 542462 h 2232028"/>
              <a:gd name="connsiteX15" fmla="*/ 1054048 w 1878694"/>
              <a:gd name="connsiteY15" fmla="*/ 244435 h 2232028"/>
              <a:gd name="connsiteX16" fmla="*/ 766274 w 1878694"/>
              <a:gd name="connsiteY16" fmla="*/ 0 h 2232028"/>
              <a:gd name="connsiteX17" fmla="*/ 1095134 w 1878694"/>
              <a:gd name="connsiteY17" fmla="*/ 0 h 2232028"/>
              <a:gd name="connsiteX18" fmla="*/ 1591384 w 1878694"/>
              <a:gd name="connsiteY18" fmla="*/ 496250 h 2232028"/>
              <a:gd name="connsiteX19" fmla="*/ 1591384 w 1878694"/>
              <a:gd name="connsiteY19" fmla="*/ 853160 h 2232028"/>
              <a:gd name="connsiteX20" fmla="*/ 1704295 w 1878694"/>
              <a:gd name="connsiteY20" fmla="*/ 853160 h 2232028"/>
              <a:gd name="connsiteX21" fmla="*/ 1878694 w 1878694"/>
              <a:gd name="connsiteY21" fmla="*/ 1027559 h 2232028"/>
              <a:gd name="connsiteX22" fmla="*/ 1878694 w 1878694"/>
              <a:gd name="connsiteY22" fmla="*/ 2057629 h 2232028"/>
              <a:gd name="connsiteX23" fmla="*/ 1704295 w 1878694"/>
              <a:gd name="connsiteY23" fmla="*/ 2232028 h 2232028"/>
              <a:gd name="connsiteX24" fmla="*/ 174399 w 1878694"/>
              <a:gd name="connsiteY24" fmla="*/ 2232028 h 2232028"/>
              <a:gd name="connsiteX25" fmla="*/ 0 w 1878694"/>
              <a:gd name="connsiteY25" fmla="*/ 2057629 h 2232028"/>
              <a:gd name="connsiteX26" fmla="*/ 0 w 1878694"/>
              <a:gd name="connsiteY26" fmla="*/ 1027559 h 2232028"/>
              <a:gd name="connsiteX27" fmla="*/ 174399 w 1878694"/>
              <a:gd name="connsiteY27" fmla="*/ 853160 h 2232028"/>
              <a:gd name="connsiteX28" fmla="*/ 270024 w 1878694"/>
              <a:gd name="connsiteY28" fmla="*/ 853160 h 2232028"/>
              <a:gd name="connsiteX29" fmla="*/ 270024 w 1878694"/>
              <a:gd name="connsiteY29" fmla="*/ 496250 h 2232028"/>
              <a:gd name="connsiteX30" fmla="*/ 766274 w 1878694"/>
              <a:gd name="connsiteY30" fmla="*/ 0 h 2232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878694" h="2232028">
                <a:moveTo>
                  <a:pt x="930704" y="1253732"/>
                </a:moveTo>
                <a:cubicBezTo>
                  <a:pt x="864388" y="1253732"/>
                  <a:pt x="810628" y="1307492"/>
                  <a:pt x="810628" y="1373808"/>
                </a:cubicBezTo>
                <a:cubicBezTo>
                  <a:pt x="810628" y="1406966"/>
                  <a:pt x="824068" y="1436985"/>
                  <a:pt x="845798" y="1458715"/>
                </a:cubicBezTo>
                <a:lnTo>
                  <a:pt x="846153" y="1458954"/>
                </a:lnTo>
                <a:lnTo>
                  <a:pt x="792156" y="1753258"/>
                </a:lnTo>
                <a:lnTo>
                  <a:pt x="1069252" y="1753258"/>
                </a:lnTo>
                <a:lnTo>
                  <a:pt x="1015255" y="1458954"/>
                </a:lnTo>
                <a:lnTo>
                  <a:pt x="1015611" y="1458715"/>
                </a:lnTo>
                <a:cubicBezTo>
                  <a:pt x="1037340" y="1436985"/>
                  <a:pt x="1050780" y="1406966"/>
                  <a:pt x="1050780" y="1373808"/>
                </a:cubicBezTo>
                <a:cubicBezTo>
                  <a:pt x="1050780" y="1307492"/>
                  <a:pt x="997020" y="1253732"/>
                  <a:pt x="930704" y="1253732"/>
                </a:cubicBezTo>
                <a:close/>
                <a:moveTo>
                  <a:pt x="807360" y="244435"/>
                </a:moveTo>
                <a:cubicBezTo>
                  <a:pt x="642764" y="244435"/>
                  <a:pt x="509333" y="377866"/>
                  <a:pt x="509333" y="542462"/>
                </a:cubicBezTo>
                <a:lnTo>
                  <a:pt x="509333" y="853160"/>
                </a:lnTo>
                <a:lnTo>
                  <a:pt x="1352075" y="853160"/>
                </a:lnTo>
                <a:lnTo>
                  <a:pt x="1352075" y="542462"/>
                </a:lnTo>
                <a:cubicBezTo>
                  <a:pt x="1352075" y="377866"/>
                  <a:pt x="1218644" y="244435"/>
                  <a:pt x="1054048" y="244435"/>
                </a:cubicBezTo>
                <a:close/>
                <a:moveTo>
                  <a:pt x="766274" y="0"/>
                </a:moveTo>
                <a:lnTo>
                  <a:pt x="1095134" y="0"/>
                </a:lnTo>
                <a:cubicBezTo>
                  <a:pt x="1369205" y="0"/>
                  <a:pt x="1591384" y="222179"/>
                  <a:pt x="1591384" y="496250"/>
                </a:cubicBezTo>
                <a:lnTo>
                  <a:pt x="1591384" y="853160"/>
                </a:lnTo>
                <a:lnTo>
                  <a:pt x="1704295" y="853160"/>
                </a:lnTo>
                <a:cubicBezTo>
                  <a:pt x="1800613" y="853160"/>
                  <a:pt x="1878694" y="931241"/>
                  <a:pt x="1878694" y="1027559"/>
                </a:cubicBezTo>
                <a:lnTo>
                  <a:pt x="1878694" y="2057629"/>
                </a:lnTo>
                <a:cubicBezTo>
                  <a:pt x="1878694" y="2153947"/>
                  <a:pt x="1800613" y="2232028"/>
                  <a:pt x="1704295" y="2232028"/>
                </a:cubicBezTo>
                <a:lnTo>
                  <a:pt x="174399" y="2232028"/>
                </a:lnTo>
                <a:cubicBezTo>
                  <a:pt x="78081" y="2232028"/>
                  <a:pt x="0" y="2153947"/>
                  <a:pt x="0" y="2057629"/>
                </a:cubicBezTo>
                <a:lnTo>
                  <a:pt x="0" y="1027559"/>
                </a:lnTo>
                <a:cubicBezTo>
                  <a:pt x="0" y="931241"/>
                  <a:pt x="78081" y="853160"/>
                  <a:pt x="174399" y="853160"/>
                </a:cubicBezTo>
                <a:lnTo>
                  <a:pt x="270024" y="853160"/>
                </a:lnTo>
                <a:lnTo>
                  <a:pt x="270024" y="496250"/>
                </a:lnTo>
                <a:cubicBezTo>
                  <a:pt x="270024" y="222179"/>
                  <a:pt x="492203" y="0"/>
                  <a:pt x="76627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35" name="자유형: 도형 62">
            <a:extLst>
              <a:ext uri="{FF2B5EF4-FFF2-40B4-BE49-F238E27FC236}">
                <a16:creationId xmlns:a16="http://schemas.microsoft.com/office/drawing/2014/main" id="{BEA3239E-B4E9-4FA2-A1E3-25A08E1655DE}"/>
              </a:ext>
            </a:extLst>
          </p:cNvPr>
          <p:cNvSpPr>
            <a:spLocks noChangeAspect="1"/>
          </p:cNvSpPr>
          <p:nvPr/>
        </p:nvSpPr>
        <p:spPr>
          <a:xfrm>
            <a:off x="3827106" y="2775241"/>
            <a:ext cx="565692" cy="501306"/>
          </a:xfrm>
          <a:custGeom>
            <a:avLst/>
            <a:gdLst>
              <a:gd name="connsiteX0" fmla="*/ 1290726 w 1677791"/>
              <a:gd name="connsiteY0" fmla="*/ 1211742 h 1486830"/>
              <a:gd name="connsiteX1" fmla="*/ 1212213 w 1677791"/>
              <a:gd name="connsiteY1" fmla="*/ 1263785 h 1486830"/>
              <a:gd name="connsiteX2" fmla="*/ 1210535 w 1677791"/>
              <a:gd name="connsiteY2" fmla="*/ 1272092 h 1486830"/>
              <a:gd name="connsiteX3" fmla="*/ 1210535 w 1677791"/>
              <a:gd name="connsiteY3" fmla="*/ 1321812 h 1486830"/>
              <a:gd name="connsiteX4" fmla="*/ 1212213 w 1677791"/>
              <a:gd name="connsiteY4" fmla="*/ 1330120 h 1486830"/>
              <a:gd name="connsiteX5" fmla="*/ 1290726 w 1677791"/>
              <a:gd name="connsiteY5" fmla="*/ 1382162 h 1486830"/>
              <a:gd name="connsiteX6" fmla="*/ 1375936 w 1677791"/>
              <a:gd name="connsiteY6" fmla="*/ 1296952 h 1486830"/>
              <a:gd name="connsiteX7" fmla="*/ 1290726 w 1677791"/>
              <a:gd name="connsiteY7" fmla="*/ 1211742 h 1486830"/>
              <a:gd name="connsiteX8" fmla="*/ 682149 w 1677791"/>
              <a:gd name="connsiteY8" fmla="*/ 1211742 h 1486830"/>
              <a:gd name="connsiteX9" fmla="*/ 596939 w 1677791"/>
              <a:gd name="connsiteY9" fmla="*/ 1296952 h 1486830"/>
              <a:gd name="connsiteX10" fmla="*/ 682149 w 1677791"/>
              <a:gd name="connsiteY10" fmla="*/ 1382162 h 1486830"/>
              <a:gd name="connsiteX11" fmla="*/ 767359 w 1677791"/>
              <a:gd name="connsiteY11" fmla="*/ 1296952 h 1486830"/>
              <a:gd name="connsiteX12" fmla="*/ 682149 w 1677791"/>
              <a:gd name="connsiteY12" fmla="*/ 1211742 h 1486830"/>
              <a:gd name="connsiteX13" fmla="*/ 1392841 w 1677791"/>
              <a:gd name="connsiteY13" fmla="*/ 640871 h 1486830"/>
              <a:gd name="connsiteX14" fmla="*/ 1360870 w 1677791"/>
              <a:gd name="connsiteY14" fmla="*/ 788070 h 1486830"/>
              <a:gd name="connsiteX15" fmla="*/ 625002 w 1677791"/>
              <a:gd name="connsiteY15" fmla="*/ 791267 h 1486830"/>
              <a:gd name="connsiteX16" fmla="*/ 577044 w 1677791"/>
              <a:gd name="connsiteY16" fmla="*/ 650464 h 1486830"/>
              <a:gd name="connsiteX17" fmla="*/ 1444679 w 1677791"/>
              <a:gd name="connsiteY17" fmla="*/ 433897 h 1486830"/>
              <a:gd name="connsiteX18" fmla="*/ 1406313 w 1677791"/>
              <a:gd name="connsiteY18" fmla="*/ 574698 h 1486830"/>
              <a:gd name="connsiteX19" fmla="*/ 543426 w 1677791"/>
              <a:gd name="connsiteY19" fmla="*/ 584292 h 1486830"/>
              <a:gd name="connsiteX20" fmla="*/ 492271 w 1677791"/>
              <a:gd name="connsiteY20" fmla="*/ 437094 h 1486830"/>
              <a:gd name="connsiteX21" fmla="*/ 393221 w 1677791"/>
              <a:gd name="connsiteY21" fmla="*/ 348324 h 1486830"/>
              <a:gd name="connsiteX22" fmla="*/ 580583 w 1677791"/>
              <a:gd name="connsiteY22" fmla="*/ 864764 h 1486830"/>
              <a:gd name="connsiteX23" fmla="*/ 1407174 w 1677791"/>
              <a:gd name="connsiteY23" fmla="*/ 864764 h 1486830"/>
              <a:gd name="connsiteX24" fmla="*/ 1508184 w 1677791"/>
              <a:gd name="connsiteY24" fmla="*/ 348324 h 1486830"/>
              <a:gd name="connsiteX25" fmla="*/ 34808 w 1677791"/>
              <a:gd name="connsiteY25" fmla="*/ 0 h 1486830"/>
              <a:gd name="connsiteX26" fmla="*/ 294110 w 1677791"/>
              <a:gd name="connsiteY26" fmla="*/ 64594 h 1486830"/>
              <a:gd name="connsiteX27" fmla="*/ 292553 w 1677791"/>
              <a:gd name="connsiteY27" fmla="*/ 70844 h 1486830"/>
              <a:gd name="connsiteX28" fmla="*/ 340979 w 1677791"/>
              <a:gd name="connsiteY28" fmla="*/ 204324 h 1486830"/>
              <a:gd name="connsiteX29" fmla="*/ 1536349 w 1677791"/>
              <a:gd name="connsiteY29" fmla="*/ 204324 h 1486830"/>
              <a:gd name="connsiteX30" fmla="*/ 1536474 w 1677791"/>
              <a:gd name="connsiteY30" fmla="*/ 203688 h 1486830"/>
              <a:gd name="connsiteX31" fmla="*/ 1579508 w 1677791"/>
              <a:gd name="connsiteY31" fmla="*/ 204324 h 1486830"/>
              <a:gd name="connsiteX32" fmla="*/ 1631907 w 1677791"/>
              <a:gd name="connsiteY32" fmla="*/ 204324 h 1486830"/>
              <a:gd name="connsiteX33" fmla="*/ 1631907 w 1677791"/>
              <a:gd name="connsiteY33" fmla="*/ 205098 h 1486830"/>
              <a:gd name="connsiteX34" fmla="*/ 1677791 w 1677791"/>
              <a:gd name="connsiteY34" fmla="*/ 205776 h 1486830"/>
              <a:gd name="connsiteX35" fmla="*/ 1525738 w 1677791"/>
              <a:gd name="connsiteY35" fmla="*/ 1008764 h 1486830"/>
              <a:gd name="connsiteX36" fmla="*/ 1518818 w 1677791"/>
              <a:gd name="connsiteY36" fmla="*/ 1007409 h 1486830"/>
              <a:gd name="connsiteX37" fmla="*/ 1518818 w 1677791"/>
              <a:gd name="connsiteY37" fmla="*/ 1008764 h 1486830"/>
              <a:gd name="connsiteX38" fmla="*/ 632825 w 1677791"/>
              <a:gd name="connsiteY38" fmla="*/ 1008764 h 1486830"/>
              <a:gd name="connsiteX39" fmla="*/ 668973 w 1677791"/>
              <a:gd name="connsiteY39" fmla="*/ 1108403 h 1486830"/>
              <a:gd name="connsiteX40" fmla="*/ 682149 w 1677791"/>
              <a:gd name="connsiteY40" fmla="*/ 1107074 h 1486830"/>
              <a:gd name="connsiteX41" fmla="*/ 816413 w 1677791"/>
              <a:gd name="connsiteY41" fmla="*/ 1162688 h 1486830"/>
              <a:gd name="connsiteX42" fmla="*/ 853014 w 1677791"/>
              <a:gd name="connsiteY42" fmla="*/ 1216974 h 1486830"/>
              <a:gd name="connsiteX43" fmla="*/ 1119861 w 1677791"/>
              <a:gd name="connsiteY43" fmla="*/ 1216974 h 1486830"/>
              <a:gd name="connsiteX44" fmla="*/ 1156462 w 1677791"/>
              <a:gd name="connsiteY44" fmla="*/ 1162688 h 1486830"/>
              <a:gd name="connsiteX45" fmla="*/ 1290726 w 1677791"/>
              <a:gd name="connsiteY45" fmla="*/ 1107074 h 1486830"/>
              <a:gd name="connsiteX46" fmla="*/ 1480604 w 1677791"/>
              <a:gd name="connsiteY46" fmla="*/ 1296952 h 1486830"/>
              <a:gd name="connsiteX47" fmla="*/ 1290726 w 1677791"/>
              <a:gd name="connsiteY47" fmla="*/ 1486830 h 1486830"/>
              <a:gd name="connsiteX48" fmla="*/ 1115770 w 1677791"/>
              <a:gd name="connsiteY48" fmla="*/ 1370861 h 1486830"/>
              <a:gd name="connsiteX49" fmla="*/ 1113774 w 1677791"/>
              <a:gd name="connsiteY49" fmla="*/ 1360974 h 1486830"/>
              <a:gd name="connsiteX50" fmla="*/ 859102 w 1677791"/>
              <a:gd name="connsiteY50" fmla="*/ 1360974 h 1486830"/>
              <a:gd name="connsiteX51" fmla="*/ 857106 w 1677791"/>
              <a:gd name="connsiteY51" fmla="*/ 1370861 h 1486830"/>
              <a:gd name="connsiteX52" fmla="*/ 682149 w 1677791"/>
              <a:gd name="connsiteY52" fmla="*/ 1486830 h 1486830"/>
              <a:gd name="connsiteX53" fmla="*/ 492271 w 1677791"/>
              <a:gd name="connsiteY53" fmla="*/ 1296952 h 1486830"/>
              <a:gd name="connsiteX54" fmla="*/ 507193 w 1677791"/>
              <a:gd name="connsiteY54" fmla="*/ 1223043 h 1486830"/>
              <a:gd name="connsiteX55" fmla="*/ 539822 w 1677791"/>
              <a:gd name="connsiteY55" fmla="*/ 1174647 h 1486830"/>
              <a:gd name="connsiteX56" fmla="*/ 180691 w 1677791"/>
              <a:gd name="connsiteY56" fmla="*/ 184741 h 1486830"/>
              <a:gd name="connsiteX57" fmla="*/ 0 w 1677791"/>
              <a:gd name="connsiteY57" fmla="*/ 139730 h 148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77791" h="1486830">
                <a:moveTo>
                  <a:pt x="1290726" y="1211742"/>
                </a:moveTo>
                <a:cubicBezTo>
                  <a:pt x="1255431" y="1211742"/>
                  <a:pt x="1225148" y="1233202"/>
                  <a:pt x="1212213" y="1263785"/>
                </a:cubicBezTo>
                <a:lnTo>
                  <a:pt x="1210535" y="1272092"/>
                </a:lnTo>
                <a:lnTo>
                  <a:pt x="1210535" y="1321812"/>
                </a:lnTo>
                <a:lnTo>
                  <a:pt x="1212213" y="1330120"/>
                </a:lnTo>
                <a:cubicBezTo>
                  <a:pt x="1225148" y="1360703"/>
                  <a:pt x="1255431" y="1382162"/>
                  <a:pt x="1290726" y="1382162"/>
                </a:cubicBezTo>
                <a:cubicBezTo>
                  <a:pt x="1337786" y="1382162"/>
                  <a:pt x="1375936" y="1344012"/>
                  <a:pt x="1375936" y="1296952"/>
                </a:cubicBezTo>
                <a:cubicBezTo>
                  <a:pt x="1375936" y="1249892"/>
                  <a:pt x="1337786" y="1211742"/>
                  <a:pt x="1290726" y="1211742"/>
                </a:cubicBezTo>
                <a:close/>
                <a:moveTo>
                  <a:pt x="682149" y="1211742"/>
                </a:moveTo>
                <a:cubicBezTo>
                  <a:pt x="635089" y="1211742"/>
                  <a:pt x="596939" y="1249892"/>
                  <a:pt x="596939" y="1296952"/>
                </a:cubicBezTo>
                <a:cubicBezTo>
                  <a:pt x="596939" y="1344012"/>
                  <a:pt x="635089" y="1382162"/>
                  <a:pt x="682149" y="1382162"/>
                </a:cubicBezTo>
                <a:cubicBezTo>
                  <a:pt x="729209" y="1382162"/>
                  <a:pt x="767359" y="1344012"/>
                  <a:pt x="767359" y="1296952"/>
                </a:cubicBezTo>
                <a:cubicBezTo>
                  <a:pt x="767359" y="1249892"/>
                  <a:pt x="729209" y="1211742"/>
                  <a:pt x="682149" y="1211742"/>
                </a:cubicBezTo>
                <a:close/>
                <a:moveTo>
                  <a:pt x="1392841" y="640871"/>
                </a:moveTo>
                <a:lnTo>
                  <a:pt x="1360870" y="788070"/>
                </a:lnTo>
                <a:lnTo>
                  <a:pt x="625002" y="791267"/>
                </a:lnTo>
                <a:lnTo>
                  <a:pt x="577044" y="650464"/>
                </a:lnTo>
                <a:close/>
                <a:moveTo>
                  <a:pt x="1444679" y="433897"/>
                </a:moveTo>
                <a:lnTo>
                  <a:pt x="1406313" y="574698"/>
                </a:lnTo>
                <a:lnTo>
                  <a:pt x="543426" y="584292"/>
                </a:lnTo>
                <a:lnTo>
                  <a:pt x="492271" y="437094"/>
                </a:lnTo>
                <a:close/>
                <a:moveTo>
                  <a:pt x="393221" y="348324"/>
                </a:moveTo>
                <a:lnTo>
                  <a:pt x="580583" y="864764"/>
                </a:lnTo>
                <a:lnTo>
                  <a:pt x="1407174" y="864764"/>
                </a:lnTo>
                <a:lnTo>
                  <a:pt x="1508184" y="348324"/>
                </a:lnTo>
                <a:close/>
                <a:moveTo>
                  <a:pt x="34808" y="0"/>
                </a:moveTo>
                <a:lnTo>
                  <a:pt x="294110" y="64594"/>
                </a:lnTo>
                <a:lnTo>
                  <a:pt x="292553" y="70844"/>
                </a:lnTo>
                <a:lnTo>
                  <a:pt x="340979" y="204324"/>
                </a:lnTo>
                <a:lnTo>
                  <a:pt x="1536349" y="204324"/>
                </a:lnTo>
                <a:lnTo>
                  <a:pt x="1536474" y="203688"/>
                </a:lnTo>
                <a:lnTo>
                  <a:pt x="1579508" y="204324"/>
                </a:lnTo>
                <a:lnTo>
                  <a:pt x="1631907" y="204324"/>
                </a:lnTo>
                <a:lnTo>
                  <a:pt x="1631907" y="205098"/>
                </a:lnTo>
                <a:lnTo>
                  <a:pt x="1677791" y="205776"/>
                </a:lnTo>
                <a:lnTo>
                  <a:pt x="1525738" y="1008764"/>
                </a:lnTo>
                <a:lnTo>
                  <a:pt x="1518818" y="1007409"/>
                </a:lnTo>
                <a:lnTo>
                  <a:pt x="1518818" y="1008764"/>
                </a:lnTo>
                <a:lnTo>
                  <a:pt x="632825" y="1008764"/>
                </a:lnTo>
                <a:lnTo>
                  <a:pt x="668973" y="1108403"/>
                </a:lnTo>
                <a:lnTo>
                  <a:pt x="682149" y="1107074"/>
                </a:lnTo>
                <a:cubicBezTo>
                  <a:pt x="734583" y="1107074"/>
                  <a:pt x="782052" y="1128327"/>
                  <a:pt x="816413" y="1162688"/>
                </a:cubicBezTo>
                <a:lnTo>
                  <a:pt x="853014" y="1216974"/>
                </a:lnTo>
                <a:lnTo>
                  <a:pt x="1119861" y="1216974"/>
                </a:lnTo>
                <a:lnTo>
                  <a:pt x="1156462" y="1162688"/>
                </a:lnTo>
                <a:cubicBezTo>
                  <a:pt x="1190823" y="1128327"/>
                  <a:pt x="1238293" y="1107074"/>
                  <a:pt x="1290726" y="1107074"/>
                </a:cubicBezTo>
                <a:cubicBezTo>
                  <a:pt x="1395593" y="1107074"/>
                  <a:pt x="1480604" y="1192085"/>
                  <a:pt x="1480604" y="1296952"/>
                </a:cubicBezTo>
                <a:cubicBezTo>
                  <a:pt x="1480604" y="1401819"/>
                  <a:pt x="1395593" y="1486830"/>
                  <a:pt x="1290726" y="1486830"/>
                </a:cubicBezTo>
                <a:cubicBezTo>
                  <a:pt x="1212076" y="1486830"/>
                  <a:pt x="1144595" y="1439012"/>
                  <a:pt x="1115770" y="1370861"/>
                </a:cubicBezTo>
                <a:lnTo>
                  <a:pt x="1113774" y="1360974"/>
                </a:lnTo>
                <a:lnTo>
                  <a:pt x="859102" y="1360974"/>
                </a:lnTo>
                <a:lnTo>
                  <a:pt x="857106" y="1370861"/>
                </a:lnTo>
                <a:cubicBezTo>
                  <a:pt x="828281" y="1439012"/>
                  <a:pt x="760800" y="1486830"/>
                  <a:pt x="682149" y="1486830"/>
                </a:cubicBezTo>
                <a:cubicBezTo>
                  <a:pt x="577282" y="1486830"/>
                  <a:pt x="492271" y="1401819"/>
                  <a:pt x="492271" y="1296952"/>
                </a:cubicBezTo>
                <a:cubicBezTo>
                  <a:pt x="492271" y="1270736"/>
                  <a:pt x="497584" y="1245760"/>
                  <a:pt x="507193" y="1223043"/>
                </a:cubicBezTo>
                <a:lnTo>
                  <a:pt x="539822" y="1174647"/>
                </a:lnTo>
                <a:lnTo>
                  <a:pt x="180691" y="184741"/>
                </a:lnTo>
                <a:lnTo>
                  <a:pt x="0" y="13973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36" name="Freeform: Shape 2235">
            <a:extLst>
              <a:ext uri="{FF2B5EF4-FFF2-40B4-BE49-F238E27FC236}">
                <a16:creationId xmlns:a16="http://schemas.microsoft.com/office/drawing/2014/main" id="{8FC3519F-A97C-49A5-9E30-2EA8FAB61474}"/>
              </a:ext>
            </a:extLst>
          </p:cNvPr>
          <p:cNvSpPr/>
          <p:nvPr/>
        </p:nvSpPr>
        <p:spPr>
          <a:xfrm>
            <a:off x="8011553" y="2758407"/>
            <a:ext cx="498798" cy="590127"/>
          </a:xfrm>
          <a:custGeom>
            <a:avLst/>
            <a:gdLst>
              <a:gd name="connsiteX0" fmla="*/ 836990 w 836628"/>
              <a:gd name="connsiteY0" fmla="*/ 121252 h 989814"/>
              <a:gd name="connsiteX1" fmla="*/ 791623 w 836628"/>
              <a:gd name="connsiteY1" fmla="*/ 82956 h 989814"/>
              <a:gd name="connsiteX2" fmla="*/ 436351 w 836628"/>
              <a:gd name="connsiteY2" fmla="*/ 6363 h 989814"/>
              <a:gd name="connsiteX3" fmla="*/ 401589 w 836628"/>
              <a:gd name="connsiteY3" fmla="*/ 6952 h 989814"/>
              <a:gd name="connsiteX4" fmla="*/ 45727 w 836628"/>
              <a:gd name="connsiteY4" fmla="*/ 82367 h 989814"/>
              <a:gd name="connsiteX5" fmla="*/ 1539 w 836628"/>
              <a:gd name="connsiteY5" fmla="*/ 119485 h 989814"/>
              <a:gd name="connsiteX6" fmla="*/ 13323 w 836628"/>
              <a:gd name="connsiteY6" fmla="*/ 434104 h 989814"/>
              <a:gd name="connsiteX7" fmla="*/ 102288 w 836628"/>
              <a:gd name="connsiteY7" fmla="*/ 712195 h 989814"/>
              <a:gd name="connsiteX8" fmla="*/ 390984 w 836628"/>
              <a:gd name="connsiteY8" fmla="*/ 985572 h 989814"/>
              <a:gd name="connsiteX9" fmla="*/ 447545 w 836628"/>
              <a:gd name="connsiteY9" fmla="*/ 984983 h 989814"/>
              <a:gd name="connsiteX10" fmla="*/ 682037 w 836628"/>
              <a:gd name="connsiteY10" fmla="*/ 781128 h 989814"/>
              <a:gd name="connsiteX11" fmla="*/ 807531 w 836628"/>
              <a:gd name="connsiteY11" fmla="*/ 525426 h 989814"/>
              <a:gd name="connsiteX12" fmla="*/ 836401 w 836628"/>
              <a:gd name="connsiteY12" fmla="*/ 209628 h 989814"/>
              <a:gd name="connsiteX13" fmla="*/ 836990 w 836628"/>
              <a:gd name="connsiteY13" fmla="*/ 121252 h 989814"/>
              <a:gd name="connsiteX14" fmla="*/ 588947 w 836628"/>
              <a:gd name="connsiteY14" fmla="*/ 544280 h 989814"/>
              <a:gd name="connsiteX15" fmla="*/ 500571 w 836628"/>
              <a:gd name="connsiteY15" fmla="*/ 544280 h 989814"/>
              <a:gd name="connsiteX16" fmla="*/ 472880 w 836628"/>
              <a:gd name="connsiteY16" fmla="*/ 571971 h 989814"/>
              <a:gd name="connsiteX17" fmla="*/ 472880 w 836628"/>
              <a:gd name="connsiteY17" fmla="*/ 654456 h 989814"/>
              <a:gd name="connsiteX18" fmla="*/ 428691 w 836628"/>
              <a:gd name="connsiteY18" fmla="*/ 697466 h 989814"/>
              <a:gd name="connsiteX19" fmla="*/ 405124 w 836628"/>
              <a:gd name="connsiteY19" fmla="*/ 697466 h 989814"/>
              <a:gd name="connsiteX20" fmla="*/ 365650 w 836628"/>
              <a:gd name="connsiteY20" fmla="*/ 658580 h 989814"/>
              <a:gd name="connsiteX21" fmla="*/ 365650 w 836628"/>
              <a:gd name="connsiteY21" fmla="*/ 614392 h 989814"/>
              <a:gd name="connsiteX22" fmla="*/ 295538 w 836628"/>
              <a:gd name="connsiteY22" fmla="*/ 544280 h 989814"/>
              <a:gd name="connsiteX23" fmla="*/ 280808 w 836628"/>
              <a:gd name="connsiteY23" fmla="*/ 544280 h 989814"/>
              <a:gd name="connsiteX24" fmla="*/ 212464 w 836628"/>
              <a:gd name="connsiteY24" fmla="*/ 472400 h 989814"/>
              <a:gd name="connsiteX25" fmla="*/ 250761 w 836628"/>
              <a:gd name="connsiteY25" fmla="*/ 434104 h 989814"/>
              <a:gd name="connsiteX26" fmla="*/ 330299 w 836628"/>
              <a:gd name="connsiteY26" fmla="*/ 434104 h 989814"/>
              <a:gd name="connsiteX27" fmla="*/ 366239 w 836628"/>
              <a:gd name="connsiteY27" fmla="*/ 399343 h 989814"/>
              <a:gd name="connsiteX28" fmla="*/ 365650 w 836628"/>
              <a:gd name="connsiteY28" fmla="*/ 319804 h 989814"/>
              <a:gd name="connsiteX29" fmla="*/ 405124 w 836628"/>
              <a:gd name="connsiteY29" fmla="*/ 280329 h 989814"/>
              <a:gd name="connsiteX30" fmla="*/ 437529 w 836628"/>
              <a:gd name="connsiteY30" fmla="*/ 280919 h 989814"/>
              <a:gd name="connsiteX31" fmla="*/ 472880 w 836628"/>
              <a:gd name="connsiteY31" fmla="*/ 318626 h 989814"/>
              <a:gd name="connsiteX32" fmla="*/ 472880 w 836628"/>
              <a:gd name="connsiteY32" fmla="*/ 401110 h 989814"/>
              <a:gd name="connsiteX33" fmla="*/ 504695 w 836628"/>
              <a:gd name="connsiteY33" fmla="*/ 434104 h 989814"/>
              <a:gd name="connsiteX34" fmla="*/ 584234 w 836628"/>
              <a:gd name="connsiteY34" fmla="*/ 434104 h 989814"/>
              <a:gd name="connsiteX35" fmla="*/ 626654 w 836628"/>
              <a:gd name="connsiteY35" fmla="*/ 477114 h 989814"/>
              <a:gd name="connsiteX36" fmla="*/ 626654 w 836628"/>
              <a:gd name="connsiteY36" fmla="*/ 506573 h 989814"/>
              <a:gd name="connsiteX37" fmla="*/ 588947 w 836628"/>
              <a:gd name="connsiteY37" fmla="*/ 544280 h 989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36628" h="989814">
                <a:moveTo>
                  <a:pt x="836990" y="121252"/>
                </a:moveTo>
                <a:cubicBezTo>
                  <a:pt x="835812" y="80599"/>
                  <a:pt x="831098" y="77064"/>
                  <a:pt x="791623" y="82956"/>
                </a:cubicBezTo>
                <a:cubicBezTo>
                  <a:pt x="663772" y="100631"/>
                  <a:pt x="542991" y="86491"/>
                  <a:pt x="436351" y="6363"/>
                </a:cubicBezTo>
                <a:cubicBezTo>
                  <a:pt x="423978" y="-3064"/>
                  <a:pt x="413373" y="-1296"/>
                  <a:pt x="401589" y="6952"/>
                </a:cubicBezTo>
                <a:cubicBezTo>
                  <a:pt x="294949" y="86491"/>
                  <a:pt x="173579" y="101220"/>
                  <a:pt x="45727" y="82367"/>
                </a:cubicBezTo>
                <a:cubicBezTo>
                  <a:pt x="8020" y="77064"/>
                  <a:pt x="2718" y="81188"/>
                  <a:pt x="1539" y="119485"/>
                </a:cubicBezTo>
                <a:cubicBezTo>
                  <a:pt x="-1407" y="224358"/>
                  <a:pt x="-1407" y="329820"/>
                  <a:pt x="13323" y="434104"/>
                </a:cubicBezTo>
                <a:cubicBezTo>
                  <a:pt x="26874" y="531907"/>
                  <a:pt x="43960" y="629710"/>
                  <a:pt x="102288" y="712195"/>
                </a:cubicBezTo>
                <a:cubicBezTo>
                  <a:pt x="180059" y="821782"/>
                  <a:pt x="276095" y="914282"/>
                  <a:pt x="390984" y="985572"/>
                </a:cubicBezTo>
                <a:cubicBezTo>
                  <a:pt x="411605" y="997945"/>
                  <a:pt x="427513" y="997356"/>
                  <a:pt x="447545" y="984983"/>
                </a:cubicBezTo>
                <a:cubicBezTo>
                  <a:pt x="537689" y="930190"/>
                  <a:pt x="611925" y="858310"/>
                  <a:pt x="682037" y="781128"/>
                </a:cubicBezTo>
                <a:cubicBezTo>
                  <a:pt x="749203" y="707482"/>
                  <a:pt x="787499" y="621462"/>
                  <a:pt x="807531" y="525426"/>
                </a:cubicBezTo>
                <a:cubicBezTo>
                  <a:pt x="829331" y="421142"/>
                  <a:pt x="837579" y="315680"/>
                  <a:pt x="836401" y="209628"/>
                </a:cubicBezTo>
                <a:cubicBezTo>
                  <a:pt x="837579" y="180170"/>
                  <a:pt x="838168" y="150711"/>
                  <a:pt x="836990" y="121252"/>
                </a:cubicBezTo>
                <a:close/>
                <a:moveTo>
                  <a:pt x="588947" y="544280"/>
                </a:moveTo>
                <a:cubicBezTo>
                  <a:pt x="559488" y="544280"/>
                  <a:pt x="530030" y="544869"/>
                  <a:pt x="500571" y="544280"/>
                </a:cubicBezTo>
                <a:cubicBezTo>
                  <a:pt x="479950" y="543691"/>
                  <a:pt x="472290" y="551939"/>
                  <a:pt x="472880" y="571971"/>
                </a:cubicBezTo>
                <a:cubicBezTo>
                  <a:pt x="474058" y="599662"/>
                  <a:pt x="473469" y="626764"/>
                  <a:pt x="472880" y="654456"/>
                </a:cubicBezTo>
                <a:cubicBezTo>
                  <a:pt x="472290" y="689217"/>
                  <a:pt x="464042" y="696876"/>
                  <a:pt x="428691" y="697466"/>
                </a:cubicBezTo>
                <a:cubicBezTo>
                  <a:pt x="421032" y="697466"/>
                  <a:pt x="412784" y="697466"/>
                  <a:pt x="405124" y="697466"/>
                </a:cubicBezTo>
                <a:cubicBezTo>
                  <a:pt x="378612" y="698055"/>
                  <a:pt x="364471" y="686271"/>
                  <a:pt x="365650" y="658580"/>
                </a:cubicBezTo>
                <a:cubicBezTo>
                  <a:pt x="366239" y="643851"/>
                  <a:pt x="365650" y="629121"/>
                  <a:pt x="365650" y="614392"/>
                </a:cubicBezTo>
                <a:cubicBezTo>
                  <a:pt x="365650" y="544280"/>
                  <a:pt x="365650" y="544280"/>
                  <a:pt x="295538" y="544280"/>
                </a:cubicBezTo>
                <a:cubicBezTo>
                  <a:pt x="290824" y="544280"/>
                  <a:pt x="285522" y="544280"/>
                  <a:pt x="280808" y="544280"/>
                </a:cubicBezTo>
                <a:cubicBezTo>
                  <a:pt x="213053" y="544280"/>
                  <a:pt x="208929" y="539567"/>
                  <a:pt x="212464" y="472400"/>
                </a:cubicBezTo>
                <a:cubicBezTo>
                  <a:pt x="213642" y="446477"/>
                  <a:pt x="226604" y="434693"/>
                  <a:pt x="250761" y="434104"/>
                </a:cubicBezTo>
                <a:cubicBezTo>
                  <a:pt x="277273" y="433515"/>
                  <a:pt x="303786" y="432337"/>
                  <a:pt x="330299" y="434104"/>
                </a:cubicBezTo>
                <a:cubicBezTo>
                  <a:pt x="356812" y="435872"/>
                  <a:pt x="368006" y="427034"/>
                  <a:pt x="366239" y="399343"/>
                </a:cubicBezTo>
                <a:cubicBezTo>
                  <a:pt x="364471" y="372830"/>
                  <a:pt x="366239" y="346317"/>
                  <a:pt x="365650" y="319804"/>
                </a:cubicBezTo>
                <a:cubicBezTo>
                  <a:pt x="365061" y="292702"/>
                  <a:pt x="378612" y="280329"/>
                  <a:pt x="405124" y="280329"/>
                </a:cubicBezTo>
                <a:cubicBezTo>
                  <a:pt x="415730" y="280329"/>
                  <a:pt x="426924" y="280329"/>
                  <a:pt x="437529" y="280919"/>
                </a:cubicBezTo>
                <a:cubicBezTo>
                  <a:pt x="461096" y="282686"/>
                  <a:pt x="473469" y="294470"/>
                  <a:pt x="472880" y="318626"/>
                </a:cubicBezTo>
                <a:cubicBezTo>
                  <a:pt x="472880" y="346317"/>
                  <a:pt x="474058" y="373419"/>
                  <a:pt x="472880" y="401110"/>
                </a:cubicBezTo>
                <a:cubicBezTo>
                  <a:pt x="471701" y="424677"/>
                  <a:pt x="479950" y="435283"/>
                  <a:pt x="504695" y="434104"/>
                </a:cubicBezTo>
                <a:cubicBezTo>
                  <a:pt x="531208" y="432337"/>
                  <a:pt x="557721" y="433515"/>
                  <a:pt x="584234" y="434104"/>
                </a:cubicBezTo>
                <a:cubicBezTo>
                  <a:pt x="616638" y="435283"/>
                  <a:pt x="626065" y="444709"/>
                  <a:pt x="626654" y="477114"/>
                </a:cubicBezTo>
                <a:cubicBezTo>
                  <a:pt x="626654" y="487130"/>
                  <a:pt x="626654" y="496557"/>
                  <a:pt x="626654" y="506573"/>
                </a:cubicBezTo>
                <a:cubicBezTo>
                  <a:pt x="627244" y="532496"/>
                  <a:pt x="613693" y="544280"/>
                  <a:pt x="588947" y="544280"/>
                </a:cubicBezTo>
                <a:close/>
              </a:path>
            </a:pathLst>
          </a:custGeom>
          <a:solidFill>
            <a:schemeClr val="accent3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237" name="TextBox 2236">
            <a:extLst>
              <a:ext uri="{FF2B5EF4-FFF2-40B4-BE49-F238E27FC236}">
                <a16:creationId xmlns:a16="http://schemas.microsoft.com/office/drawing/2014/main" id="{EE27A91A-35F1-4D41-8039-D128A65C5AEC}"/>
              </a:ext>
            </a:extLst>
          </p:cNvPr>
          <p:cNvSpPr txBox="1"/>
          <p:nvPr/>
        </p:nvSpPr>
        <p:spPr>
          <a:xfrm>
            <a:off x="1320591" y="2015036"/>
            <a:ext cx="1286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238" name="TextBox 2237">
            <a:extLst>
              <a:ext uri="{FF2B5EF4-FFF2-40B4-BE49-F238E27FC236}">
                <a16:creationId xmlns:a16="http://schemas.microsoft.com/office/drawing/2014/main" id="{252CDBFB-4FD7-4EAA-898C-B3EDED04F9CF}"/>
              </a:ext>
            </a:extLst>
          </p:cNvPr>
          <p:cNvSpPr txBox="1"/>
          <p:nvPr/>
        </p:nvSpPr>
        <p:spPr>
          <a:xfrm>
            <a:off x="3391267" y="2015036"/>
            <a:ext cx="1286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239" name="TextBox 2238">
            <a:extLst>
              <a:ext uri="{FF2B5EF4-FFF2-40B4-BE49-F238E27FC236}">
                <a16:creationId xmlns:a16="http://schemas.microsoft.com/office/drawing/2014/main" id="{E896D0F0-FFFB-44CB-8033-0A3D8129DA14}"/>
              </a:ext>
            </a:extLst>
          </p:cNvPr>
          <p:cNvSpPr txBox="1"/>
          <p:nvPr/>
        </p:nvSpPr>
        <p:spPr>
          <a:xfrm>
            <a:off x="5461943" y="2015036"/>
            <a:ext cx="1286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240" name="TextBox 2239">
            <a:extLst>
              <a:ext uri="{FF2B5EF4-FFF2-40B4-BE49-F238E27FC236}">
                <a16:creationId xmlns:a16="http://schemas.microsoft.com/office/drawing/2014/main" id="{F5F1FB90-0FDD-4730-BEAF-0D8DCA497698}"/>
              </a:ext>
            </a:extLst>
          </p:cNvPr>
          <p:cNvSpPr txBox="1"/>
          <p:nvPr/>
        </p:nvSpPr>
        <p:spPr>
          <a:xfrm>
            <a:off x="7532619" y="2015036"/>
            <a:ext cx="1286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241" name="TextBox 2240">
            <a:extLst>
              <a:ext uri="{FF2B5EF4-FFF2-40B4-BE49-F238E27FC236}">
                <a16:creationId xmlns:a16="http://schemas.microsoft.com/office/drawing/2014/main" id="{3E8BB1AD-FBBB-4299-BD0C-45845C7CD0F6}"/>
              </a:ext>
            </a:extLst>
          </p:cNvPr>
          <p:cNvSpPr txBox="1"/>
          <p:nvPr/>
        </p:nvSpPr>
        <p:spPr>
          <a:xfrm>
            <a:off x="9603295" y="2015036"/>
            <a:ext cx="1286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11263</TotalTime>
  <Words>100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55</cp:revision>
  <dcterms:created xsi:type="dcterms:W3CDTF">2018-02-18T19:39:47Z</dcterms:created>
  <dcterms:modified xsi:type="dcterms:W3CDTF">2019-04-25T04:16:06Z</dcterms:modified>
</cp:coreProperties>
</file>