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287-408C-8A41-C1BDAEC14D7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287-408C-8A41-C1BDAEC14D7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287-408C-8A41-C1BDAEC14D79}"/>
              </c:ext>
            </c:extLst>
          </c:dPt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60</c:v>
                </c:pt>
                <c:pt idx="1">
                  <c:v>75</c:v>
                </c:pt>
                <c:pt idx="2">
                  <c:v>50</c:v>
                </c:pt>
                <c:pt idx="3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287-408C-8A41-C1BDAEC14D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0"/>
        <c:axId val="499717192"/>
        <c:axId val="499717520"/>
      </c:barChart>
      <c:catAx>
        <c:axId val="4997171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99717520"/>
        <c:crosses val="autoZero"/>
        <c:auto val="1"/>
        <c:lblAlgn val="ctr"/>
        <c:lblOffset val="100"/>
        <c:noMultiLvlLbl val="0"/>
      </c:catAx>
      <c:valAx>
        <c:axId val="4997175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99717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008" name="자유형: 도형 40">
            <a:extLst>
              <a:ext uri="{FF2B5EF4-FFF2-40B4-BE49-F238E27FC236}">
                <a16:creationId xmlns:a16="http://schemas.microsoft.com/office/drawing/2014/main" id="{49883117-24F7-450E-AB9C-0F616FD348C2}"/>
              </a:ext>
            </a:extLst>
          </p:cNvPr>
          <p:cNvSpPr/>
          <p:nvPr/>
        </p:nvSpPr>
        <p:spPr>
          <a:xfrm>
            <a:off x="6515266" y="1862695"/>
            <a:ext cx="728514" cy="3974517"/>
          </a:xfrm>
          <a:custGeom>
            <a:avLst/>
            <a:gdLst>
              <a:gd name="connsiteX0" fmla="*/ 364257 w 728514"/>
              <a:gd name="connsiteY0" fmla="*/ 0 h 3974517"/>
              <a:gd name="connsiteX1" fmla="*/ 580257 w 728514"/>
              <a:gd name="connsiteY1" fmla="*/ 216000 h 3974517"/>
              <a:gd name="connsiteX2" fmla="*/ 580257 w 728514"/>
              <a:gd name="connsiteY2" fmla="*/ 3322046 h 3974517"/>
              <a:gd name="connsiteX3" fmla="*/ 620923 w 728514"/>
              <a:gd name="connsiteY3" fmla="*/ 3352684 h 3974517"/>
              <a:gd name="connsiteX4" fmla="*/ 728514 w 728514"/>
              <a:gd name="connsiteY4" fmla="*/ 3610260 h 3974517"/>
              <a:gd name="connsiteX5" fmla="*/ 364257 w 728514"/>
              <a:gd name="connsiteY5" fmla="*/ 3974517 h 3974517"/>
              <a:gd name="connsiteX6" fmla="*/ 0 w 728514"/>
              <a:gd name="connsiteY6" fmla="*/ 3610260 h 3974517"/>
              <a:gd name="connsiteX7" fmla="*/ 107592 w 728514"/>
              <a:gd name="connsiteY7" fmla="*/ 3352684 h 3974517"/>
              <a:gd name="connsiteX8" fmla="*/ 148257 w 728514"/>
              <a:gd name="connsiteY8" fmla="*/ 3322046 h 3974517"/>
              <a:gd name="connsiteX9" fmla="*/ 148257 w 728514"/>
              <a:gd name="connsiteY9" fmla="*/ 216000 h 3974517"/>
              <a:gd name="connsiteX10" fmla="*/ 364257 w 728514"/>
              <a:gd name="connsiteY10" fmla="*/ 0 h 3974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28514" h="3974517">
                <a:moveTo>
                  <a:pt x="364257" y="0"/>
                </a:moveTo>
                <a:cubicBezTo>
                  <a:pt x="483551" y="0"/>
                  <a:pt x="580257" y="96706"/>
                  <a:pt x="580257" y="216000"/>
                </a:cubicBezTo>
                <a:lnTo>
                  <a:pt x="580257" y="3322046"/>
                </a:lnTo>
                <a:lnTo>
                  <a:pt x="620923" y="3352684"/>
                </a:lnTo>
                <a:cubicBezTo>
                  <a:pt x="687507" y="3418081"/>
                  <a:pt x="728514" y="3509382"/>
                  <a:pt x="728514" y="3610260"/>
                </a:cubicBezTo>
                <a:cubicBezTo>
                  <a:pt x="728514" y="3811434"/>
                  <a:pt x="565431" y="3974517"/>
                  <a:pt x="364257" y="3974517"/>
                </a:cubicBezTo>
                <a:cubicBezTo>
                  <a:pt x="163084" y="3974517"/>
                  <a:pt x="0" y="3811434"/>
                  <a:pt x="0" y="3610260"/>
                </a:cubicBezTo>
                <a:cubicBezTo>
                  <a:pt x="0" y="3509382"/>
                  <a:pt x="41008" y="3418081"/>
                  <a:pt x="107592" y="3352684"/>
                </a:cubicBezTo>
                <a:lnTo>
                  <a:pt x="148257" y="3322046"/>
                </a:lnTo>
                <a:lnTo>
                  <a:pt x="148257" y="216000"/>
                </a:lnTo>
                <a:cubicBezTo>
                  <a:pt x="148257" y="96706"/>
                  <a:pt x="244963" y="0"/>
                  <a:pt x="364257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09" name="자유형: 도형 39">
            <a:extLst>
              <a:ext uri="{FF2B5EF4-FFF2-40B4-BE49-F238E27FC236}">
                <a16:creationId xmlns:a16="http://schemas.microsoft.com/office/drawing/2014/main" id="{6BB0ED3B-A1D9-4D3F-8FFA-C0C8C4F8E72A}"/>
              </a:ext>
            </a:extLst>
          </p:cNvPr>
          <p:cNvSpPr/>
          <p:nvPr/>
        </p:nvSpPr>
        <p:spPr>
          <a:xfrm>
            <a:off x="7786848" y="1862695"/>
            <a:ext cx="728514" cy="3974517"/>
          </a:xfrm>
          <a:custGeom>
            <a:avLst/>
            <a:gdLst>
              <a:gd name="connsiteX0" fmla="*/ 364257 w 728514"/>
              <a:gd name="connsiteY0" fmla="*/ 0 h 3974517"/>
              <a:gd name="connsiteX1" fmla="*/ 580257 w 728514"/>
              <a:gd name="connsiteY1" fmla="*/ 216000 h 3974517"/>
              <a:gd name="connsiteX2" fmla="*/ 580257 w 728514"/>
              <a:gd name="connsiteY2" fmla="*/ 3322046 h 3974517"/>
              <a:gd name="connsiteX3" fmla="*/ 620923 w 728514"/>
              <a:gd name="connsiteY3" fmla="*/ 3352684 h 3974517"/>
              <a:gd name="connsiteX4" fmla="*/ 728514 w 728514"/>
              <a:gd name="connsiteY4" fmla="*/ 3610260 h 3974517"/>
              <a:gd name="connsiteX5" fmla="*/ 364257 w 728514"/>
              <a:gd name="connsiteY5" fmla="*/ 3974517 h 3974517"/>
              <a:gd name="connsiteX6" fmla="*/ 0 w 728514"/>
              <a:gd name="connsiteY6" fmla="*/ 3610260 h 3974517"/>
              <a:gd name="connsiteX7" fmla="*/ 107592 w 728514"/>
              <a:gd name="connsiteY7" fmla="*/ 3352684 h 3974517"/>
              <a:gd name="connsiteX8" fmla="*/ 148257 w 728514"/>
              <a:gd name="connsiteY8" fmla="*/ 3322046 h 3974517"/>
              <a:gd name="connsiteX9" fmla="*/ 148257 w 728514"/>
              <a:gd name="connsiteY9" fmla="*/ 216000 h 3974517"/>
              <a:gd name="connsiteX10" fmla="*/ 364257 w 728514"/>
              <a:gd name="connsiteY10" fmla="*/ 0 h 3974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28514" h="3974517">
                <a:moveTo>
                  <a:pt x="364257" y="0"/>
                </a:moveTo>
                <a:cubicBezTo>
                  <a:pt x="483551" y="0"/>
                  <a:pt x="580257" y="96706"/>
                  <a:pt x="580257" y="216000"/>
                </a:cubicBezTo>
                <a:lnTo>
                  <a:pt x="580257" y="3322046"/>
                </a:lnTo>
                <a:lnTo>
                  <a:pt x="620923" y="3352684"/>
                </a:lnTo>
                <a:cubicBezTo>
                  <a:pt x="687507" y="3418081"/>
                  <a:pt x="728514" y="3509382"/>
                  <a:pt x="728514" y="3610260"/>
                </a:cubicBezTo>
                <a:cubicBezTo>
                  <a:pt x="728514" y="3811434"/>
                  <a:pt x="565431" y="3974517"/>
                  <a:pt x="364257" y="3974517"/>
                </a:cubicBezTo>
                <a:cubicBezTo>
                  <a:pt x="163084" y="3974517"/>
                  <a:pt x="0" y="3811434"/>
                  <a:pt x="0" y="3610260"/>
                </a:cubicBezTo>
                <a:cubicBezTo>
                  <a:pt x="0" y="3509382"/>
                  <a:pt x="41008" y="3418081"/>
                  <a:pt x="107592" y="3352684"/>
                </a:cubicBezTo>
                <a:lnTo>
                  <a:pt x="148257" y="3322046"/>
                </a:lnTo>
                <a:lnTo>
                  <a:pt x="148257" y="216000"/>
                </a:lnTo>
                <a:cubicBezTo>
                  <a:pt x="148257" y="96706"/>
                  <a:pt x="244963" y="0"/>
                  <a:pt x="364257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10" name="자유형: 도형 38">
            <a:extLst>
              <a:ext uri="{FF2B5EF4-FFF2-40B4-BE49-F238E27FC236}">
                <a16:creationId xmlns:a16="http://schemas.microsoft.com/office/drawing/2014/main" id="{74A43C86-D9E0-4F83-9BE5-F6E441BEFF2B}"/>
              </a:ext>
            </a:extLst>
          </p:cNvPr>
          <p:cNvSpPr/>
          <p:nvPr/>
        </p:nvSpPr>
        <p:spPr>
          <a:xfrm>
            <a:off x="9058430" y="1862695"/>
            <a:ext cx="728514" cy="3974517"/>
          </a:xfrm>
          <a:custGeom>
            <a:avLst/>
            <a:gdLst>
              <a:gd name="connsiteX0" fmla="*/ 364257 w 728514"/>
              <a:gd name="connsiteY0" fmla="*/ 0 h 3974517"/>
              <a:gd name="connsiteX1" fmla="*/ 580257 w 728514"/>
              <a:gd name="connsiteY1" fmla="*/ 216000 h 3974517"/>
              <a:gd name="connsiteX2" fmla="*/ 580257 w 728514"/>
              <a:gd name="connsiteY2" fmla="*/ 3322045 h 3974517"/>
              <a:gd name="connsiteX3" fmla="*/ 620923 w 728514"/>
              <a:gd name="connsiteY3" fmla="*/ 3352684 h 3974517"/>
              <a:gd name="connsiteX4" fmla="*/ 728514 w 728514"/>
              <a:gd name="connsiteY4" fmla="*/ 3610260 h 3974517"/>
              <a:gd name="connsiteX5" fmla="*/ 364257 w 728514"/>
              <a:gd name="connsiteY5" fmla="*/ 3974517 h 3974517"/>
              <a:gd name="connsiteX6" fmla="*/ 0 w 728514"/>
              <a:gd name="connsiteY6" fmla="*/ 3610260 h 3974517"/>
              <a:gd name="connsiteX7" fmla="*/ 107591 w 728514"/>
              <a:gd name="connsiteY7" fmla="*/ 3352684 h 3974517"/>
              <a:gd name="connsiteX8" fmla="*/ 148257 w 728514"/>
              <a:gd name="connsiteY8" fmla="*/ 3322046 h 3974517"/>
              <a:gd name="connsiteX9" fmla="*/ 148257 w 728514"/>
              <a:gd name="connsiteY9" fmla="*/ 216000 h 3974517"/>
              <a:gd name="connsiteX10" fmla="*/ 364257 w 728514"/>
              <a:gd name="connsiteY10" fmla="*/ 0 h 3974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28514" h="3974517">
                <a:moveTo>
                  <a:pt x="364257" y="0"/>
                </a:moveTo>
                <a:cubicBezTo>
                  <a:pt x="483551" y="0"/>
                  <a:pt x="580257" y="96706"/>
                  <a:pt x="580257" y="216000"/>
                </a:cubicBezTo>
                <a:lnTo>
                  <a:pt x="580257" y="3322045"/>
                </a:lnTo>
                <a:lnTo>
                  <a:pt x="620923" y="3352684"/>
                </a:lnTo>
                <a:cubicBezTo>
                  <a:pt x="687507" y="3418081"/>
                  <a:pt x="728514" y="3509382"/>
                  <a:pt x="728514" y="3610260"/>
                </a:cubicBezTo>
                <a:cubicBezTo>
                  <a:pt x="728514" y="3811434"/>
                  <a:pt x="565430" y="3974517"/>
                  <a:pt x="364257" y="3974517"/>
                </a:cubicBezTo>
                <a:cubicBezTo>
                  <a:pt x="163084" y="3974517"/>
                  <a:pt x="0" y="3811434"/>
                  <a:pt x="0" y="3610260"/>
                </a:cubicBezTo>
                <a:cubicBezTo>
                  <a:pt x="0" y="3509382"/>
                  <a:pt x="41008" y="3418081"/>
                  <a:pt x="107591" y="3352684"/>
                </a:cubicBezTo>
                <a:lnTo>
                  <a:pt x="148257" y="3322046"/>
                </a:lnTo>
                <a:lnTo>
                  <a:pt x="148257" y="216000"/>
                </a:lnTo>
                <a:cubicBezTo>
                  <a:pt x="148257" y="96706"/>
                  <a:pt x="244963" y="0"/>
                  <a:pt x="364257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11" name="자유형: 도형 37">
            <a:extLst>
              <a:ext uri="{FF2B5EF4-FFF2-40B4-BE49-F238E27FC236}">
                <a16:creationId xmlns:a16="http://schemas.microsoft.com/office/drawing/2014/main" id="{6F295D0A-D1DC-44DE-ABF7-CED8F87DEDF4}"/>
              </a:ext>
            </a:extLst>
          </p:cNvPr>
          <p:cNvSpPr/>
          <p:nvPr/>
        </p:nvSpPr>
        <p:spPr>
          <a:xfrm>
            <a:off x="10330012" y="1862695"/>
            <a:ext cx="728514" cy="3974517"/>
          </a:xfrm>
          <a:custGeom>
            <a:avLst/>
            <a:gdLst>
              <a:gd name="connsiteX0" fmla="*/ 364257 w 728514"/>
              <a:gd name="connsiteY0" fmla="*/ 0 h 3974517"/>
              <a:gd name="connsiteX1" fmla="*/ 580257 w 728514"/>
              <a:gd name="connsiteY1" fmla="*/ 216000 h 3974517"/>
              <a:gd name="connsiteX2" fmla="*/ 580257 w 728514"/>
              <a:gd name="connsiteY2" fmla="*/ 3322046 h 3974517"/>
              <a:gd name="connsiteX3" fmla="*/ 620923 w 728514"/>
              <a:gd name="connsiteY3" fmla="*/ 3352684 h 3974517"/>
              <a:gd name="connsiteX4" fmla="*/ 728514 w 728514"/>
              <a:gd name="connsiteY4" fmla="*/ 3610260 h 3974517"/>
              <a:gd name="connsiteX5" fmla="*/ 364257 w 728514"/>
              <a:gd name="connsiteY5" fmla="*/ 3974517 h 3974517"/>
              <a:gd name="connsiteX6" fmla="*/ 0 w 728514"/>
              <a:gd name="connsiteY6" fmla="*/ 3610260 h 3974517"/>
              <a:gd name="connsiteX7" fmla="*/ 107592 w 728514"/>
              <a:gd name="connsiteY7" fmla="*/ 3352684 h 3974517"/>
              <a:gd name="connsiteX8" fmla="*/ 148257 w 728514"/>
              <a:gd name="connsiteY8" fmla="*/ 3322046 h 3974517"/>
              <a:gd name="connsiteX9" fmla="*/ 148257 w 728514"/>
              <a:gd name="connsiteY9" fmla="*/ 216000 h 3974517"/>
              <a:gd name="connsiteX10" fmla="*/ 364257 w 728514"/>
              <a:gd name="connsiteY10" fmla="*/ 0 h 3974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28514" h="3974517">
                <a:moveTo>
                  <a:pt x="364257" y="0"/>
                </a:moveTo>
                <a:cubicBezTo>
                  <a:pt x="483551" y="0"/>
                  <a:pt x="580257" y="96706"/>
                  <a:pt x="580257" y="216000"/>
                </a:cubicBezTo>
                <a:lnTo>
                  <a:pt x="580257" y="3322046"/>
                </a:lnTo>
                <a:lnTo>
                  <a:pt x="620923" y="3352684"/>
                </a:lnTo>
                <a:cubicBezTo>
                  <a:pt x="687507" y="3418081"/>
                  <a:pt x="728514" y="3509382"/>
                  <a:pt x="728514" y="3610260"/>
                </a:cubicBezTo>
                <a:cubicBezTo>
                  <a:pt x="728514" y="3811434"/>
                  <a:pt x="565430" y="3974517"/>
                  <a:pt x="364257" y="3974517"/>
                </a:cubicBezTo>
                <a:cubicBezTo>
                  <a:pt x="163084" y="3974517"/>
                  <a:pt x="0" y="3811434"/>
                  <a:pt x="0" y="3610260"/>
                </a:cubicBezTo>
                <a:cubicBezTo>
                  <a:pt x="0" y="3509382"/>
                  <a:pt x="41008" y="3418081"/>
                  <a:pt x="107592" y="3352684"/>
                </a:cubicBezTo>
                <a:lnTo>
                  <a:pt x="148257" y="3322046"/>
                </a:lnTo>
                <a:lnTo>
                  <a:pt x="148257" y="216000"/>
                </a:lnTo>
                <a:cubicBezTo>
                  <a:pt x="148257" y="96706"/>
                  <a:pt x="244963" y="0"/>
                  <a:pt x="364257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12" name="Oval 2011">
            <a:extLst>
              <a:ext uri="{FF2B5EF4-FFF2-40B4-BE49-F238E27FC236}">
                <a16:creationId xmlns:a16="http://schemas.microsoft.com/office/drawing/2014/main" id="{27844DB2-930B-4D5C-8EF4-A1C7CB456376}"/>
              </a:ext>
            </a:extLst>
          </p:cNvPr>
          <p:cNvSpPr/>
          <p:nvPr/>
        </p:nvSpPr>
        <p:spPr>
          <a:xfrm>
            <a:off x="6630019" y="5223866"/>
            <a:ext cx="504056" cy="5040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13" name="Oval 2012">
            <a:extLst>
              <a:ext uri="{FF2B5EF4-FFF2-40B4-BE49-F238E27FC236}">
                <a16:creationId xmlns:a16="http://schemas.microsoft.com/office/drawing/2014/main" id="{DA35FB27-E262-4902-9AE4-EC7A74137874}"/>
              </a:ext>
            </a:extLst>
          </p:cNvPr>
          <p:cNvSpPr/>
          <p:nvPr/>
        </p:nvSpPr>
        <p:spPr>
          <a:xfrm>
            <a:off x="7900759" y="5223866"/>
            <a:ext cx="504056" cy="50405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14" name="Oval 2013">
            <a:extLst>
              <a:ext uri="{FF2B5EF4-FFF2-40B4-BE49-F238E27FC236}">
                <a16:creationId xmlns:a16="http://schemas.microsoft.com/office/drawing/2014/main" id="{BD4C46BA-7BA0-4D06-9EDD-467B72E1116E}"/>
              </a:ext>
            </a:extLst>
          </p:cNvPr>
          <p:cNvSpPr/>
          <p:nvPr/>
        </p:nvSpPr>
        <p:spPr>
          <a:xfrm>
            <a:off x="9171499" y="5223866"/>
            <a:ext cx="504056" cy="50405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15" name="Oval 2014">
            <a:extLst>
              <a:ext uri="{FF2B5EF4-FFF2-40B4-BE49-F238E27FC236}">
                <a16:creationId xmlns:a16="http://schemas.microsoft.com/office/drawing/2014/main" id="{CE3F3DEF-0FF4-4A50-B20D-13602C121AD9}"/>
              </a:ext>
            </a:extLst>
          </p:cNvPr>
          <p:cNvSpPr/>
          <p:nvPr/>
        </p:nvSpPr>
        <p:spPr>
          <a:xfrm>
            <a:off x="10442240" y="5223866"/>
            <a:ext cx="504056" cy="50405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016" name="그룹 3">
            <a:extLst>
              <a:ext uri="{FF2B5EF4-FFF2-40B4-BE49-F238E27FC236}">
                <a16:creationId xmlns:a16="http://schemas.microsoft.com/office/drawing/2014/main" id="{044B6590-1E1F-4BB8-8015-A8DC73141175}"/>
              </a:ext>
            </a:extLst>
          </p:cNvPr>
          <p:cNvGrpSpPr/>
          <p:nvPr/>
        </p:nvGrpSpPr>
        <p:grpSpPr>
          <a:xfrm>
            <a:off x="867596" y="1859851"/>
            <a:ext cx="5228406" cy="901016"/>
            <a:chOff x="867594" y="1763138"/>
            <a:chExt cx="4305889" cy="901016"/>
          </a:xfrm>
        </p:grpSpPr>
        <p:sp>
          <p:nvSpPr>
            <p:cNvPr id="2017" name="Rectangle 2016">
              <a:extLst>
                <a:ext uri="{FF2B5EF4-FFF2-40B4-BE49-F238E27FC236}">
                  <a16:creationId xmlns:a16="http://schemas.microsoft.com/office/drawing/2014/main" id="{DB4FE37C-5C51-49BA-9682-CC94698DF1D5}"/>
                </a:ext>
              </a:extLst>
            </p:cNvPr>
            <p:cNvSpPr/>
            <p:nvPr/>
          </p:nvSpPr>
          <p:spPr>
            <a:xfrm>
              <a:off x="1201821" y="2140934"/>
              <a:ext cx="3971662" cy="523220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018" name="Rectangle 2017">
              <a:extLst>
                <a:ext uri="{FF2B5EF4-FFF2-40B4-BE49-F238E27FC236}">
                  <a16:creationId xmlns:a16="http://schemas.microsoft.com/office/drawing/2014/main" id="{80AF9D69-AE73-49F0-A95A-C24D26E977B2}"/>
                </a:ext>
              </a:extLst>
            </p:cNvPr>
            <p:cNvSpPr/>
            <p:nvPr/>
          </p:nvSpPr>
          <p:spPr>
            <a:xfrm>
              <a:off x="867594" y="1763138"/>
              <a:ext cx="430588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 Contents Here 60%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019" name="그룹 4">
            <a:extLst>
              <a:ext uri="{FF2B5EF4-FFF2-40B4-BE49-F238E27FC236}">
                <a16:creationId xmlns:a16="http://schemas.microsoft.com/office/drawing/2014/main" id="{1C4FCBAE-9188-4E11-8B8B-340631CE39F4}"/>
              </a:ext>
            </a:extLst>
          </p:cNvPr>
          <p:cNvGrpSpPr/>
          <p:nvPr/>
        </p:nvGrpSpPr>
        <p:grpSpPr>
          <a:xfrm>
            <a:off x="867596" y="2988930"/>
            <a:ext cx="5228406" cy="901016"/>
            <a:chOff x="867594" y="2644566"/>
            <a:chExt cx="4305889" cy="901016"/>
          </a:xfrm>
        </p:grpSpPr>
        <p:sp>
          <p:nvSpPr>
            <p:cNvPr id="2020" name="Rectangle 2019">
              <a:extLst>
                <a:ext uri="{FF2B5EF4-FFF2-40B4-BE49-F238E27FC236}">
                  <a16:creationId xmlns:a16="http://schemas.microsoft.com/office/drawing/2014/main" id="{EEE7C139-F3AB-4A2B-A79F-314078479B6F}"/>
                </a:ext>
              </a:extLst>
            </p:cNvPr>
            <p:cNvSpPr/>
            <p:nvPr/>
          </p:nvSpPr>
          <p:spPr>
            <a:xfrm>
              <a:off x="1201821" y="3022362"/>
              <a:ext cx="3971662" cy="523220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021" name="Rectangle 2020">
              <a:extLst>
                <a:ext uri="{FF2B5EF4-FFF2-40B4-BE49-F238E27FC236}">
                  <a16:creationId xmlns:a16="http://schemas.microsoft.com/office/drawing/2014/main" id="{F049F091-D10A-429D-A5EB-D3D63DA608C7}"/>
                </a:ext>
              </a:extLst>
            </p:cNvPr>
            <p:cNvSpPr/>
            <p:nvPr/>
          </p:nvSpPr>
          <p:spPr>
            <a:xfrm>
              <a:off x="867594" y="2644566"/>
              <a:ext cx="430588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Contents Here 75%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022" name="그룹 7">
            <a:extLst>
              <a:ext uri="{FF2B5EF4-FFF2-40B4-BE49-F238E27FC236}">
                <a16:creationId xmlns:a16="http://schemas.microsoft.com/office/drawing/2014/main" id="{C7001E71-4059-4BA9-9E72-A22CE6C41D75}"/>
              </a:ext>
            </a:extLst>
          </p:cNvPr>
          <p:cNvGrpSpPr/>
          <p:nvPr/>
        </p:nvGrpSpPr>
        <p:grpSpPr>
          <a:xfrm>
            <a:off x="867596" y="4118008"/>
            <a:ext cx="5228406" cy="901016"/>
            <a:chOff x="867594" y="3525994"/>
            <a:chExt cx="4305889" cy="901016"/>
          </a:xfrm>
        </p:grpSpPr>
        <p:sp>
          <p:nvSpPr>
            <p:cNvPr id="2023" name="Rectangle 2022">
              <a:extLst>
                <a:ext uri="{FF2B5EF4-FFF2-40B4-BE49-F238E27FC236}">
                  <a16:creationId xmlns:a16="http://schemas.microsoft.com/office/drawing/2014/main" id="{6DE2C1E7-3116-4E35-A100-043C9A3D5195}"/>
                </a:ext>
              </a:extLst>
            </p:cNvPr>
            <p:cNvSpPr/>
            <p:nvPr/>
          </p:nvSpPr>
          <p:spPr>
            <a:xfrm>
              <a:off x="1201821" y="3903790"/>
              <a:ext cx="3971662" cy="523220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024" name="Rectangle 2023">
              <a:extLst>
                <a:ext uri="{FF2B5EF4-FFF2-40B4-BE49-F238E27FC236}">
                  <a16:creationId xmlns:a16="http://schemas.microsoft.com/office/drawing/2014/main" id="{22789F84-663E-4B7F-8F7F-F2D7FED19F2B}"/>
                </a:ext>
              </a:extLst>
            </p:cNvPr>
            <p:cNvSpPr/>
            <p:nvPr/>
          </p:nvSpPr>
          <p:spPr>
            <a:xfrm>
              <a:off x="867594" y="3525994"/>
              <a:ext cx="430588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Contents Here 50%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025" name="그룹 8">
            <a:extLst>
              <a:ext uri="{FF2B5EF4-FFF2-40B4-BE49-F238E27FC236}">
                <a16:creationId xmlns:a16="http://schemas.microsoft.com/office/drawing/2014/main" id="{1B6C4C58-CAF9-469F-83FD-89D50914B559}"/>
              </a:ext>
            </a:extLst>
          </p:cNvPr>
          <p:cNvGrpSpPr/>
          <p:nvPr/>
        </p:nvGrpSpPr>
        <p:grpSpPr>
          <a:xfrm>
            <a:off x="867596" y="5247086"/>
            <a:ext cx="5228406" cy="901016"/>
            <a:chOff x="867594" y="4407422"/>
            <a:chExt cx="4305889" cy="901016"/>
          </a:xfrm>
        </p:grpSpPr>
        <p:sp>
          <p:nvSpPr>
            <p:cNvPr id="2026" name="Rectangle 2025">
              <a:extLst>
                <a:ext uri="{FF2B5EF4-FFF2-40B4-BE49-F238E27FC236}">
                  <a16:creationId xmlns:a16="http://schemas.microsoft.com/office/drawing/2014/main" id="{EB64466F-60AB-480A-BDA1-FA93DA29E00B}"/>
                </a:ext>
              </a:extLst>
            </p:cNvPr>
            <p:cNvSpPr/>
            <p:nvPr/>
          </p:nvSpPr>
          <p:spPr>
            <a:xfrm>
              <a:off x="1201821" y="4785218"/>
              <a:ext cx="3971662" cy="523220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027" name="Rectangle 2026">
              <a:extLst>
                <a:ext uri="{FF2B5EF4-FFF2-40B4-BE49-F238E27FC236}">
                  <a16:creationId xmlns:a16="http://schemas.microsoft.com/office/drawing/2014/main" id="{491C447D-154D-4721-8A87-71FFB5EA32AD}"/>
                </a:ext>
              </a:extLst>
            </p:cNvPr>
            <p:cNvSpPr/>
            <p:nvPr/>
          </p:nvSpPr>
          <p:spPr>
            <a:xfrm>
              <a:off x="867594" y="4407422"/>
              <a:ext cx="430588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Contents Here 95%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028" name="Rectangle 2027">
            <a:extLst>
              <a:ext uri="{FF2B5EF4-FFF2-40B4-BE49-F238E27FC236}">
                <a16:creationId xmlns:a16="http://schemas.microsoft.com/office/drawing/2014/main" id="{462DE1C5-B07E-4007-A725-7E3BAE777AB5}"/>
              </a:ext>
            </a:extLst>
          </p:cNvPr>
          <p:cNvSpPr/>
          <p:nvPr/>
        </p:nvSpPr>
        <p:spPr>
          <a:xfrm>
            <a:off x="6557359" y="5873788"/>
            <a:ext cx="6443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29" name="Rectangle 2028">
            <a:extLst>
              <a:ext uri="{FF2B5EF4-FFF2-40B4-BE49-F238E27FC236}">
                <a16:creationId xmlns:a16="http://schemas.microsoft.com/office/drawing/2014/main" id="{4924A54D-EE52-47AE-9CC7-48FC87975E3B}"/>
              </a:ext>
            </a:extLst>
          </p:cNvPr>
          <p:cNvSpPr/>
          <p:nvPr/>
        </p:nvSpPr>
        <p:spPr>
          <a:xfrm>
            <a:off x="7841641" y="5873788"/>
            <a:ext cx="6443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30" name="Rectangle 2029">
            <a:extLst>
              <a:ext uri="{FF2B5EF4-FFF2-40B4-BE49-F238E27FC236}">
                <a16:creationId xmlns:a16="http://schemas.microsoft.com/office/drawing/2014/main" id="{8626A71E-BA92-4DCD-8D60-F2753FAD5CE9}"/>
              </a:ext>
            </a:extLst>
          </p:cNvPr>
          <p:cNvSpPr/>
          <p:nvPr/>
        </p:nvSpPr>
        <p:spPr>
          <a:xfrm>
            <a:off x="9106873" y="5873788"/>
            <a:ext cx="6443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31" name="Rectangle 2030">
            <a:extLst>
              <a:ext uri="{FF2B5EF4-FFF2-40B4-BE49-F238E27FC236}">
                <a16:creationId xmlns:a16="http://schemas.microsoft.com/office/drawing/2014/main" id="{97278595-0854-403A-8940-76A790095F3B}"/>
              </a:ext>
            </a:extLst>
          </p:cNvPr>
          <p:cNvSpPr/>
          <p:nvPr/>
        </p:nvSpPr>
        <p:spPr>
          <a:xfrm>
            <a:off x="10372104" y="5873788"/>
            <a:ext cx="6443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2032" name="차트 32">
            <a:extLst>
              <a:ext uri="{FF2B5EF4-FFF2-40B4-BE49-F238E27FC236}">
                <a16:creationId xmlns:a16="http://schemas.microsoft.com/office/drawing/2014/main" id="{330B24DA-0DB6-4ADC-9A6A-91B396EFAB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9586901"/>
              </p:ext>
            </p:extLst>
          </p:nvPr>
        </p:nvGraphicFramePr>
        <p:xfrm>
          <a:off x="6096000" y="2531929"/>
          <a:ext cx="5372100" cy="2944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11241</TotalTime>
  <Words>116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61</cp:revision>
  <dcterms:created xsi:type="dcterms:W3CDTF">2018-02-18T19:39:47Z</dcterms:created>
  <dcterms:modified xsi:type="dcterms:W3CDTF">2019-04-25T07:40:24Z</dcterms:modified>
</cp:coreProperties>
</file>