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64B-486E-9DD4-23263B83966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C64B-486E-9DD4-23263B83966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4-C64B-486E-9DD4-23263B83966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6-C64B-486E-9DD4-23263B83966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</c:v>
                </c:pt>
                <c:pt idx="1">
                  <c:v>35</c:v>
                </c:pt>
                <c:pt idx="2">
                  <c:v>50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64B-486E-9DD4-23263B839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2"/>
        <c:overlap val="100"/>
        <c:axId val="771264512"/>
        <c:axId val="771266432"/>
      </c:barChart>
      <c:catAx>
        <c:axId val="77126451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71266432"/>
        <c:crosses val="autoZero"/>
        <c:auto val="1"/>
        <c:lblAlgn val="ctr"/>
        <c:lblOffset val="100"/>
        <c:noMultiLvlLbl val="0"/>
      </c:catAx>
      <c:valAx>
        <c:axId val="7712664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71264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05" name="Rounded Rectangle 41">
            <a:extLst>
              <a:ext uri="{FF2B5EF4-FFF2-40B4-BE49-F238E27FC236}">
                <a16:creationId xmlns:a16="http://schemas.microsoft.com/office/drawing/2014/main" id="{2CF14C56-9B53-48EC-A84B-E6D7413B8C61}"/>
              </a:ext>
            </a:extLst>
          </p:cNvPr>
          <p:cNvSpPr/>
          <p:nvPr/>
        </p:nvSpPr>
        <p:spPr>
          <a:xfrm>
            <a:off x="7022285" y="1879508"/>
            <a:ext cx="504056" cy="2952328"/>
          </a:xfrm>
          <a:prstGeom prst="roundRect">
            <a:avLst>
              <a:gd name="adj" fmla="val 50000"/>
            </a:avLst>
          </a:prstGeom>
          <a:solidFill>
            <a:schemeClr val="accent4">
              <a:alpha val="4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06" name="Rounded Rectangle 1">
            <a:extLst>
              <a:ext uri="{FF2B5EF4-FFF2-40B4-BE49-F238E27FC236}">
                <a16:creationId xmlns:a16="http://schemas.microsoft.com/office/drawing/2014/main" id="{3D88A92C-BAB2-46B8-B165-96AFE0EC2748}"/>
              </a:ext>
            </a:extLst>
          </p:cNvPr>
          <p:cNvSpPr/>
          <p:nvPr/>
        </p:nvSpPr>
        <p:spPr>
          <a:xfrm>
            <a:off x="1610964" y="1879508"/>
            <a:ext cx="504056" cy="2952328"/>
          </a:xfrm>
          <a:prstGeom prst="roundRect">
            <a:avLst>
              <a:gd name="adj" fmla="val 50000"/>
            </a:avLst>
          </a:prstGeom>
          <a:solidFill>
            <a:schemeClr val="accent1">
              <a:alpha val="4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07" name="Rounded Rectangle 21">
            <a:extLst>
              <a:ext uri="{FF2B5EF4-FFF2-40B4-BE49-F238E27FC236}">
                <a16:creationId xmlns:a16="http://schemas.microsoft.com/office/drawing/2014/main" id="{F32AF55E-1966-49C4-9AF0-BF236697FFAA}"/>
              </a:ext>
            </a:extLst>
          </p:cNvPr>
          <p:cNvSpPr/>
          <p:nvPr/>
        </p:nvSpPr>
        <p:spPr>
          <a:xfrm>
            <a:off x="3414738" y="1879508"/>
            <a:ext cx="504056" cy="2952328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08" name="Rounded Rectangle 31">
            <a:extLst>
              <a:ext uri="{FF2B5EF4-FFF2-40B4-BE49-F238E27FC236}">
                <a16:creationId xmlns:a16="http://schemas.microsoft.com/office/drawing/2014/main" id="{533BADD3-FE56-455E-8E3C-86ABAC73D139}"/>
              </a:ext>
            </a:extLst>
          </p:cNvPr>
          <p:cNvSpPr/>
          <p:nvPr/>
        </p:nvSpPr>
        <p:spPr>
          <a:xfrm>
            <a:off x="5218512" y="1879508"/>
            <a:ext cx="504056" cy="2952328"/>
          </a:xfrm>
          <a:prstGeom prst="roundRect">
            <a:avLst>
              <a:gd name="adj" fmla="val 50000"/>
            </a:avLst>
          </a:prstGeom>
          <a:solidFill>
            <a:schemeClr val="accent3">
              <a:alpha val="4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1909" name="Chart 8">
            <a:extLst>
              <a:ext uri="{FF2B5EF4-FFF2-40B4-BE49-F238E27FC236}">
                <a16:creationId xmlns:a16="http://schemas.microsoft.com/office/drawing/2014/main" id="{532C9965-C364-4500-ADBB-8D0CFCF47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361713"/>
              </p:ext>
            </p:extLst>
          </p:nvPr>
        </p:nvGraphicFramePr>
        <p:xfrm>
          <a:off x="833804" y="2058627"/>
          <a:ext cx="7499838" cy="2703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910" name="Group 1909">
            <a:extLst>
              <a:ext uri="{FF2B5EF4-FFF2-40B4-BE49-F238E27FC236}">
                <a16:creationId xmlns:a16="http://schemas.microsoft.com/office/drawing/2014/main" id="{E0CCB9B7-9A58-4903-AF27-B1F0A688FFAD}"/>
              </a:ext>
            </a:extLst>
          </p:cNvPr>
          <p:cNvGrpSpPr/>
          <p:nvPr/>
        </p:nvGrpSpPr>
        <p:grpSpPr>
          <a:xfrm>
            <a:off x="6585572" y="4413875"/>
            <a:ext cx="1377485" cy="1377485"/>
            <a:chOff x="683568" y="2000250"/>
            <a:chExt cx="1858067" cy="1858067"/>
          </a:xfrm>
        </p:grpSpPr>
        <p:grpSp>
          <p:nvGrpSpPr>
            <p:cNvPr id="1911" name="Group 1910">
              <a:extLst>
                <a:ext uri="{FF2B5EF4-FFF2-40B4-BE49-F238E27FC236}">
                  <a16:creationId xmlns:a16="http://schemas.microsoft.com/office/drawing/2014/main" id="{508FBFEC-1A64-48D0-ACD2-0B11E491A119}"/>
                </a:ext>
              </a:extLst>
            </p:cNvPr>
            <p:cNvGrpSpPr/>
            <p:nvPr/>
          </p:nvGrpSpPr>
          <p:grpSpPr>
            <a:xfrm>
              <a:off x="892673" y="2209355"/>
              <a:ext cx="1439856" cy="1439856"/>
              <a:chOff x="899592" y="1935673"/>
              <a:chExt cx="1216999" cy="1216999"/>
            </a:xfrm>
          </p:grpSpPr>
          <p:sp>
            <p:nvSpPr>
              <p:cNvPr id="1914" name="Oval 1913">
                <a:extLst>
                  <a:ext uri="{FF2B5EF4-FFF2-40B4-BE49-F238E27FC236}">
                    <a16:creationId xmlns:a16="http://schemas.microsoft.com/office/drawing/2014/main" id="{B979F05F-1E1F-4DAD-9A2C-A413D971DCCF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4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15" name="Oval 1914">
                <a:extLst>
                  <a:ext uri="{FF2B5EF4-FFF2-40B4-BE49-F238E27FC236}">
                    <a16:creationId xmlns:a16="http://schemas.microsoft.com/office/drawing/2014/main" id="{3A545B13-8F5C-4A02-9C01-2145D2948123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912" name="Pie 37">
              <a:extLst>
                <a:ext uri="{FF2B5EF4-FFF2-40B4-BE49-F238E27FC236}">
                  <a16:creationId xmlns:a16="http://schemas.microsoft.com/office/drawing/2014/main" id="{379CC87E-426B-42E6-B152-A1E3FFFC6557}"/>
                </a:ext>
              </a:extLst>
            </p:cNvPr>
            <p:cNvSpPr/>
            <p:nvPr/>
          </p:nvSpPr>
          <p:spPr>
            <a:xfrm>
              <a:off x="683568" y="2000250"/>
              <a:ext cx="1858067" cy="1858067"/>
            </a:xfrm>
            <a:prstGeom prst="pie">
              <a:avLst>
                <a:gd name="adj1" fmla="val 19058730"/>
                <a:gd name="adj2" fmla="val 16200000"/>
              </a:avLst>
            </a:prstGeom>
            <a:solidFill>
              <a:schemeClr val="accent4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913" name="TextBox 1912">
              <a:extLst>
                <a:ext uri="{FF2B5EF4-FFF2-40B4-BE49-F238E27FC236}">
                  <a16:creationId xmlns:a16="http://schemas.microsoft.com/office/drawing/2014/main" id="{FABBE517-06F2-478B-8A53-79DDB51E0B20}"/>
                </a:ext>
              </a:extLst>
            </p:cNvPr>
            <p:cNvSpPr txBox="1"/>
            <p:nvPr/>
          </p:nvSpPr>
          <p:spPr>
            <a:xfrm>
              <a:off x="892675" y="2638838"/>
              <a:ext cx="1439856" cy="53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85%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916" name="TextBox 1915">
            <a:extLst>
              <a:ext uri="{FF2B5EF4-FFF2-40B4-BE49-F238E27FC236}">
                <a16:creationId xmlns:a16="http://schemas.microsoft.com/office/drawing/2014/main" id="{7EACBC74-6D23-4999-ADA4-BB09FE4AB837}"/>
              </a:ext>
            </a:extLst>
          </p:cNvPr>
          <p:cNvSpPr txBox="1"/>
          <p:nvPr/>
        </p:nvSpPr>
        <p:spPr>
          <a:xfrm>
            <a:off x="6660507" y="5852516"/>
            <a:ext cx="1227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Option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17" name="Group 1916">
            <a:extLst>
              <a:ext uri="{FF2B5EF4-FFF2-40B4-BE49-F238E27FC236}">
                <a16:creationId xmlns:a16="http://schemas.microsoft.com/office/drawing/2014/main" id="{93E491AE-5CCF-4E73-88F7-26F1196CCEB8}"/>
              </a:ext>
            </a:extLst>
          </p:cNvPr>
          <p:cNvGrpSpPr/>
          <p:nvPr/>
        </p:nvGrpSpPr>
        <p:grpSpPr>
          <a:xfrm>
            <a:off x="1174251" y="4413875"/>
            <a:ext cx="1377485" cy="1377485"/>
            <a:chOff x="683568" y="2000250"/>
            <a:chExt cx="1858067" cy="1858067"/>
          </a:xfrm>
        </p:grpSpPr>
        <p:grpSp>
          <p:nvGrpSpPr>
            <p:cNvPr id="1918" name="Group 1917">
              <a:extLst>
                <a:ext uri="{FF2B5EF4-FFF2-40B4-BE49-F238E27FC236}">
                  <a16:creationId xmlns:a16="http://schemas.microsoft.com/office/drawing/2014/main" id="{6E4A9D6B-7399-4B8C-BBD2-980C2BEE3EBA}"/>
                </a:ext>
              </a:extLst>
            </p:cNvPr>
            <p:cNvGrpSpPr/>
            <p:nvPr/>
          </p:nvGrpSpPr>
          <p:grpSpPr>
            <a:xfrm>
              <a:off x="892673" y="2209355"/>
              <a:ext cx="1439856" cy="1439856"/>
              <a:chOff x="899592" y="1935673"/>
              <a:chExt cx="1216999" cy="1216999"/>
            </a:xfrm>
          </p:grpSpPr>
          <p:sp>
            <p:nvSpPr>
              <p:cNvPr id="1921" name="Oval 1920">
                <a:extLst>
                  <a:ext uri="{FF2B5EF4-FFF2-40B4-BE49-F238E27FC236}">
                    <a16:creationId xmlns:a16="http://schemas.microsoft.com/office/drawing/2014/main" id="{F48D0C07-A93A-4300-8BFC-9DA7D949EF5E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22" name="Oval 1921">
                <a:extLst>
                  <a:ext uri="{FF2B5EF4-FFF2-40B4-BE49-F238E27FC236}">
                    <a16:creationId xmlns:a16="http://schemas.microsoft.com/office/drawing/2014/main" id="{20C8A367-A004-4F5E-AA7F-D756A4D56B00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919" name="Pie 8">
              <a:extLst>
                <a:ext uri="{FF2B5EF4-FFF2-40B4-BE49-F238E27FC236}">
                  <a16:creationId xmlns:a16="http://schemas.microsoft.com/office/drawing/2014/main" id="{324EF960-946D-4B23-9AE8-FEC21A5E740C}"/>
                </a:ext>
              </a:extLst>
            </p:cNvPr>
            <p:cNvSpPr/>
            <p:nvPr/>
          </p:nvSpPr>
          <p:spPr>
            <a:xfrm>
              <a:off x="683568" y="2000250"/>
              <a:ext cx="1858067" cy="1858067"/>
            </a:xfrm>
            <a:prstGeom prst="pie">
              <a:avLst/>
            </a:prstGeom>
            <a:solidFill>
              <a:schemeClr val="accent1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920" name="TextBox 1919">
              <a:extLst>
                <a:ext uri="{FF2B5EF4-FFF2-40B4-BE49-F238E27FC236}">
                  <a16:creationId xmlns:a16="http://schemas.microsoft.com/office/drawing/2014/main" id="{D663745F-BED9-4E58-B82B-A5E1F7EF7FDB}"/>
                </a:ext>
              </a:extLst>
            </p:cNvPr>
            <p:cNvSpPr txBox="1"/>
            <p:nvPr/>
          </p:nvSpPr>
          <p:spPr>
            <a:xfrm>
              <a:off x="892675" y="2638838"/>
              <a:ext cx="1439856" cy="53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75%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923" name="TextBox 1922">
            <a:extLst>
              <a:ext uri="{FF2B5EF4-FFF2-40B4-BE49-F238E27FC236}">
                <a16:creationId xmlns:a16="http://schemas.microsoft.com/office/drawing/2014/main" id="{D136E458-B29E-427C-B891-899A68F9E661}"/>
              </a:ext>
            </a:extLst>
          </p:cNvPr>
          <p:cNvSpPr txBox="1"/>
          <p:nvPr/>
        </p:nvSpPr>
        <p:spPr>
          <a:xfrm>
            <a:off x="1249186" y="5852516"/>
            <a:ext cx="1227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Option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24" name="Group 1923">
            <a:extLst>
              <a:ext uri="{FF2B5EF4-FFF2-40B4-BE49-F238E27FC236}">
                <a16:creationId xmlns:a16="http://schemas.microsoft.com/office/drawing/2014/main" id="{E49649CA-AB1A-4694-9BA7-7577EDB178F5}"/>
              </a:ext>
            </a:extLst>
          </p:cNvPr>
          <p:cNvGrpSpPr/>
          <p:nvPr/>
        </p:nvGrpSpPr>
        <p:grpSpPr>
          <a:xfrm>
            <a:off x="2978025" y="4413875"/>
            <a:ext cx="1377485" cy="1377485"/>
            <a:chOff x="683568" y="2000250"/>
            <a:chExt cx="1858067" cy="1858067"/>
          </a:xfrm>
        </p:grpSpPr>
        <p:grpSp>
          <p:nvGrpSpPr>
            <p:cNvPr id="1925" name="Group 1924">
              <a:extLst>
                <a:ext uri="{FF2B5EF4-FFF2-40B4-BE49-F238E27FC236}">
                  <a16:creationId xmlns:a16="http://schemas.microsoft.com/office/drawing/2014/main" id="{1D7FF265-E052-44FD-89BD-9250E57CDDB8}"/>
                </a:ext>
              </a:extLst>
            </p:cNvPr>
            <p:cNvGrpSpPr/>
            <p:nvPr/>
          </p:nvGrpSpPr>
          <p:grpSpPr>
            <a:xfrm>
              <a:off x="892673" y="2209355"/>
              <a:ext cx="1439856" cy="1439856"/>
              <a:chOff x="899592" y="1935673"/>
              <a:chExt cx="1216999" cy="1216999"/>
            </a:xfrm>
          </p:grpSpPr>
          <p:sp>
            <p:nvSpPr>
              <p:cNvPr id="1928" name="Oval 1927">
                <a:extLst>
                  <a:ext uri="{FF2B5EF4-FFF2-40B4-BE49-F238E27FC236}">
                    <a16:creationId xmlns:a16="http://schemas.microsoft.com/office/drawing/2014/main" id="{F4FD1434-5F71-4B79-8B7F-5BF5E891BE7E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2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29" name="Oval 1928">
                <a:extLst>
                  <a:ext uri="{FF2B5EF4-FFF2-40B4-BE49-F238E27FC236}">
                    <a16:creationId xmlns:a16="http://schemas.microsoft.com/office/drawing/2014/main" id="{0A72407A-DA9E-4046-A602-BB3D8FB53FB6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926" name="Pie 17">
              <a:extLst>
                <a:ext uri="{FF2B5EF4-FFF2-40B4-BE49-F238E27FC236}">
                  <a16:creationId xmlns:a16="http://schemas.microsoft.com/office/drawing/2014/main" id="{7697C55B-1212-46CC-9B74-96CCAD42A507}"/>
                </a:ext>
              </a:extLst>
            </p:cNvPr>
            <p:cNvSpPr/>
            <p:nvPr/>
          </p:nvSpPr>
          <p:spPr>
            <a:xfrm>
              <a:off x="683568" y="2000250"/>
              <a:ext cx="1858067" cy="1858067"/>
            </a:xfrm>
            <a:prstGeom prst="pie">
              <a:avLst>
                <a:gd name="adj1" fmla="val 8660819"/>
                <a:gd name="adj2" fmla="val 16200000"/>
              </a:avLst>
            </a:prstGeom>
            <a:solidFill>
              <a:schemeClr val="accent2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927" name="TextBox 1926">
              <a:extLst>
                <a:ext uri="{FF2B5EF4-FFF2-40B4-BE49-F238E27FC236}">
                  <a16:creationId xmlns:a16="http://schemas.microsoft.com/office/drawing/2014/main" id="{3BDD54FF-5914-4D96-89BB-87F4FD7107EA}"/>
                </a:ext>
              </a:extLst>
            </p:cNvPr>
            <p:cNvSpPr txBox="1"/>
            <p:nvPr/>
          </p:nvSpPr>
          <p:spPr>
            <a:xfrm>
              <a:off x="892675" y="2638838"/>
              <a:ext cx="1439856" cy="53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35%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930" name="TextBox 1929">
            <a:extLst>
              <a:ext uri="{FF2B5EF4-FFF2-40B4-BE49-F238E27FC236}">
                <a16:creationId xmlns:a16="http://schemas.microsoft.com/office/drawing/2014/main" id="{4488E396-FF51-4655-9394-7690EEAAB257}"/>
              </a:ext>
            </a:extLst>
          </p:cNvPr>
          <p:cNvSpPr txBox="1"/>
          <p:nvPr/>
        </p:nvSpPr>
        <p:spPr>
          <a:xfrm>
            <a:off x="3052960" y="5852516"/>
            <a:ext cx="1227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Option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31" name="Group 1930">
            <a:extLst>
              <a:ext uri="{FF2B5EF4-FFF2-40B4-BE49-F238E27FC236}">
                <a16:creationId xmlns:a16="http://schemas.microsoft.com/office/drawing/2014/main" id="{7D962085-800A-422C-928F-4246C6891C53}"/>
              </a:ext>
            </a:extLst>
          </p:cNvPr>
          <p:cNvGrpSpPr/>
          <p:nvPr/>
        </p:nvGrpSpPr>
        <p:grpSpPr>
          <a:xfrm>
            <a:off x="4781799" y="4413875"/>
            <a:ext cx="1377485" cy="1377485"/>
            <a:chOff x="683568" y="2000250"/>
            <a:chExt cx="1858067" cy="1858067"/>
          </a:xfrm>
        </p:grpSpPr>
        <p:grpSp>
          <p:nvGrpSpPr>
            <p:cNvPr id="1932" name="Group 1931">
              <a:extLst>
                <a:ext uri="{FF2B5EF4-FFF2-40B4-BE49-F238E27FC236}">
                  <a16:creationId xmlns:a16="http://schemas.microsoft.com/office/drawing/2014/main" id="{A4342C76-81EE-47FE-AF6B-A93FEA5CBA69}"/>
                </a:ext>
              </a:extLst>
            </p:cNvPr>
            <p:cNvGrpSpPr/>
            <p:nvPr/>
          </p:nvGrpSpPr>
          <p:grpSpPr>
            <a:xfrm>
              <a:off x="892673" y="2209355"/>
              <a:ext cx="1439856" cy="1439856"/>
              <a:chOff x="899592" y="1935673"/>
              <a:chExt cx="1216999" cy="1216999"/>
            </a:xfrm>
          </p:grpSpPr>
          <p:sp>
            <p:nvSpPr>
              <p:cNvPr id="1935" name="Oval 1934">
                <a:extLst>
                  <a:ext uri="{FF2B5EF4-FFF2-40B4-BE49-F238E27FC236}">
                    <a16:creationId xmlns:a16="http://schemas.microsoft.com/office/drawing/2014/main" id="{491793E9-E318-4CB5-B28E-AFCF627A704E}"/>
                  </a:ext>
                </a:extLst>
              </p:cNvPr>
              <p:cNvSpPr/>
              <p:nvPr/>
            </p:nvSpPr>
            <p:spPr>
              <a:xfrm>
                <a:off x="899592" y="1935673"/>
                <a:ext cx="1216999" cy="1216999"/>
              </a:xfrm>
              <a:prstGeom prst="ellipse">
                <a:avLst/>
              </a:prstGeom>
              <a:solidFill>
                <a:schemeClr val="accent3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936" name="Oval 1935">
                <a:extLst>
                  <a:ext uri="{FF2B5EF4-FFF2-40B4-BE49-F238E27FC236}">
                    <a16:creationId xmlns:a16="http://schemas.microsoft.com/office/drawing/2014/main" id="{5F044960-D180-4623-BB18-D9DCC17D1C4F}"/>
                  </a:ext>
                </a:extLst>
              </p:cNvPr>
              <p:cNvSpPr/>
              <p:nvPr/>
            </p:nvSpPr>
            <p:spPr>
              <a:xfrm>
                <a:off x="999394" y="2035475"/>
                <a:ext cx="1017395" cy="101739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sp>
          <p:nvSpPr>
            <p:cNvPr id="1933" name="Pie 27">
              <a:extLst>
                <a:ext uri="{FF2B5EF4-FFF2-40B4-BE49-F238E27FC236}">
                  <a16:creationId xmlns:a16="http://schemas.microsoft.com/office/drawing/2014/main" id="{B3C21DB8-D7D0-45EE-94D2-B87DC0774188}"/>
                </a:ext>
              </a:extLst>
            </p:cNvPr>
            <p:cNvSpPr/>
            <p:nvPr/>
          </p:nvSpPr>
          <p:spPr>
            <a:xfrm>
              <a:off x="683568" y="2000250"/>
              <a:ext cx="1858067" cy="1858067"/>
            </a:xfrm>
            <a:prstGeom prst="pie">
              <a:avLst>
                <a:gd name="adj1" fmla="val 5375902"/>
                <a:gd name="adj2" fmla="val 16200000"/>
              </a:avLst>
            </a:prstGeom>
            <a:solidFill>
              <a:schemeClr val="accent3">
                <a:alpha val="20000"/>
              </a:schemeClr>
            </a:solidFill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934" name="TextBox 1933">
              <a:extLst>
                <a:ext uri="{FF2B5EF4-FFF2-40B4-BE49-F238E27FC236}">
                  <a16:creationId xmlns:a16="http://schemas.microsoft.com/office/drawing/2014/main" id="{67928F89-C9B1-4823-80E7-601B32AEFE35}"/>
                </a:ext>
              </a:extLst>
            </p:cNvPr>
            <p:cNvSpPr txBox="1"/>
            <p:nvPr/>
          </p:nvSpPr>
          <p:spPr>
            <a:xfrm>
              <a:off x="892675" y="2638838"/>
              <a:ext cx="1439856" cy="53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50%</a:t>
              </a:r>
              <a:endParaRPr lang="ko-KR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937" name="TextBox 1936">
            <a:extLst>
              <a:ext uri="{FF2B5EF4-FFF2-40B4-BE49-F238E27FC236}">
                <a16:creationId xmlns:a16="http://schemas.microsoft.com/office/drawing/2014/main" id="{E2F87DF4-F512-4DDE-B475-2A4DE4ECF1D6}"/>
              </a:ext>
            </a:extLst>
          </p:cNvPr>
          <p:cNvSpPr txBox="1"/>
          <p:nvPr/>
        </p:nvSpPr>
        <p:spPr>
          <a:xfrm>
            <a:off x="4856734" y="5852516"/>
            <a:ext cx="1227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Option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38" name="Group 1937">
            <a:extLst>
              <a:ext uri="{FF2B5EF4-FFF2-40B4-BE49-F238E27FC236}">
                <a16:creationId xmlns:a16="http://schemas.microsoft.com/office/drawing/2014/main" id="{FC65F27D-8FB7-4573-A30E-A8D15A273F8C}"/>
              </a:ext>
            </a:extLst>
          </p:cNvPr>
          <p:cNvGrpSpPr/>
          <p:nvPr/>
        </p:nvGrpSpPr>
        <p:grpSpPr>
          <a:xfrm>
            <a:off x="8832304" y="1807153"/>
            <a:ext cx="1296144" cy="959214"/>
            <a:chOff x="7020272" y="1700460"/>
            <a:chExt cx="1296144" cy="959214"/>
          </a:xfrm>
        </p:grpSpPr>
        <p:grpSp>
          <p:nvGrpSpPr>
            <p:cNvPr id="1939" name="Group 1938">
              <a:extLst>
                <a:ext uri="{FF2B5EF4-FFF2-40B4-BE49-F238E27FC236}">
                  <a16:creationId xmlns:a16="http://schemas.microsoft.com/office/drawing/2014/main" id="{83E917AC-3EA1-477C-8E08-E1E61063001D}"/>
                </a:ext>
              </a:extLst>
            </p:cNvPr>
            <p:cNvGrpSpPr/>
            <p:nvPr/>
          </p:nvGrpSpPr>
          <p:grpSpPr>
            <a:xfrm>
              <a:off x="7020272" y="1700460"/>
              <a:ext cx="1296144" cy="276999"/>
              <a:chOff x="7020272" y="1700460"/>
              <a:chExt cx="1296144" cy="276999"/>
            </a:xfrm>
          </p:grpSpPr>
          <p:sp>
            <p:nvSpPr>
              <p:cNvPr id="1949" name="Rectangle 1948">
                <a:extLst>
                  <a:ext uri="{FF2B5EF4-FFF2-40B4-BE49-F238E27FC236}">
                    <a16:creationId xmlns:a16="http://schemas.microsoft.com/office/drawing/2014/main" id="{73C98E5F-68B1-47A5-9F64-BB68C46A49C9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950" name="TextBox 1949">
                <a:extLst>
                  <a:ext uri="{FF2B5EF4-FFF2-40B4-BE49-F238E27FC236}">
                    <a16:creationId xmlns:a16="http://schemas.microsoft.com/office/drawing/2014/main" id="{42DE3F79-A000-4CEF-801C-E0CB1D699EF3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Option_A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1940" name="Group 1939">
              <a:extLst>
                <a:ext uri="{FF2B5EF4-FFF2-40B4-BE49-F238E27FC236}">
                  <a16:creationId xmlns:a16="http://schemas.microsoft.com/office/drawing/2014/main" id="{FAF5443A-C392-4F90-BE33-82532B621FC1}"/>
                </a:ext>
              </a:extLst>
            </p:cNvPr>
            <p:cNvGrpSpPr/>
            <p:nvPr/>
          </p:nvGrpSpPr>
          <p:grpSpPr>
            <a:xfrm>
              <a:off x="7020272" y="1927865"/>
              <a:ext cx="1296144" cy="276999"/>
              <a:chOff x="7020272" y="1700460"/>
              <a:chExt cx="1296144" cy="276999"/>
            </a:xfrm>
          </p:grpSpPr>
          <p:sp>
            <p:nvSpPr>
              <p:cNvPr id="1947" name="Rectangle 1946">
                <a:extLst>
                  <a:ext uri="{FF2B5EF4-FFF2-40B4-BE49-F238E27FC236}">
                    <a16:creationId xmlns:a16="http://schemas.microsoft.com/office/drawing/2014/main" id="{C72E5217-4778-47E8-9BA6-486679DEEE22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948" name="TextBox 1947">
                <a:extLst>
                  <a:ext uri="{FF2B5EF4-FFF2-40B4-BE49-F238E27FC236}">
                    <a16:creationId xmlns:a16="http://schemas.microsoft.com/office/drawing/2014/main" id="{5A6E19BB-0611-4D53-A7DC-45A185947668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Option_B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1941" name="Group 1940">
              <a:extLst>
                <a:ext uri="{FF2B5EF4-FFF2-40B4-BE49-F238E27FC236}">
                  <a16:creationId xmlns:a16="http://schemas.microsoft.com/office/drawing/2014/main" id="{1762C236-7551-4CBE-816F-EAAD7481EC97}"/>
                </a:ext>
              </a:extLst>
            </p:cNvPr>
            <p:cNvGrpSpPr/>
            <p:nvPr/>
          </p:nvGrpSpPr>
          <p:grpSpPr>
            <a:xfrm>
              <a:off x="7020272" y="2155270"/>
              <a:ext cx="1296144" cy="276999"/>
              <a:chOff x="7020272" y="1700460"/>
              <a:chExt cx="1296144" cy="276999"/>
            </a:xfrm>
          </p:grpSpPr>
          <p:sp>
            <p:nvSpPr>
              <p:cNvPr id="1945" name="Rectangle 1944">
                <a:extLst>
                  <a:ext uri="{FF2B5EF4-FFF2-40B4-BE49-F238E27FC236}">
                    <a16:creationId xmlns:a16="http://schemas.microsoft.com/office/drawing/2014/main" id="{D3474D94-9A90-47EB-AB47-3C6749672D89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946" name="TextBox 1945">
                <a:extLst>
                  <a:ext uri="{FF2B5EF4-FFF2-40B4-BE49-F238E27FC236}">
                    <a16:creationId xmlns:a16="http://schemas.microsoft.com/office/drawing/2014/main" id="{9BF18406-FB17-49DC-B9EE-AB8F5E67F163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Option_C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1942" name="Group 1941">
              <a:extLst>
                <a:ext uri="{FF2B5EF4-FFF2-40B4-BE49-F238E27FC236}">
                  <a16:creationId xmlns:a16="http://schemas.microsoft.com/office/drawing/2014/main" id="{1D5C90E4-FDEA-45AB-8F6E-17A319F49674}"/>
                </a:ext>
              </a:extLst>
            </p:cNvPr>
            <p:cNvGrpSpPr/>
            <p:nvPr/>
          </p:nvGrpSpPr>
          <p:grpSpPr>
            <a:xfrm>
              <a:off x="7020272" y="2382675"/>
              <a:ext cx="1296144" cy="276999"/>
              <a:chOff x="7020272" y="1700460"/>
              <a:chExt cx="1296144" cy="276999"/>
            </a:xfrm>
          </p:grpSpPr>
          <p:sp>
            <p:nvSpPr>
              <p:cNvPr id="1943" name="Rectangle 1942">
                <a:extLst>
                  <a:ext uri="{FF2B5EF4-FFF2-40B4-BE49-F238E27FC236}">
                    <a16:creationId xmlns:a16="http://schemas.microsoft.com/office/drawing/2014/main" id="{4AC68064-6326-4BC4-8766-06B75B4408B8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1944" name="TextBox 1943">
                <a:extLst>
                  <a:ext uri="{FF2B5EF4-FFF2-40B4-BE49-F238E27FC236}">
                    <a16:creationId xmlns:a16="http://schemas.microsoft.com/office/drawing/2014/main" id="{EBE54FC8-B537-44BB-919C-0F72CD609148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1012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Option_D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sp>
        <p:nvSpPr>
          <p:cNvPr id="1951" name="타원 53">
            <a:extLst>
              <a:ext uri="{FF2B5EF4-FFF2-40B4-BE49-F238E27FC236}">
                <a16:creationId xmlns:a16="http://schemas.microsoft.com/office/drawing/2014/main" id="{626668C4-4889-409E-80B9-9FF7D484636F}"/>
              </a:ext>
            </a:extLst>
          </p:cNvPr>
          <p:cNvSpPr/>
          <p:nvPr/>
        </p:nvSpPr>
        <p:spPr>
          <a:xfrm>
            <a:off x="1691991" y="2633737"/>
            <a:ext cx="367200" cy="3672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52" name="타원 65">
            <a:extLst>
              <a:ext uri="{FF2B5EF4-FFF2-40B4-BE49-F238E27FC236}">
                <a16:creationId xmlns:a16="http://schemas.microsoft.com/office/drawing/2014/main" id="{04A73354-57E8-428F-81E8-6E8C194B4072}"/>
              </a:ext>
            </a:extLst>
          </p:cNvPr>
          <p:cNvSpPr/>
          <p:nvPr/>
        </p:nvSpPr>
        <p:spPr>
          <a:xfrm>
            <a:off x="3504910" y="3563173"/>
            <a:ext cx="367200" cy="36720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53" name="타원 66">
            <a:extLst>
              <a:ext uri="{FF2B5EF4-FFF2-40B4-BE49-F238E27FC236}">
                <a16:creationId xmlns:a16="http://schemas.microsoft.com/office/drawing/2014/main" id="{AF51C34C-2476-4F9D-A371-71170F7BE0A5}"/>
              </a:ext>
            </a:extLst>
          </p:cNvPr>
          <p:cNvSpPr/>
          <p:nvPr/>
        </p:nvSpPr>
        <p:spPr>
          <a:xfrm>
            <a:off x="5303098" y="3201576"/>
            <a:ext cx="367200" cy="367200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54" name="타원 67">
            <a:extLst>
              <a:ext uri="{FF2B5EF4-FFF2-40B4-BE49-F238E27FC236}">
                <a16:creationId xmlns:a16="http://schemas.microsoft.com/office/drawing/2014/main" id="{AFB9DE3C-0C8B-45C5-9A4B-349F5AE6B627}"/>
              </a:ext>
            </a:extLst>
          </p:cNvPr>
          <p:cNvSpPr/>
          <p:nvPr/>
        </p:nvSpPr>
        <p:spPr>
          <a:xfrm>
            <a:off x="7106871" y="2402005"/>
            <a:ext cx="367200" cy="367200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955" name="Group 32">
            <a:extLst>
              <a:ext uri="{FF2B5EF4-FFF2-40B4-BE49-F238E27FC236}">
                <a16:creationId xmlns:a16="http://schemas.microsoft.com/office/drawing/2014/main" id="{37BF6C4F-715B-421F-914A-CAB5B12EBFCD}"/>
              </a:ext>
            </a:extLst>
          </p:cNvPr>
          <p:cNvGrpSpPr/>
          <p:nvPr/>
        </p:nvGrpSpPr>
        <p:grpSpPr>
          <a:xfrm>
            <a:off x="8395962" y="3344942"/>
            <a:ext cx="2952327" cy="2764802"/>
            <a:chOff x="1395848" y="3256486"/>
            <a:chExt cx="2952327" cy="2764802"/>
          </a:xfrm>
        </p:grpSpPr>
        <p:sp>
          <p:nvSpPr>
            <p:cNvPr id="1956" name="TextBox 1955">
              <a:extLst>
                <a:ext uri="{FF2B5EF4-FFF2-40B4-BE49-F238E27FC236}">
                  <a16:creationId xmlns:a16="http://schemas.microsoft.com/office/drawing/2014/main" id="{83F88292-7AF1-4661-9ECE-845A9B9A86F1}"/>
                </a:ext>
              </a:extLst>
            </p:cNvPr>
            <p:cNvSpPr txBox="1"/>
            <p:nvPr/>
          </p:nvSpPr>
          <p:spPr>
            <a:xfrm>
              <a:off x="1395848" y="3510825"/>
              <a:ext cx="29523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</a:t>
              </a:r>
            </a:p>
          </p:txBody>
        </p:sp>
        <p:sp>
          <p:nvSpPr>
            <p:cNvPr id="1957" name="TextBox 1956">
              <a:extLst>
                <a:ext uri="{FF2B5EF4-FFF2-40B4-BE49-F238E27FC236}">
                  <a16:creationId xmlns:a16="http://schemas.microsoft.com/office/drawing/2014/main" id="{D51369A8-A6E7-4CB8-9141-B51C645FAB09}"/>
                </a:ext>
              </a:extLst>
            </p:cNvPr>
            <p:cNvSpPr txBox="1"/>
            <p:nvPr/>
          </p:nvSpPr>
          <p:spPr>
            <a:xfrm>
              <a:off x="1395848" y="3256486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58" name="TextBox 1957">
              <a:extLst>
                <a:ext uri="{FF2B5EF4-FFF2-40B4-BE49-F238E27FC236}">
                  <a16:creationId xmlns:a16="http://schemas.microsoft.com/office/drawing/2014/main" id="{6FBC469B-B387-48B0-9D6F-F145B6EF5787}"/>
                </a:ext>
              </a:extLst>
            </p:cNvPr>
            <p:cNvSpPr txBox="1"/>
            <p:nvPr/>
          </p:nvSpPr>
          <p:spPr>
            <a:xfrm>
              <a:off x="1395848" y="5190291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1959" name="TextBox 1958">
              <a:extLst>
                <a:ext uri="{FF2B5EF4-FFF2-40B4-BE49-F238E27FC236}">
                  <a16:creationId xmlns:a16="http://schemas.microsoft.com/office/drawing/2014/main" id="{EDCA3495-69DE-403C-832A-ED2CDC7245BB}"/>
                </a:ext>
              </a:extLst>
            </p:cNvPr>
            <p:cNvSpPr txBox="1"/>
            <p:nvPr/>
          </p:nvSpPr>
          <p:spPr>
            <a:xfrm>
              <a:off x="1395848" y="4921423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108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59</cp:revision>
  <dcterms:created xsi:type="dcterms:W3CDTF">2018-02-18T19:39:47Z</dcterms:created>
  <dcterms:modified xsi:type="dcterms:W3CDTF">2019-04-25T07:39:02Z</dcterms:modified>
</cp:coreProperties>
</file>