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4E5B-486F-B1BF-469E2062104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4E5B-486F-B1BF-469E20621040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E5B-486F-B1BF-469E20621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0"/>
        <c:axId val="892857728"/>
        <c:axId val="892867712"/>
      </c:barChart>
      <c:catAx>
        <c:axId val="89285772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892867712"/>
        <c:crosses val="autoZero"/>
        <c:auto val="1"/>
        <c:lblAlgn val="ctr"/>
        <c:lblOffset val="100"/>
        <c:noMultiLvlLbl val="0"/>
      </c:catAx>
      <c:valAx>
        <c:axId val="892867712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89285772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60" name="Group 1959">
            <a:extLst>
              <a:ext uri="{FF2B5EF4-FFF2-40B4-BE49-F238E27FC236}">
                <a16:creationId xmlns:a16="http://schemas.microsoft.com/office/drawing/2014/main" id="{A80C8DA5-A87B-4B8A-BF1E-1C430B9B1184}"/>
              </a:ext>
            </a:extLst>
          </p:cNvPr>
          <p:cNvGrpSpPr/>
          <p:nvPr/>
        </p:nvGrpSpPr>
        <p:grpSpPr>
          <a:xfrm>
            <a:off x="1035062" y="1743821"/>
            <a:ext cx="1393226" cy="4378656"/>
            <a:chOff x="892178" y="1883555"/>
            <a:chExt cx="921426" cy="2895874"/>
          </a:xfrm>
          <a:solidFill>
            <a:srgbClr val="FAB117"/>
          </a:solidFill>
        </p:grpSpPr>
        <p:sp>
          <p:nvSpPr>
            <p:cNvPr id="1961" name="Oval 19">
              <a:extLst>
                <a:ext uri="{FF2B5EF4-FFF2-40B4-BE49-F238E27FC236}">
                  <a16:creationId xmlns:a16="http://schemas.microsoft.com/office/drawing/2014/main" id="{841C6E3E-F4B5-4674-8C76-930E51539E6B}"/>
                </a:ext>
              </a:extLst>
            </p:cNvPr>
            <p:cNvSpPr/>
            <p:nvPr/>
          </p:nvSpPr>
          <p:spPr>
            <a:xfrm>
              <a:off x="892178" y="1883555"/>
              <a:ext cx="921426" cy="2895874"/>
            </a:xfrm>
            <a:custGeom>
              <a:avLst/>
              <a:gdLst/>
              <a:ahLst/>
              <a:cxnLst/>
              <a:rect l="l" t="t" r="r" b="b"/>
              <a:pathLst>
                <a:path w="921426" h="2895874">
                  <a:moveTo>
                    <a:pt x="460710" y="79015"/>
                  </a:moveTo>
                  <a:cubicBezTo>
                    <a:pt x="348733" y="79015"/>
                    <a:pt x="257957" y="169791"/>
                    <a:pt x="257957" y="281768"/>
                  </a:cubicBezTo>
                  <a:lnTo>
                    <a:pt x="257957" y="2101665"/>
                  </a:lnTo>
                  <a:cubicBezTo>
                    <a:pt x="153385" y="2169455"/>
                    <a:pt x="84384" y="2288946"/>
                    <a:pt x="84384" y="2424911"/>
                  </a:cubicBezTo>
                  <a:cubicBezTo>
                    <a:pt x="84384" y="2637375"/>
                    <a:pt x="252872" y="2809612"/>
                    <a:pt x="460713" y="2809612"/>
                  </a:cubicBezTo>
                  <a:cubicBezTo>
                    <a:pt x="668554" y="2809612"/>
                    <a:pt x="837042" y="2637375"/>
                    <a:pt x="837042" y="2424911"/>
                  </a:cubicBezTo>
                  <a:cubicBezTo>
                    <a:pt x="837042" y="2288943"/>
                    <a:pt x="768038" y="2169450"/>
                    <a:pt x="663462" y="2101661"/>
                  </a:cubicBezTo>
                  <a:lnTo>
                    <a:pt x="663462" y="281769"/>
                  </a:lnTo>
                  <a:cubicBezTo>
                    <a:pt x="663462" y="169792"/>
                    <a:pt x="572686" y="79016"/>
                    <a:pt x="460709" y="79016"/>
                  </a:cubicBezTo>
                  <a:close/>
                  <a:moveTo>
                    <a:pt x="460709" y="0"/>
                  </a:moveTo>
                  <a:lnTo>
                    <a:pt x="460708" y="1"/>
                  </a:lnTo>
                  <a:cubicBezTo>
                    <a:pt x="618710" y="1"/>
                    <a:pt x="746796" y="128087"/>
                    <a:pt x="746796" y="286089"/>
                  </a:cubicBezTo>
                  <a:lnTo>
                    <a:pt x="746796" y="2058414"/>
                  </a:lnTo>
                  <a:cubicBezTo>
                    <a:pt x="853753" y="2143099"/>
                    <a:pt x="921426" y="2275926"/>
                    <a:pt x="921426" y="2424911"/>
                  </a:cubicBezTo>
                  <a:cubicBezTo>
                    <a:pt x="921426" y="2685017"/>
                    <a:pt x="715158" y="2895874"/>
                    <a:pt x="460713" y="2895874"/>
                  </a:cubicBezTo>
                  <a:cubicBezTo>
                    <a:pt x="206268" y="2895874"/>
                    <a:pt x="0" y="2685017"/>
                    <a:pt x="0" y="2424911"/>
                  </a:cubicBezTo>
                  <a:cubicBezTo>
                    <a:pt x="0" y="2275930"/>
                    <a:pt x="67669" y="2143106"/>
                    <a:pt x="174621" y="2058421"/>
                  </a:cubicBezTo>
                  <a:lnTo>
                    <a:pt x="174621" y="286088"/>
                  </a:lnTo>
                  <a:cubicBezTo>
                    <a:pt x="174621" y="128086"/>
                    <a:pt x="302707" y="0"/>
                    <a:pt x="4607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  <p:sp>
          <p:nvSpPr>
            <p:cNvPr id="1962" name="Oval 1961">
              <a:extLst>
                <a:ext uri="{FF2B5EF4-FFF2-40B4-BE49-F238E27FC236}">
                  <a16:creationId xmlns:a16="http://schemas.microsoft.com/office/drawing/2014/main" id="{ED89A78C-AF8C-4ECA-B088-59596430F96D}"/>
                </a:ext>
              </a:extLst>
            </p:cNvPr>
            <p:cNvSpPr/>
            <p:nvPr/>
          </p:nvSpPr>
          <p:spPr>
            <a:xfrm>
              <a:off x="1063351" y="4012484"/>
              <a:ext cx="579081" cy="59196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</p:grpSp>
      <p:sp>
        <p:nvSpPr>
          <p:cNvPr id="1963" name="TextBox 1962">
            <a:extLst>
              <a:ext uri="{FF2B5EF4-FFF2-40B4-BE49-F238E27FC236}">
                <a16:creationId xmlns:a16="http://schemas.microsoft.com/office/drawing/2014/main" id="{36EC79F9-E3F0-412B-BF54-259AAA6BF3DF}"/>
              </a:ext>
            </a:extLst>
          </p:cNvPr>
          <p:cNvSpPr txBox="1"/>
          <p:nvPr/>
        </p:nvSpPr>
        <p:spPr>
          <a:xfrm>
            <a:off x="2096193" y="1708443"/>
            <a:ext cx="94252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80%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964" name="Group 1963">
            <a:extLst>
              <a:ext uri="{FF2B5EF4-FFF2-40B4-BE49-F238E27FC236}">
                <a16:creationId xmlns:a16="http://schemas.microsoft.com/office/drawing/2014/main" id="{3FEF167C-04DE-4930-A32D-684E958962BC}"/>
              </a:ext>
            </a:extLst>
          </p:cNvPr>
          <p:cNvGrpSpPr/>
          <p:nvPr/>
        </p:nvGrpSpPr>
        <p:grpSpPr>
          <a:xfrm>
            <a:off x="3816018" y="1743821"/>
            <a:ext cx="1393226" cy="4378656"/>
            <a:chOff x="892178" y="1883555"/>
            <a:chExt cx="921426" cy="2895874"/>
          </a:xfrm>
          <a:solidFill>
            <a:schemeClr val="accent3"/>
          </a:solidFill>
        </p:grpSpPr>
        <p:sp>
          <p:nvSpPr>
            <p:cNvPr id="1965" name="Oval 19">
              <a:extLst>
                <a:ext uri="{FF2B5EF4-FFF2-40B4-BE49-F238E27FC236}">
                  <a16:creationId xmlns:a16="http://schemas.microsoft.com/office/drawing/2014/main" id="{001B2540-3995-47D5-AB76-D8A72D35EA7F}"/>
                </a:ext>
              </a:extLst>
            </p:cNvPr>
            <p:cNvSpPr/>
            <p:nvPr/>
          </p:nvSpPr>
          <p:spPr>
            <a:xfrm>
              <a:off x="892178" y="1883555"/>
              <a:ext cx="921426" cy="2895874"/>
            </a:xfrm>
            <a:custGeom>
              <a:avLst/>
              <a:gdLst/>
              <a:ahLst/>
              <a:cxnLst/>
              <a:rect l="l" t="t" r="r" b="b"/>
              <a:pathLst>
                <a:path w="921426" h="2895874">
                  <a:moveTo>
                    <a:pt x="460710" y="79015"/>
                  </a:moveTo>
                  <a:cubicBezTo>
                    <a:pt x="348733" y="79015"/>
                    <a:pt x="257957" y="169791"/>
                    <a:pt x="257957" y="281768"/>
                  </a:cubicBezTo>
                  <a:lnTo>
                    <a:pt x="257957" y="2101665"/>
                  </a:lnTo>
                  <a:cubicBezTo>
                    <a:pt x="153385" y="2169455"/>
                    <a:pt x="84384" y="2288946"/>
                    <a:pt x="84384" y="2424911"/>
                  </a:cubicBezTo>
                  <a:cubicBezTo>
                    <a:pt x="84384" y="2637375"/>
                    <a:pt x="252872" y="2809612"/>
                    <a:pt x="460713" y="2809612"/>
                  </a:cubicBezTo>
                  <a:cubicBezTo>
                    <a:pt x="668554" y="2809612"/>
                    <a:pt x="837042" y="2637375"/>
                    <a:pt x="837042" y="2424911"/>
                  </a:cubicBezTo>
                  <a:cubicBezTo>
                    <a:pt x="837042" y="2288943"/>
                    <a:pt x="768038" y="2169450"/>
                    <a:pt x="663462" y="2101661"/>
                  </a:cubicBezTo>
                  <a:lnTo>
                    <a:pt x="663462" y="281769"/>
                  </a:lnTo>
                  <a:cubicBezTo>
                    <a:pt x="663462" y="169792"/>
                    <a:pt x="572686" y="79016"/>
                    <a:pt x="460709" y="79016"/>
                  </a:cubicBezTo>
                  <a:close/>
                  <a:moveTo>
                    <a:pt x="460709" y="0"/>
                  </a:moveTo>
                  <a:lnTo>
                    <a:pt x="460708" y="1"/>
                  </a:lnTo>
                  <a:cubicBezTo>
                    <a:pt x="618710" y="1"/>
                    <a:pt x="746796" y="128087"/>
                    <a:pt x="746796" y="286089"/>
                  </a:cubicBezTo>
                  <a:lnTo>
                    <a:pt x="746796" y="2058414"/>
                  </a:lnTo>
                  <a:cubicBezTo>
                    <a:pt x="853753" y="2143099"/>
                    <a:pt x="921426" y="2275926"/>
                    <a:pt x="921426" y="2424911"/>
                  </a:cubicBezTo>
                  <a:cubicBezTo>
                    <a:pt x="921426" y="2685017"/>
                    <a:pt x="715158" y="2895874"/>
                    <a:pt x="460713" y="2895874"/>
                  </a:cubicBezTo>
                  <a:cubicBezTo>
                    <a:pt x="206268" y="2895874"/>
                    <a:pt x="0" y="2685017"/>
                    <a:pt x="0" y="2424911"/>
                  </a:cubicBezTo>
                  <a:cubicBezTo>
                    <a:pt x="0" y="2275930"/>
                    <a:pt x="67669" y="2143106"/>
                    <a:pt x="174621" y="2058421"/>
                  </a:cubicBezTo>
                  <a:lnTo>
                    <a:pt x="174621" y="286088"/>
                  </a:lnTo>
                  <a:cubicBezTo>
                    <a:pt x="174621" y="128086"/>
                    <a:pt x="302707" y="0"/>
                    <a:pt x="46070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66" name="Oval 1965">
              <a:extLst>
                <a:ext uri="{FF2B5EF4-FFF2-40B4-BE49-F238E27FC236}">
                  <a16:creationId xmlns:a16="http://schemas.microsoft.com/office/drawing/2014/main" id="{34B35EB1-C650-4310-A007-7246B1C3648C}"/>
                </a:ext>
              </a:extLst>
            </p:cNvPr>
            <p:cNvSpPr/>
            <p:nvPr/>
          </p:nvSpPr>
          <p:spPr>
            <a:xfrm>
              <a:off x="1063351" y="4012484"/>
              <a:ext cx="579081" cy="59196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967" name="Rectangle 1966">
            <a:extLst>
              <a:ext uri="{FF2B5EF4-FFF2-40B4-BE49-F238E27FC236}">
                <a16:creationId xmlns:a16="http://schemas.microsoft.com/office/drawing/2014/main" id="{0517A6F8-6B6C-4460-8EBA-B69E4FFACE48}"/>
              </a:ext>
            </a:extLst>
          </p:cNvPr>
          <p:cNvSpPr/>
          <p:nvPr/>
        </p:nvSpPr>
        <p:spPr>
          <a:xfrm>
            <a:off x="2567453" y="4821845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FAB117"/>
              </a:solidFill>
            </a:endParaRPr>
          </a:p>
        </p:txBody>
      </p:sp>
      <p:sp>
        <p:nvSpPr>
          <p:cNvPr id="1968" name="Rectangle 1967">
            <a:extLst>
              <a:ext uri="{FF2B5EF4-FFF2-40B4-BE49-F238E27FC236}">
                <a16:creationId xmlns:a16="http://schemas.microsoft.com/office/drawing/2014/main" id="{41452D78-FB77-4829-A025-77E5D8CE8921}"/>
              </a:ext>
            </a:extLst>
          </p:cNvPr>
          <p:cNvSpPr/>
          <p:nvPr/>
        </p:nvSpPr>
        <p:spPr>
          <a:xfrm>
            <a:off x="2567453" y="4520480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FAB117"/>
              </a:solidFill>
            </a:endParaRPr>
          </a:p>
        </p:txBody>
      </p:sp>
      <p:sp>
        <p:nvSpPr>
          <p:cNvPr id="1969" name="Rectangle 1968">
            <a:extLst>
              <a:ext uri="{FF2B5EF4-FFF2-40B4-BE49-F238E27FC236}">
                <a16:creationId xmlns:a16="http://schemas.microsoft.com/office/drawing/2014/main" id="{451815A3-92EA-486E-B5DB-F828401D76D0}"/>
              </a:ext>
            </a:extLst>
          </p:cNvPr>
          <p:cNvSpPr/>
          <p:nvPr/>
        </p:nvSpPr>
        <p:spPr>
          <a:xfrm>
            <a:off x="2567453" y="4219116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FAB117"/>
              </a:solidFill>
            </a:endParaRPr>
          </a:p>
        </p:txBody>
      </p:sp>
      <p:sp>
        <p:nvSpPr>
          <p:cNvPr id="1970" name="Rectangle 1969">
            <a:extLst>
              <a:ext uri="{FF2B5EF4-FFF2-40B4-BE49-F238E27FC236}">
                <a16:creationId xmlns:a16="http://schemas.microsoft.com/office/drawing/2014/main" id="{A28243E5-DF79-422D-8A06-334992323537}"/>
              </a:ext>
            </a:extLst>
          </p:cNvPr>
          <p:cNvSpPr/>
          <p:nvPr/>
        </p:nvSpPr>
        <p:spPr>
          <a:xfrm>
            <a:off x="2567453" y="3917752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FAB117"/>
              </a:solidFill>
            </a:endParaRPr>
          </a:p>
        </p:txBody>
      </p:sp>
      <p:sp>
        <p:nvSpPr>
          <p:cNvPr id="1971" name="Rectangle 1970">
            <a:extLst>
              <a:ext uri="{FF2B5EF4-FFF2-40B4-BE49-F238E27FC236}">
                <a16:creationId xmlns:a16="http://schemas.microsoft.com/office/drawing/2014/main" id="{1BFA0A00-DCFC-4683-843C-A4FB4DDA0BD6}"/>
              </a:ext>
            </a:extLst>
          </p:cNvPr>
          <p:cNvSpPr/>
          <p:nvPr/>
        </p:nvSpPr>
        <p:spPr>
          <a:xfrm>
            <a:off x="2423453" y="3616388"/>
            <a:ext cx="432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FAB117"/>
              </a:solidFill>
            </a:endParaRPr>
          </a:p>
        </p:txBody>
      </p:sp>
      <p:sp>
        <p:nvSpPr>
          <p:cNvPr id="1972" name="Rectangle 1971">
            <a:extLst>
              <a:ext uri="{FF2B5EF4-FFF2-40B4-BE49-F238E27FC236}">
                <a16:creationId xmlns:a16="http://schemas.microsoft.com/office/drawing/2014/main" id="{49703B71-E934-4066-A537-83B64A956383}"/>
              </a:ext>
            </a:extLst>
          </p:cNvPr>
          <p:cNvSpPr/>
          <p:nvPr/>
        </p:nvSpPr>
        <p:spPr>
          <a:xfrm>
            <a:off x="2567453" y="3315024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FAB117"/>
              </a:solidFill>
            </a:endParaRPr>
          </a:p>
        </p:txBody>
      </p:sp>
      <p:sp>
        <p:nvSpPr>
          <p:cNvPr id="1973" name="Rectangle 1972">
            <a:extLst>
              <a:ext uri="{FF2B5EF4-FFF2-40B4-BE49-F238E27FC236}">
                <a16:creationId xmlns:a16="http://schemas.microsoft.com/office/drawing/2014/main" id="{9188B004-9CB4-46BB-AFA0-C4A944B022D5}"/>
              </a:ext>
            </a:extLst>
          </p:cNvPr>
          <p:cNvSpPr/>
          <p:nvPr/>
        </p:nvSpPr>
        <p:spPr>
          <a:xfrm>
            <a:off x="2567453" y="3013660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FAB117"/>
              </a:solidFill>
            </a:endParaRPr>
          </a:p>
        </p:txBody>
      </p:sp>
      <p:sp>
        <p:nvSpPr>
          <p:cNvPr id="1974" name="Rectangle 1973">
            <a:extLst>
              <a:ext uri="{FF2B5EF4-FFF2-40B4-BE49-F238E27FC236}">
                <a16:creationId xmlns:a16="http://schemas.microsoft.com/office/drawing/2014/main" id="{746B9D3B-29FF-4E98-91F2-B74B50E7238F}"/>
              </a:ext>
            </a:extLst>
          </p:cNvPr>
          <p:cNvSpPr/>
          <p:nvPr/>
        </p:nvSpPr>
        <p:spPr>
          <a:xfrm>
            <a:off x="2567453" y="2712296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FAB117"/>
              </a:solidFill>
            </a:endParaRPr>
          </a:p>
        </p:txBody>
      </p:sp>
      <p:sp>
        <p:nvSpPr>
          <p:cNvPr id="1975" name="Rectangle 1974">
            <a:extLst>
              <a:ext uri="{FF2B5EF4-FFF2-40B4-BE49-F238E27FC236}">
                <a16:creationId xmlns:a16="http://schemas.microsoft.com/office/drawing/2014/main" id="{D1BCF5BA-FB9F-4C98-B238-052430965A57}"/>
              </a:ext>
            </a:extLst>
          </p:cNvPr>
          <p:cNvSpPr/>
          <p:nvPr/>
        </p:nvSpPr>
        <p:spPr>
          <a:xfrm>
            <a:off x="2567453" y="2410932"/>
            <a:ext cx="288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FAB117"/>
              </a:solidFill>
            </a:endParaRPr>
          </a:p>
        </p:txBody>
      </p:sp>
      <p:sp>
        <p:nvSpPr>
          <p:cNvPr id="1976" name="Rectangle 1975">
            <a:extLst>
              <a:ext uri="{FF2B5EF4-FFF2-40B4-BE49-F238E27FC236}">
                <a16:creationId xmlns:a16="http://schemas.microsoft.com/office/drawing/2014/main" id="{DF1C1B14-8256-416A-880B-179449C529A4}"/>
              </a:ext>
            </a:extLst>
          </p:cNvPr>
          <p:cNvSpPr/>
          <p:nvPr/>
        </p:nvSpPr>
        <p:spPr>
          <a:xfrm>
            <a:off x="2315453" y="2109568"/>
            <a:ext cx="540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FAB117"/>
              </a:solidFill>
            </a:endParaRPr>
          </a:p>
        </p:txBody>
      </p:sp>
      <p:sp>
        <p:nvSpPr>
          <p:cNvPr id="1977" name="TextBox 1976">
            <a:extLst>
              <a:ext uri="{FF2B5EF4-FFF2-40B4-BE49-F238E27FC236}">
                <a16:creationId xmlns:a16="http://schemas.microsoft.com/office/drawing/2014/main" id="{3BBEAC37-FEA0-482B-9710-6A753AE8D77A}"/>
              </a:ext>
            </a:extLst>
          </p:cNvPr>
          <p:cNvSpPr txBox="1"/>
          <p:nvPr/>
        </p:nvSpPr>
        <p:spPr>
          <a:xfrm>
            <a:off x="3245094" y="1708441"/>
            <a:ext cx="903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978" name="Rectangle 1977">
            <a:extLst>
              <a:ext uri="{FF2B5EF4-FFF2-40B4-BE49-F238E27FC236}">
                <a16:creationId xmlns:a16="http://schemas.microsoft.com/office/drawing/2014/main" id="{9FE48B33-A007-4320-ACF9-A854AC2A4875}"/>
              </a:ext>
            </a:extLst>
          </p:cNvPr>
          <p:cNvSpPr/>
          <p:nvPr/>
        </p:nvSpPr>
        <p:spPr>
          <a:xfrm>
            <a:off x="3424914" y="4816708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79" name="Rectangle 1978">
            <a:extLst>
              <a:ext uri="{FF2B5EF4-FFF2-40B4-BE49-F238E27FC236}">
                <a16:creationId xmlns:a16="http://schemas.microsoft.com/office/drawing/2014/main" id="{48FA6D7E-CBB0-412A-A769-5D9143299F82}"/>
              </a:ext>
            </a:extLst>
          </p:cNvPr>
          <p:cNvSpPr/>
          <p:nvPr/>
        </p:nvSpPr>
        <p:spPr>
          <a:xfrm>
            <a:off x="3424914" y="4515343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80" name="Rectangle 1979">
            <a:extLst>
              <a:ext uri="{FF2B5EF4-FFF2-40B4-BE49-F238E27FC236}">
                <a16:creationId xmlns:a16="http://schemas.microsoft.com/office/drawing/2014/main" id="{49D1F8BF-D5D3-4A1B-883E-690A4A0E9B51}"/>
              </a:ext>
            </a:extLst>
          </p:cNvPr>
          <p:cNvSpPr/>
          <p:nvPr/>
        </p:nvSpPr>
        <p:spPr>
          <a:xfrm>
            <a:off x="3424914" y="4213979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81" name="Rectangle 1980">
            <a:extLst>
              <a:ext uri="{FF2B5EF4-FFF2-40B4-BE49-F238E27FC236}">
                <a16:creationId xmlns:a16="http://schemas.microsoft.com/office/drawing/2014/main" id="{E6D89F3B-94EC-4387-80C0-2F8ED13BD16B}"/>
              </a:ext>
            </a:extLst>
          </p:cNvPr>
          <p:cNvSpPr/>
          <p:nvPr/>
        </p:nvSpPr>
        <p:spPr>
          <a:xfrm>
            <a:off x="3424914" y="3912615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82" name="Rectangle 1981">
            <a:extLst>
              <a:ext uri="{FF2B5EF4-FFF2-40B4-BE49-F238E27FC236}">
                <a16:creationId xmlns:a16="http://schemas.microsoft.com/office/drawing/2014/main" id="{78F0BE86-38FA-47C3-8A8D-B84D3DD7D7B5}"/>
              </a:ext>
            </a:extLst>
          </p:cNvPr>
          <p:cNvSpPr/>
          <p:nvPr/>
        </p:nvSpPr>
        <p:spPr>
          <a:xfrm>
            <a:off x="3424914" y="3611251"/>
            <a:ext cx="432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83" name="Rectangle 1982">
            <a:extLst>
              <a:ext uri="{FF2B5EF4-FFF2-40B4-BE49-F238E27FC236}">
                <a16:creationId xmlns:a16="http://schemas.microsoft.com/office/drawing/2014/main" id="{8CAAD0D2-83B3-4976-9514-29D27563A54C}"/>
              </a:ext>
            </a:extLst>
          </p:cNvPr>
          <p:cNvSpPr/>
          <p:nvPr/>
        </p:nvSpPr>
        <p:spPr>
          <a:xfrm>
            <a:off x="3424914" y="3309887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84" name="Rectangle 1983">
            <a:extLst>
              <a:ext uri="{FF2B5EF4-FFF2-40B4-BE49-F238E27FC236}">
                <a16:creationId xmlns:a16="http://schemas.microsoft.com/office/drawing/2014/main" id="{74F40524-D9C8-40DA-829C-3FBBB257054B}"/>
              </a:ext>
            </a:extLst>
          </p:cNvPr>
          <p:cNvSpPr/>
          <p:nvPr/>
        </p:nvSpPr>
        <p:spPr>
          <a:xfrm>
            <a:off x="3424914" y="3008523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85" name="Rectangle 1984">
            <a:extLst>
              <a:ext uri="{FF2B5EF4-FFF2-40B4-BE49-F238E27FC236}">
                <a16:creationId xmlns:a16="http://schemas.microsoft.com/office/drawing/2014/main" id="{DF8177BD-31E5-4754-892D-C54616A52DAA}"/>
              </a:ext>
            </a:extLst>
          </p:cNvPr>
          <p:cNvSpPr/>
          <p:nvPr/>
        </p:nvSpPr>
        <p:spPr>
          <a:xfrm>
            <a:off x="3424914" y="2707159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86" name="Rectangle 1985">
            <a:extLst>
              <a:ext uri="{FF2B5EF4-FFF2-40B4-BE49-F238E27FC236}">
                <a16:creationId xmlns:a16="http://schemas.microsoft.com/office/drawing/2014/main" id="{9CD1CE1A-166F-42ED-9D52-29C353C5F833}"/>
              </a:ext>
            </a:extLst>
          </p:cNvPr>
          <p:cNvSpPr/>
          <p:nvPr/>
        </p:nvSpPr>
        <p:spPr>
          <a:xfrm>
            <a:off x="3424914" y="2405795"/>
            <a:ext cx="288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87" name="Rectangle 1986">
            <a:extLst>
              <a:ext uri="{FF2B5EF4-FFF2-40B4-BE49-F238E27FC236}">
                <a16:creationId xmlns:a16="http://schemas.microsoft.com/office/drawing/2014/main" id="{CB8B03E6-0513-45CB-A195-8EE47E99AB7B}"/>
              </a:ext>
            </a:extLst>
          </p:cNvPr>
          <p:cNvSpPr/>
          <p:nvPr/>
        </p:nvSpPr>
        <p:spPr>
          <a:xfrm>
            <a:off x="3424914" y="2104431"/>
            <a:ext cx="540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988" name="Group 1987">
            <a:extLst>
              <a:ext uri="{FF2B5EF4-FFF2-40B4-BE49-F238E27FC236}">
                <a16:creationId xmlns:a16="http://schemas.microsoft.com/office/drawing/2014/main" id="{846B0360-56E6-46EF-92AA-C99881E5911C}"/>
              </a:ext>
            </a:extLst>
          </p:cNvPr>
          <p:cNvGrpSpPr/>
          <p:nvPr/>
        </p:nvGrpSpPr>
        <p:grpSpPr>
          <a:xfrm>
            <a:off x="6249542" y="3112398"/>
            <a:ext cx="5189983" cy="719450"/>
            <a:chOff x="395534" y="3737445"/>
            <a:chExt cx="3972999" cy="719450"/>
          </a:xfrm>
        </p:grpSpPr>
        <p:sp>
          <p:nvSpPr>
            <p:cNvPr id="1989" name="TextBox 1988">
              <a:extLst>
                <a:ext uri="{FF2B5EF4-FFF2-40B4-BE49-F238E27FC236}">
                  <a16:creationId xmlns:a16="http://schemas.microsoft.com/office/drawing/2014/main" id="{C0720F03-54DD-40A8-97C1-241DCCEDB2E0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0" name="TextBox 1989">
              <a:extLst>
                <a:ext uri="{FF2B5EF4-FFF2-40B4-BE49-F238E27FC236}">
                  <a16:creationId xmlns:a16="http://schemas.microsoft.com/office/drawing/2014/main" id="{7D983703-DCA4-4E2E-B9EE-90DC0F2FA434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1991" name="Group 1990">
            <a:extLst>
              <a:ext uri="{FF2B5EF4-FFF2-40B4-BE49-F238E27FC236}">
                <a16:creationId xmlns:a16="http://schemas.microsoft.com/office/drawing/2014/main" id="{AD671C46-71D4-4CBF-B1EF-CB30550C0FB3}"/>
              </a:ext>
            </a:extLst>
          </p:cNvPr>
          <p:cNvGrpSpPr/>
          <p:nvPr/>
        </p:nvGrpSpPr>
        <p:grpSpPr>
          <a:xfrm>
            <a:off x="6249542" y="3871066"/>
            <a:ext cx="5189983" cy="719450"/>
            <a:chOff x="395534" y="3737445"/>
            <a:chExt cx="3972999" cy="719450"/>
          </a:xfrm>
        </p:grpSpPr>
        <p:sp>
          <p:nvSpPr>
            <p:cNvPr id="1992" name="TextBox 1991">
              <a:extLst>
                <a:ext uri="{FF2B5EF4-FFF2-40B4-BE49-F238E27FC236}">
                  <a16:creationId xmlns:a16="http://schemas.microsoft.com/office/drawing/2014/main" id="{A0D529CF-C49E-41D7-849D-34037DD5F2DE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3" name="TextBox 1992">
              <a:extLst>
                <a:ext uri="{FF2B5EF4-FFF2-40B4-BE49-F238E27FC236}">
                  <a16:creationId xmlns:a16="http://schemas.microsoft.com/office/drawing/2014/main" id="{427E3F51-0E56-4CCC-BF80-8C86C2A3610D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1994" name="Group 1993">
            <a:extLst>
              <a:ext uri="{FF2B5EF4-FFF2-40B4-BE49-F238E27FC236}">
                <a16:creationId xmlns:a16="http://schemas.microsoft.com/office/drawing/2014/main" id="{B98AC285-4A7A-4391-BFB0-620A855156B8}"/>
              </a:ext>
            </a:extLst>
          </p:cNvPr>
          <p:cNvGrpSpPr/>
          <p:nvPr/>
        </p:nvGrpSpPr>
        <p:grpSpPr>
          <a:xfrm>
            <a:off x="6249542" y="4629736"/>
            <a:ext cx="5189983" cy="719450"/>
            <a:chOff x="395534" y="3737445"/>
            <a:chExt cx="3972999" cy="719450"/>
          </a:xfrm>
        </p:grpSpPr>
        <p:sp>
          <p:nvSpPr>
            <p:cNvPr id="1995" name="TextBox 1994">
              <a:extLst>
                <a:ext uri="{FF2B5EF4-FFF2-40B4-BE49-F238E27FC236}">
                  <a16:creationId xmlns:a16="http://schemas.microsoft.com/office/drawing/2014/main" id="{26FF8D15-F630-45F9-80F0-9437652FF327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6" name="TextBox 1995">
              <a:extLst>
                <a:ext uri="{FF2B5EF4-FFF2-40B4-BE49-F238E27FC236}">
                  <a16:creationId xmlns:a16="http://schemas.microsoft.com/office/drawing/2014/main" id="{9D5E43A2-CCFB-495D-BB74-0E9DBCD5BCCF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1997" name="Group 1996">
            <a:extLst>
              <a:ext uri="{FF2B5EF4-FFF2-40B4-BE49-F238E27FC236}">
                <a16:creationId xmlns:a16="http://schemas.microsoft.com/office/drawing/2014/main" id="{FFA566B1-460F-4FA5-98DB-4939D1D081FB}"/>
              </a:ext>
            </a:extLst>
          </p:cNvPr>
          <p:cNvGrpSpPr/>
          <p:nvPr/>
        </p:nvGrpSpPr>
        <p:grpSpPr>
          <a:xfrm>
            <a:off x="6249542" y="5388404"/>
            <a:ext cx="5189983" cy="719450"/>
            <a:chOff x="395534" y="3737445"/>
            <a:chExt cx="3972999" cy="719450"/>
          </a:xfrm>
        </p:grpSpPr>
        <p:sp>
          <p:nvSpPr>
            <p:cNvPr id="1998" name="TextBox 1997">
              <a:extLst>
                <a:ext uri="{FF2B5EF4-FFF2-40B4-BE49-F238E27FC236}">
                  <a16:creationId xmlns:a16="http://schemas.microsoft.com/office/drawing/2014/main" id="{66F000EC-8BC9-42B2-84B6-C1F250035208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9" name="TextBox 1998">
              <a:extLst>
                <a:ext uri="{FF2B5EF4-FFF2-40B4-BE49-F238E27FC236}">
                  <a16:creationId xmlns:a16="http://schemas.microsoft.com/office/drawing/2014/main" id="{4AA243D6-E41D-4454-8F74-46999E89AD24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2000" name="Group 1999">
            <a:extLst>
              <a:ext uri="{FF2B5EF4-FFF2-40B4-BE49-F238E27FC236}">
                <a16:creationId xmlns:a16="http://schemas.microsoft.com/office/drawing/2014/main" id="{D8E8B063-64EF-4228-A5DA-43B020F1114F}"/>
              </a:ext>
            </a:extLst>
          </p:cNvPr>
          <p:cNvGrpSpPr/>
          <p:nvPr/>
        </p:nvGrpSpPr>
        <p:grpSpPr>
          <a:xfrm>
            <a:off x="6154292" y="1834764"/>
            <a:ext cx="301202" cy="301202"/>
            <a:chOff x="4972700" y="3925047"/>
            <a:chExt cx="391388" cy="391388"/>
          </a:xfrm>
          <a:solidFill>
            <a:srgbClr val="FAB117"/>
          </a:solidFill>
        </p:grpSpPr>
        <p:sp>
          <p:nvSpPr>
            <p:cNvPr id="2001" name="Oval 2000">
              <a:extLst>
                <a:ext uri="{FF2B5EF4-FFF2-40B4-BE49-F238E27FC236}">
                  <a16:creationId xmlns:a16="http://schemas.microsoft.com/office/drawing/2014/main" id="{8504BD52-D5F6-43EC-9135-9DCBB1E7A85A}"/>
                </a:ext>
              </a:extLst>
            </p:cNvPr>
            <p:cNvSpPr/>
            <p:nvPr/>
          </p:nvSpPr>
          <p:spPr>
            <a:xfrm>
              <a:off x="4972700" y="3925047"/>
              <a:ext cx="391388" cy="39138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cs typeface="Arial" pitchFamily="34" charset="0"/>
              </a:endParaRPr>
            </a:p>
          </p:txBody>
        </p:sp>
        <p:sp>
          <p:nvSpPr>
            <p:cNvPr id="2002" name="Chevron 46">
              <a:extLst>
                <a:ext uri="{FF2B5EF4-FFF2-40B4-BE49-F238E27FC236}">
                  <a16:creationId xmlns:a16="http://schemas.microsoft.com/office/drawing/2014/main" id="{D2D3C1D6-19BB-4A1F-A13C-359BD2EC9634}"/>
                </a:ext>
              </a:extLst>
            </p:cNvPr>
            <p:cNvSpPr/>
            <p:nvPr/>
          </p:nvSpPr>
          <p:spPr>
            <a:xfrm>
              <a:off x="5096925" y="4011172"/>
              <a:ext cx="157394" cy="215077"/>
            </a:xfrm>
            <a:prstGeom prst="chevron">
              <a:avLst>
                <a:gd name="adj" fmla="val 5990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03" name="TextBox 2002">
            <a:extLst>
              <a:ext uri="{FF2B5EF4-FFF2-40B4-BE49-F238E27FC236}">
                <a16:creationId xmlns:a16="http://schemas.microsoft.com/office/drawing/2014/main" id="{CA847655-69E7-41E8-BAA0-9E171348FDA0}"/>
              </a:ext>
            </a:extLst>
          </p:cNvPr>
          <p:cNvSpPr txBox="1"/>
          <p:nvPr/>
        </p:nvSpPr>
        <p:spPr>
          <a:xfrm>
            <a:off x="6590532" y="1806189"/>
            <a:ext cx="469611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04" name="TextBox 2003">
            <a:extLst>
              <a:ext uri="{FF2B5EF4-FFF2-40B4-BE49-F238E27FC236}">
                <a16:creationId xmlns:a16="http://schemas.microsoft.com/office/drawing/2014/main" id="{55F7E6FC-E25B-4821-B2FF-71FB0BB0BF85}"/>
              </a:ext>
            </a:extLst>
          </p:cNvPr>
          <p:cNvSpPr txBox="1"/>
          <p:nvPr/>
        </p:nvSpPr>
        <p:spPr>
          <a:xfrm>
            <a:off x="6590533" y="2169524"/>
            <a:ext cx="4696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You can simply impress your audience and add a unique zing and appeal to your Presentations.</a:t>
            </a:r>
          </a:p>
        </p:txBody>
      </p:sp>
      <p:sp>
        <p:nvSpPr>
          <p:cNvPr id="2005" name="Rounded Rectangle 25">
            <a:extLst>
              <a:ext uri="{FF2B5EF4-FFF2-40B4-BE49-F238E27FC236}">
                <a16:creationId xmlns:a16="http://schemas.microsoft.com/office/drawing/2014/main" id="{8D4D01A7-6BD7-42DF-A70D-85ED0289C5A7}"/>
              </a:ext>
            </a:extLst>
          </p:cNvPr>
          <p:cNvSpPr/>
          <p:nvPr/>
        </p:nvSpPr>
        <p:spPr>
          <a:xfrm>
            <a:off x="1523865" y="5258492"/>
            <a:ext cx="405693" cy="341915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06" name="Rounded Rectangle 17">
            <a:extLst>
              <a:ext uri="{FF2B5EF4-FFF2-40B4-BE49-F238E27FC236}">
                <a16:creationId xmlns:a16="http://schemas.microsoft.com/office/drawing/2014/main" id="{A2300901-9616-4891-B957-FFE04FA93D6F}"/>
              </a:ext>
            </a:extLst>
          </p:cNvPr>
          <p:cNvSpPr>
            <a:spLocks noChangeAspect="1"/>
          </p:cNvSpPr>
          <p:nvPr/>
        </p:nvSpPr>
        <p:spPr>
          <a:xfrm>
            <a:off x="4376907" y="5194418"/>
            <a:ext cx="271448" cy="431894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aphicFrame>
        <p:nvGraphicFramePr>
          <p:cNvPr id="2007" name="Chart 2006">
            <a:extLst>
              <a:ext uri="{FF2B5EF4-FFF2-40B4-BE49-F238E27FC236}">
                <a16:creationId xmlns:a16="http://schemas.microsoft.com/office/drawing/2014/main" id="{196F02A1-9A4C-41D4-82F5-36479603C7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0866308"/>
              </p:ext>
            </p:extLst>
          </p:nvPr>
        </p:nvGraphicFramePr>
        <p:xfrm>
          <a:off x="209548" y="1868258"/>
          <a:ext cx="5831692" cy="3370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11240</TotalTime>
  <Words>138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60</cp:revision>
  <dcterms:created xsi:type="dcterms:W3CDTF">2018-02-18T19:39:47Z</dcterms:created>
  <dcterms:modified xsi:type="dcterms:W3CDTF">2019-04-25T07:39:42Z</dcterms:modified>
</cp:coreProperties>
</file>