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01" name="Rectangle 800">
            <a:extLst>
              <a:ext uri="{FF2B5EF4-FFF2-40B4-BE49-F238E27FC236}">
                <a16:creationId xmlns:a16="http://schemas.microsoft.com/office/drawing/2014/main" id="{DAE202F3-D62B-4FA9-BEA1-335556308E13}"/>
              </a:ext>
            </a:extLst>
          </p:cNvPr>
          <p:cNvSpPr/>
          <p:nvPr/>
        </p:nvSpPr>
        <p:spPr>
          <a:xfrm>
            <a:off x="3761486" y="3590787"/>
            <a:ext cx="4104596" cy="756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02" name="Rounded Rectangle 9">
            <a:extLst>
              <a:ext uri="{FF2B5EF4-FFF2-40B4-BE49-F238E27FC236}">
                <a16:creationId xmlns:a16="http://schemas.microsoft.com/office/drawing/2014/main" id="{A9C488C5-28E3-4F77-854A-2D5C41A8ACC9}"/>
              </a:ext>
            </a:extLst>
          </p:cNvPr>
          <p:cNvSpPr/>
          <p:nvPr/>
        </p:nvSpPr>
        <p:spPr>
          <a:xfrm rot="13500000">
            <a:off x="7548178" y="3657074"/>
            <a:ext cx="623433" cy="623435"/>
          </a:xfrm>
          <a:prstGeom prst="roundRect">
            <a:avLst>
              <a:gd name="adj" fmla="val 90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03" name="Rounded Rectangle 10">
            <a:extLst>
              <a:ext uri="{FF2B5EF4-FFF2-40B4-BE49-F238E27FC236}">
                <a16:creationId xmlns:a16="http://schemas.microsoft.com/office/drawing/2014/main" id="{3B3BEDB7-258C-4161-989F-8DCBF3B4BE4C}"/>
              </a:ext>
            </a:extLst>
          </p:cNvPr>
          <p:cNvSpPr/>
          <p:nvPr/>
        </p:nvSpPr>
        <p:spPr>
          <a:xfrm rot="13500000">
            <a:off x="7724193" y="3657068"/>
            <a:ext cx="623433" cy="623434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04" name="TextBox 803">
            <a:extLst>
              <a:ext uri="{FF2B5EF4-FFF2-40B4-BE49-F238E27FC236}">
                <a16:creationId xmlns:a16="http://schemas.microsoft.com/office/drawing/2014/main" id="{91E3F82C-04C0-42FB-8BA9-1B15AAF8F636}"/>
              </a:ext>
            </a:extLst>
          </p:cNvPr>
          <p:cNvSpPr txBox="1"/>
          <p:nvPr/>
        </p:nvSpPr>
        <p:spPr>
          <a:xfrm>
            <a:off x="7818109" y="3784122"/>
            <a:ext cx="4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05" name="Group 804">
            <a:extLst>
              <a:ext uri="{FF2B5EF4-FFF2-40B4-BE49-F238E27FC236}">
                <a16:creationId xmlns:a16="http://schemas.microsoft.com/office/drawing/2014/main" id="{20C486E7-80C9-433F-ABFD-9DCF77C4C984}"/>
              </a:ext>
            </a:extLst>
          </p:cNvPr>
          <p:cNvGrpSpPr/>
          <p:nvPr/>
        </p:nvGrpSpPr>
        <p:grpSpPr>
          <a:xfrm>
            <a:off x="4559875" y="3619247"/>
            <a:ext cx="2941347" cy="702903"/>
            <a:chOff x="4601865" y="1984732"/>
            <a:chExt cx="2246195" cy="702903"/>
          </a:xfrm>
        </p:grpSpPr>
        <p:sp>
          <p:nvSpPr>
            <p:cNvPr id="806" name="Text Placeholder 12">
              <a:extLst>
                <a:ext uri="{FF2B5EF4-FFF2-40B4-BE49-F238E27FC236}">
                  <a16:creationId xmlns:a16="http://schemas.microsoft.com/office/drawing/2014/main" id="{14E5DDEC-2D32-43C7-9151-EA3B2F804809}"/>
                </a:ext>
              </a:extLst>
            </p:cNvPr>
            <p:cNvSpPr txBox="1">
              <a:spLocks/>
            </p:cNvSpPr>
            <p:nvPr/>
          </p:nvSpPr>
          <p:spPr>
            <a:xfrm>
              <a:off x="4615812" y="2220900"/>
              <a:ext cx="2232248" cy="46673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7" name="Text Placeholder 13">
              <a:extLst>
                <a:ext uri="{FF2B5EF4-FFF2-40B4-BE49-F238E27FC236}">
                  <a16:creationId xmlns:a16="http://schemas.microsoft.com/office/drawing/2014/main" id="{A3D63858-7942-4DF5-8D2A-A7E47D8BD722}"/>
                </a:ext>
              </a:extLst>
            </p:cNvPr>
            <p:cNvSpPr txBox="1">
              <a:spLocks/>
            </p:cNvSpPr>
            <p:nvPr/>
          </p:nvSpPr>
          <p:spPr>
            <a:xfrm>
              <a:off x="4601865" y="1984732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sp>
        <p:nvSpPr>
          <p:cNvPr id="808" name="Rectangle 807">
            <a:extLst>
              <a:ext uri="{FF2B5EF4-FFF2-40B4-BE49-F238E27FC236}">
                <a16:creationId xmlns:a16="http://schemas.microsoft.com/office/drawing/2014/main" id="{C999172A-B8D0-4D9A-952D-667D8E1DCB0D}"/>
              </a:ext>
            </a:extLst>
          </p:cNvPr>
          <p:cNvSpPr/>
          <p:nvPr/>
        </p:nvSpPr>
        <p:spPr>
          <a:xfrm>
            <a:off x="5177350" y="2741632"/>
            <a:ext cx="4104596" cy="756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09" name="Rounded Rectangle 18">
            <a:extLst>
              <a:ext uri="{FF2B5EF4-FFF2-40B4-BE49-F238E27FC236}">
                <a16:creationId xmlns:a16="http://schemas.microsoft.com/office/drawing/2014/main" id="{C428B71E-C002-40D5-85F3-2C671747A283}"/>
              </a:ext>
            </a:extLst>
          </p:cNvPr>
          <p:cNvSpPr/>
          <p:nvPr/>
        </p:nvSpPr>
        <p:spPr>
          <a:xfrm rot="13500000">
            <a:off x="8958997" y="2807919"/>
            <a:ext cx="623433" cy="623435"/>
          </a:xfrm>
          <a:prstGeom prst="roundRect">
            <a:avLst>
              <a:gd name="adj" fmla="val 90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10" name="Rounded Rectangle 19">
            <a:extLst>
              <a:ext uri="{FF2B5EF4-FFF2-40B4-BE49-F238E27FC236}">
                <a16:creationId xmlns:a16="http://schemas.microsoft.com/office/drawing/2014/main" id="{00A0A001-3C93-431D-A78C-725E03327150}"/>
              </a:ext>
            </a:extLst>
          </p:cNvPr>
          <p:cNvSpPr/>
          <p:nvPr/>
        </p:nvSpPr>
        <p:spPr>
          <a:xfrm rot="13500000">
            <a:off x="9135012" y="2807914"/>
            <a:ext cx="623433" cy="623434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11" name="TextBox 810">
            <a:extLst>
              <a:ext uri="{FF2B5EF4-FFF2-40B4-BE49-F238E27FC236}">
                <a16:creationId xmlns:a16="http://schemas.microsoft.com/office/drawing/2014/main" id="{F8AA96FE-9BD1-4264-98E8-954EA90FEE83}"/>
              </a:ext>
            </a:extLst>
          </p:cNvPr>
          <p:cNvSpPr txBox="1"/>
          <p:nvPr/>
        </p:nvSpPr>
        <p:spPr>
          <a:xfrm>
            <a:off x="9234015" y="2934966"/>
            <a:ext cx="4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12" name="Group 811">
            <a:extLst>
              <a:ext uri="{FF2B5EF4-FFF2-40B4-BE49-F238E27FC236}">
                <a16:creationId xmlns:a16="http://schemas.microsoft.com/office/drawing/2014/main" id="{44FED6CA-F3F8-4C0F-9DB1-67AD43AD6AA1}"/>
              </a:ext>
            </a:extLst>
          </p:cNvPr>
          <p:cNvGrpSpPr/>
          <p:nvPr/>
        </p:nvGrpSpPr>
        <p:grpSpPr>
          <a:xfrm>
            <a:off x="5978261" y="2769137"/>
            <a:ext cx="2941347" cy="702903"/>
            <a:chOff x="4601865" y="1984732"/>
            <a:chExt cx="2246195" cy="702903"/>
          </a:xfrm>
        </p:grpSpPr>
        <p:sp>
          <p:nvSpPr>
            <p:cNvPr id="813" name="Text Placeholder 12">
              <a:extLst>
                <a:ext uri="{FF2B5EF4-FFF2-40B4-BE49-F238E27FC236}">
                  <a16:creationId xmlns:a16="http://schemas.microsoft.com/office/drawing/2014/main" id="{98A9FE46-690D-4705-A173-88CE0DF85081}"/>
                </a:ext>
              </a:extLst>
            </p:cNvPr>
            <p:cNvSpPr txBox="1">
              <a:spLocks/>
            </p:cNvSpPr>
            <p:nvPr/>
          </p:nvSpPr>
          <p:spPr>
            <a:xfrm>
              <a:off x="4615812" y="2220900"/>
              <a:ext cx="2232248" cy="46673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4" name="Text Placeholder 13">
              <a:extLst>
                <a:ext uri="{FF2B5EF4-FFF2-40B4-BE49-F238E27FC236}">
                  <a16:creationId xmlns:a16="http://schemas.microsoft.com/office/drawing/2014/main" id="{8B725C21-6471-461B-B5BA-9A7F3E7D7608}"/>
                </a:ext>
              </a:extLst>
            </p:cNvPr>
            <p:cNvSpPr txBox="1">
              <a:spLocks/>
            </p:cNvSpPr>
            <p:nvPr/>
          </p:nvSpPr>
          <p:spPr>
            <a:xfrm>
              <a:off x="4601865" y="1984732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sp>
        <p:nvSpPr>
          <p:cNvPr id="815" name="Rectangle 814">
            <a:extLst>
              <a:ext uri="{FF2B5EF4-FFF2-40B4-BE49-F238E27FC236}">
                <a16:creationId xmlns:a16="http://schemas.microsoft.com/office/drawing/2014/main" id="{B131B832-728A-4759-A0A2-11E6103E1AD3}"/>
              </a:ext>
            </a:extLst>
          </p:cNvPr>
          <p:cNvSpPr/>
          <p:nvPr/>
        </p:nvSpPr>
        <p:spPr>
          <a:xfrm>
            <a:off x="6588169" y="1892477"/>
            <a:ext cx="4104596" cy="756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16" name="Rounded Rectangle 21">
            <a:extLst>
              <a:ext uri="{FF2B5EF4-FFF2-40B4-BE49-F238E27FC236}">
                <a16:creationId xmlns:a16="http://schemas.microsoft.com/office/drawing/2014/main" id="{63243743-ADF3-40CF-8288-E4646C0BDE07}"/>
              </a:ext>
            </a:extLst>
          </p:cNvPr>
          <p:cNvSpPr/>
          <p:nvPr/>
        </p:nvSpPr>
        <p:spPr>
          <a:xfrm rot="13500000">
            <a:off x="10382354" y="1958764"/>
            <a:ext cx="623433" cy="623435"/>
          </a:xfrm>
          <a:prstGeom prst="roundRect">
            <a:avLst>
              <a:gd name="adj" fmla="val 90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17" name="Rounded Rectangle 22">
            <a:extLst>
              <a:ext uri="{FF2B5EF4-FFF2-40B4-BE49-F238E27FC236}">
                <a16:creationId xmlns:a16="http://schemas.microsoft.com/office/drawing/2014/main" id="{FF013D1C-6B09-4DB3-872E-A91122BA5FE9}"/>
              </a:ext>
            </a:extLst>
          </p:cNvPr>
          <p:cNvSpPr/>
          <p:nvPr/>
        </p:nvSpPr>
        <p:spPr>
          <a:xfrm rot="13500000">
            <a:off x="10558369" y="1958758"/>
            <a:ext cx="623433" cy="623434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18" name="TextBox 817">
            <a:extLst>
              <a:ext uri="{FF2B5EF4-FFF2-40B4-BE49-F238E27FC236}">
                <a16:creationId xmlns:a16="http://schemas.microsoft.com/office/drawing/2014/main" id="{D9852D90-02DC-4870-8AD6-2CB42F77AF52}"/>
              </a:ext>
            </a:extLst>
          </p:cNvPr>
          <p:cNvSpPr txBox="1"/>
          <p:nvPr/>
        </p:nvSpPr>
        <p:spPr>
          <a:xfrm>
            <a:off x="10644872" y="2085812"/>
            <a:ext cx="4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05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19" name="Group 818">
            <a:extLst>
              <a:ext uri="{FF2B5EF4-FFF2-40B4-BE49-F238E27FC236}">
                <a16:creationId xmlns:a16="http://schemas.microsoft.com/office/drawing/2014/main" id="{E7158A50-095F-41C4-974F-1327A7A04AE4}"/>
              </a:ext>
            </a:extLst>
          </p:cNvPr>
          <p:cNvGrpSpPr/>
          <p:nvPr/>
        </p:nvGrpSpPr>
        <p:grpSpPr>
          <a:xfrm>
            <a:off x="7396649" y="1919027"/>
            <a:ext cx="2941347" cy="702903"/>
            <a:chOff x="4601865" y="1984732"/>
            <a:chExt cx="2246195" cy="702903"/>
          </a:xfrm>
        </p:grpSpPr>
        <p:sp>
          <p:nvSpPr>
            <p:cNvPr id="820" name="Text Placeholder 12">
              <a:extLst>
                <a:ext uri="{FF2B5EF4-FFF2-40B4-BE49-F238E27FC236}">
                  <a16:creationId xmlns:a16="http://schemas.microsoft.com/office/drawing/2014/main" id="{A1BE1991-3890-4EB1-8CF8-301607F1AFA9}"/>
                </a:ext>
              </a:extLst>
            </p:cNvPr>
            <p:cNvSpPr txBox="1">
              <a:spLocks/>
            </p:cNvSpPr>
            <p:nvPr/>
          </p:nvSpPr>
          <p:spPr>
            <a:xfrm>
              <a:off x="4615812" y="2220900"/>
              <a:ext cx="2232248" cy="46673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1" name="Text Placeholder 13">
              <a:extLst>
                <a:ext uri="{FF2B5EF4-FFF2-40B4-BE49-F238E27FC236}">
                  <a16:creationId xmlns:a16="http://schemas.microsoft.com/office/drawing/2014/main" id="{D2537E93-6830-420C-8D44-3E9970C36A35}"/>
                </a:ext>
              </a:extLst>
            </p:cNvPr>
            <p:cNvSpPr txBox="1">
              <a:spLocks/>
            </p:cNvSpPr>
            <p:nvPr/>
          </p:nvSpPr>
          <p:spPr>
            <a:xfrm>
              <a:off x="4601865" y="1984732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sp>
        <p:nvSpPr>
          <p:cNvPr id="822" name="Rectangle 821">
            <a:extLst>
              <a:ext uri="{FF2B5EF4-FFF2-40B4-BE49-F238E27FC236}">
                <a16:creationId xmlns:a16="http://schemas.microsoft.com/office/drawing/2014/main" id="{C8B0A53A-1420-4FE7-84BF-6D2810DCB095}"/>
              </a:ext>
            </a:extLst>
          </p:cNvPr>
          <p:cNvSpPr/>
          <p:nvPr/>
        </p:nvSpPr>
        <p:spPr>
          <a:xfrm>
            <a:off x="2340577" y="4443760"/>
            <a:ext cx="4104596" cy="756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23" name="Rounded Rectangle 15">
            <a:extLst>
              <a:ext uri="{FF2B5EF4-FFF2-40B4-BE49-F238E27FC236}">
                <a16:creationId xmlns:a16="http://schemas.microsoft.com/office/drawing/2014/main" id="{0D860CDD-C6D9-49EA-81AE-4460711B5A4A}"/>
              </a:ext>
            </a:extLst>
          </p:cNvPr>
          <p:cNvSpPr/>
          <p:nvPr/>
        </p:nvSpPr>
        <p:spPr>
          <a:xfrm rot="13500000">
            <a:off x="6132314" y="4510046"/>
            <a:ext cx="623433" cy="623435"/>
          </a:xfrm>
          <a:prstGeom prst="roundRect">
            <a:avLst>
              <a:gd name="adj" fmla="val 900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24" name="Rounded Rectangle 16">
            <a:extLst>
              <a:ext uri="{FF2B5EF4-FFF2-40B4-BE49-F238E27FC236}">
                <a16:creationId xmlns:a16="http://schemas.microsoft.com/office/drawing/2014/main" id="{5B2E0453-055F-4233-8360-F6C83BF7AF1D}"/>
              </a:ext>
            </a:extLst>
          </p:cNvPr>
          <p:cNvSpPr/>
          <p:nvPr/>
        </p:nvSpPr>
        <p:spPr>
          <a:xfrm rot="13500000">
            <a:off x="6308329" y="4510040"/>
            <a:ext cx="623433" cy="623434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25" name="TextBox 824">
            <a:extLst>
              <a:ext uri="{FF2B5EF4-FFF2-40B4-BE49-F238E27FC236}">
                <a16:creationId xmlns:a16="http://schemas.microsoft.com/office/drawing/2014/main" id="{A400BDE3-A109-4A0C-A8B3-8586143EFBB7}"/>
              </a:ext>
            </a:extLst>
          </p:cNvPr>
          <p:cNvSpPr txBox="1"/>
          <p:nvPr/>
        </p:nvSpPr>
        <p:spPr>
          <a:xfrm>
            <a:off x="6397158" y="4637094"/>
            <a:ext cx="4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26" name="Group 825">
            <a:extLst>
              <a:ext uri="{FF2B5EF4-FFF2-40B4-BE49-F238E27FC236}">
                <a16:creationId xmlns:a16="http://schemas.microsoft.com/office/drawing/2014/main" id="{BF456F66-94DE-418A-8E4C-7BB86B0C12C2}"/>
              </a:ext>
            </a:extLst>
          </p:cNvPr>
          <p:cNvGrpSpPr/>
          <p:nvPr/>
        </p:nvGrpSpPr>
        <p:grpSpPr>
          <a:xfrm>
            <a:off x="3141489" y="4469357"/>
            <a:ext cx="2941347" cy="702903"/>
            <a:chOff x="4601865" y="1984732"/>
            <a:chExt cx="2246195" cy="702903"/>
          </a:xfrm>
        </p:grpSpPr>
        <p:sp>
          <p:nvSpPr>
            <p:cNvPr id="827" name="Text Placeholder 12">
              <a:extLst>
                <a:ext uri="{FF2B5EF4-FFF2-40B4-BE49-F238E27FC236}">
                  <a16:creationId xmlns:a16="http://schemas.microsoft.com/office/drawing/2014/main" id="{146BFAFA-C189-4B9D-AA23-F6229D8C9852}"/>
                </a:ext>
              </a:extLst>
            </p:cNvPr>
            <p:cNvSpPr txBox="1">
              <a:spLocks/>
            </p:cNvSpPr>
            <p:nvPr/>
          </p:nvSpPr>
          <p:spPr>
            <a:xfrm>
              <a:off x="4615812" y="2220900"/>
              <a:ext cx="2232248" cy="46673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8" name="Text Placeholder 13">
              <a:extLst>
                <a:ext uri="{FF2B5EF4-FFF2-40B4-BE49-F238E27FC236}">
                  <a16:creationId xmlns:a16="http://schemas.microsoft.com/office/drawing/2014/main" id="{B9FAF5C9-E00A-488D-9D90-6C53BB7185E0}"/>
                </a:ext>
              </a:extLst>
            </p:cNvPr>
            <p:cNvSpPr txBox="1">
              <a:spLocks/>
            </p:cNvSpPr>
            <p:nvPr/>
          </p:nvSpPr>
          <p:spPr>
            <a:xfrm>
              <a:off x="4601865" y="1984732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sp>
        <p:nvSpPr>
          <p:cNvPr id="829" name="Rectangle 828">
            <a:extLst>
              <a:ext uri="{FF2B5EF4-FFF2-40B4-BE49-F238E27FC236}">
                <a16:creationId xmlns:a16="http://schemas.microsoft.com/office/drawing/2014/main" id="{7DFEBB17-8E0B-4F2F-88BB-DB3A3EC49374}"/>
              </a:ext>
            </a:extLst>
          </p:cNvPr>
          <p:cNvSpPr/>
          <p:nvPr/>
        </p:nvSpPr>
        <p:spPr>
          <a:xfrm>
            <a:off x="914623" y="5292916"/>
            <a:ext cx="4104596" cy="75600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30" name="Rounded Rectangle 12">
            <a:extLst>
              <a:ext uri="{FF2B5EF4-FFF2-40B4-BE49-F238E27FC236}">
                <a16:creationId xmlns:a16="http://schemas.microsoft.com/office/drawing/2014/main" id="{B31FBD9D-67C9-491B-87C6-B565A3A6AFD4}"/>
              </a:ext>
            </a:extLst>
          </p:cNvPr>
          <p:cNvSpPr/>
          <p:nvPr/>
        </p:nvSpPr>
        <p:spPr>
          <a:xfrm rot="13500000">
            <a:off x="4711405" y="5352376"/>
            <a:ext cx="623433" cy="623435"/>
          </a:xfrm>
          <a:prstGeom prst="roundRect">
            <a:avLst>
              <a:gd name="adj" fmla="val 9009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31" name="Rounded Rectangle 13">
            <a:extLst>
              <a:ext uri="{FF2B5EF4-FFF2-40B4-BE49-F238E27FC236}">
                <a16:creationId xmlns:a16="http://schemas.microsoft.com/office/drawing/2014/main" id="{A16A148A-011D-4DCC-B742-A6C190D16251}"/>
              </a:ext>
            </a:extLst>
          </p:cNvPr>
          <p:cNvSpPr/>
          <p:nvPr/>
        </p:nvSpPr>
        <p:spPr>
          <a:xfrm rot="13500000">
            <a:off x="4887420" y="5352370"/>
            <a:ext cx="623433" cy="623434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32" name="TextBox 831">
            <a:extLst>
              <a:ext uri="{FF2B5EF4-FFF2-40B4-BE49-F238E27FC236}">
                <a16:creationId xmlns:a16="http://schemas.microsoft.com/office/drawing/2014/main" id="{E64244FB-4D49-4462-B255-C59A9B727A1A}"/>
              </a:ext>
            </a:extLst>
          </p:cNvPr>
          <p:cNvSpPr txBox="1"/>
          <p:nvPr/>
        </p:nvSpPr>
        <p:spPr>
          <a:xfrm>
            <a:off x="4971162" y="5479424"/>
            <a:ext cx="4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33" name="Group 832">
            <a:extLst>
              <a:ext uri="{FF2B5EF4-FFF2-40B4-BE49-F238E27FC236}">
                <a16:creationId xmlns:a16="http://schemas.microsoft.com/office/drawing/2014/main" id="{FF57E729-57F6-44C4-94A0-991E43AE5CE4}"/>
              </a:ext>
            </a:extLst>
          </p:cNvPr>
          <p:cNvGrpSpPr/>
          <p:nvPr/>
        </p:nvGrpSpPr>
        <p:grpSpPr>
          <a:xfrm>
            <a:off x="1723103" y="5319466"/>
            <a:ext cx="2941347" cy="702903"/>
            <a:chOff x="4601865" y="1984732"/>
            <a:chExt cx="2246195" cy="702903"/>
          </a:xfrm>
        </p:grpSpPr>
        <p:sp>
          <p:nvSpPr>
            <p:cNvPr id="834" name="Text Placeholder 12">
              <a:extLst>
                <a:ext uri="{FF2B5EF4-FFF2-40B4-BE49-F238E27FC236}">
                  <a16:creationId xmlns:a16="http://schemas.microsoft.com/office/drawing/2014/main" id="{881BD704-1143-4A2A-8BEB-09552FCC8E24}"/>
                </a:ext>
              </a:extLst>
            </p:cNvPr>
            <p:cNvSpPr txBox="1">
              <a:spLocks/>
            </p:cNvSpPr>
            <p:nvPr/>
          </p:nvSpPr>
          <p:spPr>
            <a:xfrm>
              <a:off x="4615812" y="2220900"/>
              <a:ext cx="2232248" cy="46673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5" name="Text Placeholder 13">
              <a:extLst>
                <a:ext uri="{FF2B5EF4-FFF2-40B4-BE49-F238E27FC236}">
                  <a16:creationId xmlns:a16="http://schemas.microsoft.com/office/drawing/2014/main" id="{5592E77B-B2F9-48E9-9CD8-3C88D2E4D60F}"/>
                </a:ext>
              </a:extLst>
            </p:cNvPr>
            <p:cNvSpPr txBox="1">
              <a:spLocks/>
            </p:cNvSpPr>
            <p:nvPr/>
          </p:nvSpPr>
          <p:spPr>
            <a:xfrm>
              <a:off x="4601865" y="1984732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sp>
        <p:nvSpPr>
          <p:cNvPr id="836" name="TextBox 835">
            <a:extLst>
              <a:ext uri="{FF2B5EF4-FFF2-40B4-BE49-F238E27FC236}">
                <a16:creationId xmlns:a16="http://schemas.microsoft.com/office/drawing/2014/main" id="{D7304394-C9C7-4A16-ABC8-9EFF47D4B480}"/>
              </a:ext>
            </a:extLst>
          </p:cNvPr>
          <p:cNvSpPr txBox="1"/>
          <p:nvPr/>
        </p:nvSpPr>
        <p:spPr>
          <a:xfrm>
            <a:off x="828100" y="1838358"/>
            <a:ext cx="3284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</a:t>
            </a:r>
          </a:p>
        </p:txBody>
      </p:sp>
      <p:sp>
        <p:nvSpPr>
          <p:cNvPr id="837" name="TextBox 836">
            <a:extLst>
              <a:ext uri="{FF2B5EF4-FFF2-40B4-BE49-F238E27FC236}">
                <a16:creationId xmlns:a16="http://schemas.microsoft.com/office/drawing/2014/main" id="{81E1ABB3-9C7D-437B-965C-F08032D7F2D3}"/>
              </a:ext>
            </a:extLst>
          </p:cNvPr>
          <p:cNvSpPr txBox="1"/>
          <p:nvPr/>
        </p:nvSpPr>
        <p:spPr>
          <a:xfrm>
            <a:off x="8115616" y="5124679"/>
            <a:ext cx="3284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</a:t>
            </a:r>
          </a:p>
        </p:txBody>
      </p:sp>
      <p:sp>
        <p:nvSpPr>
          <p:cNvPr id="838" name="Rounded Rectangle 32">
            <a:extLst>
              <a:ext uri="{FF2B5EF4-FFF2-40B4-BE49-F238E27FC236}">
                <a16:creationId xmlns:a16="http://schemas.microsoft.com/office/drawing/2014/main" id="{12AF7E91-DAD7-440A-BA9C-5951318F2D37}"/>
              </a:ext>
            </a:extLst>
          </p:cNvPr>
          <p:cNvSpPr/>
          <p:nvPr/>
        </p:nvSpPr>
        <p:spPr>
          <a:xfrm>
            <a:off x="2643918" y="4677603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39" name="Rectangle 16">
            <a:extLst>
              <a:ext uri="{FF2B5EF4-FFF2-40B4-BE49-F238E27FC236}">
                <a16:creationId xmlns:a16="http://schemas.microsoft.com/office/drawing/2014/main" id="{920DC5F8-F3C4-46D7-A014-BF3FF05D1465}"/>
              </a:ext>
            </a:extLst>
          </p:cNvPr>
          <p:cNvSpPr/>
          <p:nvPr/>
        </p:nvSpPr>
        <p:spPr>
          <a:xfrm rot="2700000">
            <a:off x="4092040" y="373041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0" name="Rounded Rectangle 25">
            <a:extLst>
              <a:ext uri="{FF2B5EF4-FFF2-40B4-BE49-F238E27FC236}">
                <a16:creationId xmlns:a16="http://schemas.microsoft.com/office/drawing/2014/main" id="{311DD61D-EDF9-4408-AD5A-014142969B71}"/>
              </a:ext>
            </a:extLst>
          </p:cNvPr>
          <p:cNvSpPr/>
          <p:nvPr/>
        </p:nvSpPr>
        <p:spPr>
          <a:xfrm>
            <a:off x="5386840" y="2968604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1" name="Rounded Rectangle 27">
            <a:extLst>
              <a:ext uri="{FF2B5EF4-FFF2-40B4-BE49-F238E27FC236}">
                <a16:creationId xmlns:a16="http://schemas.microsoft.com/office/drawing/2014/main" id="{B2721313-6D54-4E96-AC72-60CC0DA90D1B}"/>
              </a:ext>
            </a:extLst>
          </p:cNvPr>
          <p:cNvSpPr/>
          <p:nvPr/>
        </p:nvSpPr>
        <p:spPr>
          <a:xfrm>
            <a:off x="6842662" y="2134674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2" name="Block Arc 10">
            <a:extLst>
              <a:ext uri="{FF2B5EF4-FFF2-40B4-BE49-F238E27FC236}">
                <a16:creationId xmlns:a16="http://schemas.microsoft.com/office/drawing/2014/main" id="{291B8368-1D27-4E65-BE3D-E5E8BCC2E5B6}"/>
              </a:ext>
            </a:extLst>
          </p:cNvPr>
          <p:cNvSpPr/>
          <p:nvPr/>
        </p:nvSpPr>
        <p:spPr>
          <a:xfrm>
            <a:off x="1120795" y="5517947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11183</TotalTime>
  <Words>155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31</cp:revision>
  <dcterms:created xsi:type="dcterms:W3CDTF">2018-02-18T19:39:47Z</dcterms:created>
  <dcterms:modified xsi:type="dcterms:W3CDTF">2019-04-25T06:42:49Z</dcterms:modified>
</cp:coreProperties>
</file>