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53" name="Freeform 1">
            <a:extLst>
              <a:ext uri="{FF2B5EF4-FFF2-40B4-BE49-F238E27FC236}">
                <a16:creationId xmlns:a16="http://schemas.microsoft.com/office/drawing/2014/main" id="{8126964E-8A9B-479F-A58C-3DE343E4D319}"/>
              </a:ext>
            </a:extLst>
          </p:cNvPr>
          <p:cNvSpPr/>
          <p:nvPr/>
        </p:nvSpPr>
        <p:spPr>
          <a:xfrm>
            <a:off x="931530" y="3802969"/>
            <a:ext cx="11282629" cy="2113011"/>
          </a:xfrm>
          <a:custGeom>
            <a:avLst/>
            <a:gdLst>
              <a:gd name="connsiteX0" fmla="*/ 0 w 8704053"/>
              <a:gd name="connsiteY0" fmla="*/ 3183147 h 3183147"/>
              <a:gd name="connsiteX1" fmla="*/ 1802921 w 8704053"/>
              <a:gd name="connsiteY1" fmla="*/ 3174521 h 3183147"/>
              <a:gd name="connsiteX2" fmla="*/ 8704053 w 8704053"/>
              <a:gd name="connsiteY2" fmla="*/ 1587260 h 3183147"/>
              <a:gd name="connsiteX3" fmla="*/ 8643668 w 8704053"/>
              <a:gd name="connsiteY3" fmla="*/ 0 h 3183147"/>
              <a:gd name="connsiteX4" fmla="*/ 0 w 8704053"/>
              <a:gd name="connsiteY4" fmla="*/ 3183147 h 3183147"/>
              <a:gd name="connsiteX0" fmla="*/ 0 w 8704053"/>
              <a:gd name="connsiteY0" fmla="*/ 2027207 h 2027207"/>
              <a:gd name="connsiteX1" fmla="*/ 1802921 w 8704053"/>
              <a:gd name="connsiteY1" fmla="*/ 2018581 h 2027207"/>
              <a:gd name="connsiteX2" fmla="*/ 8704053 w 8704053"/>
              <a:gd name="connsiteY2" fmla="*/ 431320 h 2027207"/>
              <a:gd name="connsiteX3" fmla="*/ 8669547 w 8704053"/>
              <a:gd name="connsiteY3" fmla="*/ 0 h 2027207"/>
              <a:gd name="connsiteX4" fmla="*/ 0 w 8704053"/>
              <a:gd name="connsiteY4" fmla="*/ 2027207 h 2027207"/>
              <a:gd name="connsiteX0" fmla="*/ 0 w 8669547"/>
              <a:gd name="connsiteY0" fmla="*/ 2027207 h 2027207"/>
              <a:gd name="connsiteX1" fmla="*/ 1802921 w 8669547"/>
              <a:gd name="connsiteY1" fmla="*/ 2018581 h 2027207"/>
              <a:gd name="connsiteX2" fmla="*/ 8652295 w 8669547"/>
              <a:gd name="connsiteY2" fmla="*/ 448573 h 2027207"/>
              <a:gd name="connsiteX3" fmla="*/ 8669547 w 8669547"/>
              <a:gd name="connsiteY3" fmla="*/ 0 h 2027207"/>
              <a:gd name="connsiteX4" fmla="*/ 0 w 8669547"/>
              <a:gd name="connsiteY4" fmla="*/ 2027207 h 2027207"/>
              <a:gd name="connsiteX0" fmla="*/ 0 w 8669547"/>
              <a:gd name="connsiteY0" fmla="*/ 2027207 h 2035834"/>
              <a:gd name="connsiteX1" fmla="*/ 1759789 w 8669547"/>
              <a:gd name="connsiteY1" fmla="*/ 2035834 h 2035834"/>
              <a:gd name="connsiteX2" fmla="*/ 8652295 w 8669547"/>
              <a:gd name="connsiteY2" fmla="*/ 448573 h 2035834"/>
              <a:gd name="connsiteX3" fmla="*/ 8669547 w 8669547"/>
              <a:gd name="connsiteY3" fmla="*/ 0 h 2035834"/>
              <a:gd name="connsiteX4" fmla="*/ 0 w 8669547"/>
              <a:gd name="connsiteY4" fmla="*/ 2027207 h 2035834"/>
              <a:gd name="connsiteX0" fmla="*/ 0 w 8669547"/>
              <a:gd name="connsiteY0" fmla="*/ 2027207 h 2027208"/>
              <a:gd name="connsiteX1" fmla="*/ 1802921 w 8669547"/>
              <a:gd name="connsiteY1" fmla="*/ 2027208 h 2027208"/>
              <a:gd name="connsiteX2" fmla="*/ 8652295 w 8669547"/>
              <a:gd name="connsiteY2" fmla="*/ 448573 h 2027208"/>
              <a:gd name="connsiteX3" fmla="*/ 8669547 w 8669547"/>
              <a:gd name="connsiteY3" fmla="*/ 0 h 2027208"/>
              <a:gd name="connsiteX4" fmla="*/ 0 w 8669547"/>
              <a:gd name="connsiteY4" fmla="*/ 2027207 h 2027208"/>
              <a:gd name="connsiteX0" fmla="*/ 0 w 8695426"/>
              <a:gd name="connsiteY0" fmla="*/ 2044460 h 2044460"/>
              <a:gd name="connsiteX1" fmla="*/ 1828800 w 8695426"/>
              <a:gd name="connsiteY1" fmla="*/ 2027208 h 2044460"/>
              <a:gd name="connsiteX2" fmla="*/ 8678174 w 8695426"/>
              <a:gd name="connsiteY2" fmla="*/ 448573 h 2044460"/>
              <a:gd name="connsiteX3" fmla="*/ 8695426 w 8695426"/>
              <a:gd name="connsiteY3" fmla="*/ 0 h 2044460"/>
              <a:gd name="connsiteX4" fmla="*/ 0 w 8695426"/>
              <a:gd name="connsiteY4" fmla="*/ 2044460 h 2044460"/>
              <a:gd name="connsiteX0" fmla="*/ 0 w 8709822"/>
              <a:gd name="connsiteY0" fmla="*/ 2044460 h 2044460"/>
              <a:gd name="connsiteX1" fmla="*/ 1828800 w 8709822"/>
              <a:gd name="connsiteY1" fmla="*/ 2027208 h 2044460"/>
              <a:gd name="connsiteX2" fmla="*/ 8709822 w 8709822"/>
              <a:gd name="connsiteY2" fmla="*/ 438668 h 2044460"/>
              <a:gd name="connsiteX3" fmla="*/ 8695426 w 8709822"/>
              <a:gd name="connsiteY3" fmla="*/ 0 h 2044460"/>
              <a:gd name="connsiteX4" fmla="*/ 0 w 8709822"/>
              <a:gd name="connsiteY4" fmla="*/ 2044460 h 2044460"/>
              <a:gd name="connsiteX0" fmla="*/ 0 w 8709822"/>
              <a:gd name="connsiteY0" fmla="*/ 2044460 h 2044460"/>
              <a:gd name="connsiteX1" fmla="*/ 1828800 w 8709822"/>
              <a:gd name="connsiteY1" fmla="*/ 2027208 h 2044460"/>
              <a:gd name="connsiteX2" fmla="*/ 8709822 w 8709822"/>
              <a:gd name="connsiteY2" fmla="*/ 438668 h 2044460"/>
              <a:gd name="connsiteX3" fmla="*/ 8695426 w 8709822"/>
              <a:gd name="connsiteY3" fmla="*/ 0 h 2044460"/>
              <a:gd name="connsiteX4" fmla="*/ 0 w 8709822"/>
              <a:gd name="connsiteY4" fmla="*/ 2044460 h 2044460"/>
              <a:gd name="connsiteX0" fmla="*/ 0 w 8712489"/>
              <a:gd name="connsiteY0" fmla="*/ 2054365 h 2054365"/>
              <a:gd name="connsiteX1" fmla="*/ 1828800 w 8712489"/>
              <a:gd name="connsiteY1" fmla="*/ 2037113 h 2054365"/>
              <a:gd name="connsiteX2" fmla="*/ 8709822 w 8712489"/>
              <a:gd name="connsiteY2" fmla="*/ 448573 h 2054365"/>
              <a:gd name="connsiteX3" fmla="*/ 8711250 w 8712489"/>
              <a:gd name="connsiteY3" fmla="*/ 0 h 2054365"/>
              <a:gd name="connsiteX4" fmla="*/ 0 w 8712489"/>
              <a:gd name="connsiteY4" fmla="*/ 2054365 h 2054365"/>
              <a:gd name="connsiteX0" fmla="*/ 0 w 8688752"/>
              <a:gd name="connsiteY0" fmla="*/ 2024650 h 2037113"/>
              <a:gd name="connsiteX1" fmla="*/ 1805063 w 8688752"/>
              <a:gd name="connsiteY1" fmla="*/ 2037113 h 2037113"/>
              <a:gd name="connsiteX2" fmla="*/ 8686085 w 8688752"/>
              <a:gd name="connsiteY2" fmla="*/ 448573 h 2037113"/>
              <a:gd name="connsiteX3" fmla="*/ 8687513 w 8688752"/>
              <a:gd name="connsiteY3" fmla="*/ 0 h 2037113"/>
              <a:gd name="connsiteX4" fmla="*/ 0 w 8688752"/>
              <a:gd name="connsiteY4" fmla="*/ 2024650 h 2037113"/>
              <a:gd name="connsiteX0" fmla="*/ 0 w 8688752"/>
              <a:gd name="connsiteY0" fmla="*/ 2024650 h 2027208"/>
              <a:gd name="connsiteX1" fmla="*/ 1710118 w 8688752"/>
              <a:gd name="connsiteY1" fmla="*/ 2027208 h 2027208"/>
              <a:gd name="connsiteX2" fmla="*/ 8686085 w 8688752"/>
              <a:gd name="connsiteY2" fmla="*/ 448573 h 2027208"/>
              <a:gd name="connsiteX3" fmla="*/ 8687513 w 8688752"/>
              <a:gd name="connsiteY3" fmla="*/ 0 h 2027208"/>
              <a:gd name="connsiteX4" fmla="*/ 0 w 8688752"/>
              <a:gd name="connsiteY4" fmla="*/ 2024650 h 2027208"/>
              <a:gd name="connsiteX0" fmla="*/ 0 w 8688752"/>
              <a:gd name="connsiteY0" fmla="*/ 2024650 h 2037114"/>
              <a:gd name="connsiteX1" fmla="*/ 1733854 w 8688752"/>
              <a:gd name="connsiteY1" fmla="*/ 2037114 h 2037114"/>
              <a:gd name="connsiteX2" fmla="*/ 8686085 w 8688752"/>
              <a:gd name="connsiteY2" fmla="*/ 448573 h 2037114"/>
              <a:gd name="connsiteX3" fmla="*/ 8687513 w 8688752"/>
              <a:gd name="connsiteY3" fmla="*/ 0 h 2037114"/>
              <a:gd name="connsiteX4" fmla="*/ 0 w 8688752"/>
              <a:gd name="connsiteY4" fmla="*/ 2024650 h 203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8752" h="2037114">
                <a:moveTo>
                  <a:pt x="0" y="2024650"/>
                </a:moveTo>
                <a:lnTo>
                  <a:pt x="1733854" y="2037114"/>
                </a:lnTo>
                <a:lnTo>
                  <a:pt x="8686085" y="448573"/>
                </a:lnTo>
                <a:cubicBezTo>
                  <a:pt x="8681286" y="252824"/>
                  <a:pt x="8692312" y="146223"/>
                  <a:pt x="8687513" y="0"/>
                </a:cubicBezTo>
                <a:lnTo>
                  <a:pt x="0" y="20246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054" name="Group 1053">
            <a:extLst>
              <a:ext uri="{FF2B5EF4-FFF2-40B4-BE49-F238E27FC236}">
                <a16:creationId xmlns:a16="http://schemas.microsoft.com/office/drawing/2014/main" id="{32F9B2FC-E2A7-46C0-AFD1-7EA86E82E6AE}"/>
              </a:ext>
            </a:extLst>
          </p:cNvPr>
          <p:cNvGrpSpPr/>
          <p:nvPr/>
        </p:nvGrpSpPr>
        <p:grpSpPr>
          <a:xfrm>
            <a:off x="911166" y="3366982"/>
            <a:ext cx="2268794" cy="2565623"/>
            <a:chOff x="467544" y="3167633"/>
            <a:chExt cx="1834083" cy="2565623"/>
          </a:xfrm>
          <a:solidFill>
            <a:srgbClr val="87BCE6"/>
          </a:solidFill>
        </p:grpSpPr>
        <p:sp>
          <p:nvSpPr>
            <p:cNvPr id="1055" name="Rectangle 1054">
              <a:extLst>
                <a:ext uri="{FF2B5EF4-FFF2-40B4-BE49-F238E27FC236}">
                  <a16:creationId xmlns:a16="http://schemas.microsoft.com/office/drawing/2014/main" id="{4F8B94FB-0CEA-4FE6-9C55-73B237B3FA96}"/>
                </a:ext>
              </a:extLst>
            </p:cNvPr>
            <p:cNvSpPr/>
            <p:nvPr/>
          </p:nvSpPr>
          <p:spPr>
            <a:xfrm>
              <a:off x="467544" y="3167633"/>
              <a:ext cx="1834083" cy="4761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56" name="Rectangle 1055">
              <a:extLst>
                <a:ext uri="{FF2B5EF4-FFF2-40B4-BE49-F238E27FC236}">
                  <a16:creationId xmlns:a16="http://schemas.microsoft.com/office/drawing/2014/main" id="{AB6D78BD-DA91-4538-933E-B590C13F466A}"/>
                </a:ext>
              </a:extLst>
            </p:cNvPr>
            <p:cNvSpPr/>
            <p:nvPr/>
          </p:nvSpPr>
          <p:spPr>
            <a:xfrm>
              <a:off x="467544" y="4077072"/>
              <a:ext cx="1834083" cy="165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057" name="Down Arrow 6">
              <a:extLst>
                <a:ext uri="{FF2B5EF4-FFF2-40B4-BE49-F238E27FC236}">
                  <a16:creationId xmlns:a16="http://schemas.microsoft.com/office/drawing/2014/main" id="{4BFF9612-CEF4-4745-B9DD-D54294AB9CA0}"/>
                </a:ext>
              </a:extLst>
            </p:cNvPr>
            <p:cNvSpPr/>
            <p:nvPr/>
          </p:nvSpPr>
          <p:spPr>
            <a:xfrm>
              <a:off x="1204565" y="3692054"/>
              <a:ext cx="360040" cy="336750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058" name="Group 1057">
            <a:extLst>
              <a:ext uri="{FF2B5EF4-FFF2-40B4-BE49-F238E27FC236}">
                <a16:creationId xmlns:a16="http://schemas.microsoft.com/office/drawing/2014/main" id="{13A71D39-4DAE-40AE-91BE-727A8277DC64}"/>
              </a:ext>
            </a:extLst>
          </p:cNvPr>
          <p:cNvGrpSpPr/>
          <p:nvPr/>
        </p:nvGrpSpPr>
        <p:grpSpPr>
          <a:xfrm>
            <a:off x="3614944" y="2872226"/>
            <a:ext cx="2268794" cy="2565623"/>
            <a:chOff x="467544" y="3167633"/>
            <a:chExt cx="1834083" cy="2565623"/>
          </a:xfrm>
          <a:solidFill>
            <a:srgbClr val="2681AD"/>
          </a:solidFill>
        </p:grpSpPr>
        <p:sp>
          <p:nvSpPr>
            <p:cNvPr id="1059" name="Rectangle 1058">
              <a:extLst>
                <a:ext uri="{FF2B5EF4-FFF2-40B4-BE49-F238E27FC236}">
                  <a16:creationId xmlns:a16="http://schemas.microsoft.com/office/drawing/2014/main" id="{FF68AE73-EC32-4582-824C-D8E40A95B37B}"/>
                </a:ext>
              </a:extLst>
            </p:cNvPr>
            <p:cNvSpPr/>
            <p:nvPr/>
          </p:nvSpPr>
          <p:spPr>
            <a:xfrm>
              <a:off x="467544" y="3167633"/>
              <a:ext cx="1834083" cy="47615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60" name="Rectangle 1059">
              <a:extLst>
                <a:ext uri="{FF2B5EF4-FFF2-40B4-BE49-F238E27FC236}">
                  <a16:creationId xmlns:a16="http://schemas.microsoft.com/office/drawing/2014/main" id="{CC260C2D-E299-40A1-844F-5C55ADA6F6E4}"/>
                </a:ext>
              </a:extLst>
            </p:cNvPr>
            <p:cNvSpPr/>
            <p:nvPr/>
          </p:nvSpPr>
          <p:spPr>
            <a:xfrm>
              <a:off x="467544" y="4077072"/>
              <a:ext cx="1834083" cy="16561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61" name="Down Arrow 10">
              <a:extLst>
                <a:ext uri="{FF2B5EF4-FFF2-40B4-BE49-F238E27FC236}">
                  <a16:creationId xmlns:a16="http://schemas.microsoft.com/office/drawing/2014/main" id="{713C5826-061E-4325-851A-CCD5CC8E006F}"/>
                </a:ext>
              </a:extLst>
            </p:cNvPr>
            <p:cNvSpPr/>
            <p:nvPr/>
          </p:nvSpPr>
          <p:spPr>
            <a:xfrm>
              <a:off x="1204565" y="3692054"/>
              <a:ext cx="360040" cy="33675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062" name="Group 1061">
            <a:extLst>
              <a:ext uri="{FF2B5EF4-FFF2-40B4-BE49-F238E27FC236}">
                <a16:creationId xmlns:a16="http://schemas.microsoft.com/office/drawing/2014/main" id="{5C2C6A61-A5DD-401B-B956-FE2AEB1544A2}"/>
              </a:ext>
            </a:extLst>
          </p:cNvPr>
          <p:cNvGrpSpPr/>
          <p:nvPr/>
        </p:nvGrpSpPr>
        <p:grpSpPr>
          <a:xfrm>
            <a:off x="6318722" y="2377471"/>
            <a:ext cx="2268794" cy="2565623"/>
            <a:chOff x="467544" y="3167633"/>
            <a:chExt cx="1834083" cy="2565623"/>
          </a:xfrm>
          <a:solidFill>
            <a:srgbClr val="87BCE6"/>
          </a:solidFill>
        </p:grpSpPr>
        <p:sp>
          <p:nvSpPr>
            <p:cNvPr id="1063" name="Rectangle 1062">
              <a:extLst>
                <a:ext uri="{FF2B5EF4-FFF2-40B4-BE49-F238E27FC236}">
                  <a16:creationId xmlns:a16="http://schemas.microsoft.com/office/drawing/2014/main" id="{1B679048-8D03-47B5-9F81-46A70C4EA2CF}"/>
                </a:ext>
              </a:extLst>
            </p:cNvPr>
            <p:cNvSpPr/>
            <p:nvPr/>
          </p:nvSpPr>
          <p:spPr>
            <a:xfrm>
              <a:off x="467544" y="3167633"/>
              <a:ext cx="1834083" cy="47615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64" name="Rectangle 1063">
              <a:extLst>
                <a:ext uri="{FF2B5EF4-FFF2-40B4-BE49-F238E27FC236}">
                  <a16:creationId xmlns:a16="http://schemas.microsoft.com/office/drawing/2014/main" id="{3C35E246-94C7-4296-BD8F-91E17EA08377}"/>
                </a:ext>
              </a:extLst>
            </p:cNvPr>
            <p:cNvSpPr/>
            <p:nvPr/>
          </p:nvSpPr>
          <p:spPr>
            <a:xfrm>
              <a:off x="467544" y="4077072"/>
              <a:ext cx="1834083" cy="165618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65" name="Down Arrow 14">
              <a:extLst>
                <a:ext uri="{FF2B5EF4-FFF2-40B4-BE49-F238E27FC236}">
                  <a16:creationId xmlns:a16="http://schemas.microsoft.com/office/drawing/2014/main" id="{26996F9B-8EA0-4FE0-BA70-574203C4E278}"/>
                </a:ext>
              </a:extLst>
            </p:cNvPr>
            <p:cNvSpPr/>
            <p:nvPr/>
          </p:nvSpPr>
          <p:spPr>
            <a:xfrm>
              <a:off x="1204565" y="3692054"/>
              <a:ext cx="360040" cy="336750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066" name="Group 1065">
            <a:extLst>
              <a:ext uri="{FF2B5EF4-FFF2-40B4-BE49-F238E27FC236}">
                <a16:creationId xmlns:a16="http://schemas.microsoft.com/office/drawing/2014/main" id="{C66A0687-9C1E-4E87-AB2D-627B81B1EBA2}"/>
              </a:ext>
            </a:extLst>
          </p:cNvPr>
          <p:cNvGrpSpPr/>
          <p:nvPr/>
        </p:nvGrpSpPr>
        <p:grpSpPr>
          <a:xfrm>
            <a:off x="9022502" y="1882716"/>
            <a:ext cx="2268794" cy="2565623"/>
            <a:chOff x="467544" y="3167633"/>
            <a:chExt cx="1834083" cy="2565623"/>
          </a:xfrm>
          <a:solidFill>
            <a:srgbClr val="2681AD"/>
          </a:solidFill>
        </p:grpSpPr>
        <p:sp>
          <p:nvSpPr>
            <p:cNvPr id="1067" name="Rectangle 1066">
              <a:extLst>
                <a:ext uri="{FF2B5EF4-FFF2-40B4-BE49-F238E27FC236}">
                  <a16:creationId xmlns:a16="http://schemas.microsoft.com/office/drawing/2014/main" id="{0C61E9E7-A052-435D-B48E-4BF77FD9D10D}"/>
                </a:ext>
              </a:extLst>
            </p:cNvPr>
            <p:cNvSpPr/>
            <p:nvPr/>
          </p:nvSpPr>
          <p:spPr>
            <a:xfrm>
              <a:off x="467544" y="3167633"/>
              <a:ext cx="1834083" cy="4761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68" name="Rectangle 1067">
              <a:extLst>
                <a:ext uri="{FF2B5EF4-FFF2-40B4-BE49-F238E27FC236}">
                  <a16:creationId xmlns:a16="http://schemas.microsoft.com/office/drawing/2014/main" id="{9063C8D7-0691-4843-ABAE-86B7E16EBD0C}"/>
                </a:ext>
              </a:extLst>
            </p:cNvPr>
            <p:cNvSpPr/>
            <p:nvPr/>
          </p:nvSpPr>
          <p:spPr>
            <a:xfrm>
              <a:off x="467544" y="4077072"/>
              <a:ext cx="1834083" cy="165618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69" name="Down Arrow 18">
              <a:extLst>
                <a:ext uri="{FF2B5EF4-FFF2-40B4-BE49-F238E27FC236}">
                  <a16:creationId xmlns:a16="http://schemas.microsoft.com/office/drawing/2014/main" id="{10FF533F-9E08-4E8C-8C10-1CCFE6AEDBAB}"/>
                </a:ext>
              </a:extLst>
            </p:cNvPr>
            <p:cNvSpPr/>
            <p:nvPr/>
          </p:nvSpPr>
          <p:spPr>
            <a:xfrm>
              <a:off x="1204565" y="3692054"/>
              <a:ext cx="360040" cy="336750"/>
            </a:xfrm>
            <a:prstGeom prst="down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070" name="TextBox 1069">
            <a:extLst>
              <a:ext uri="{FF2B5EF4-FFF2-40B4-BE49-F238E27FC236}">
                <a16:creationId xmlns:a16="http://schemas.microsoft.com/office/drawing/2014/main" id="{FD810D2F-1A6C-4E60-B799-1156ADEC7B8C}"/>
              </a:ext>
            </a:extLst>
          </p:cNvPr>
          <p:cNvSpPr txBox="1"/>
          <p:nvPr/>
        </p:nvSpPr>
        <p:spPr>
          <a:xfrm>
            <a:off x="1317046" y="3436554"/>
            <a:ext cx="14570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1" name="TextBox 1070">
            <a:extLst>
              <a:ext uri="{FF2B5EF4-FFF2-40B4-BE49-F238E27FC236}">
                <a16:creationId xmlns:a16="http://schemas.microsoft.com/office/drawing/2014/main" id="{57F41B50-825C-44D5-9C76-D0B0D0456457}"/>
              </a:ext>
            </a:extLst>
          </p:cNvPr>
          <p:cNvSpPr txBox="1"/>
          <p:nvPr/>
        </p:nvSpPr>
        <p:spPr>
          <a:xfrm>
            <a:off x="1183535" y="4444244"/>
            <a:ext cx="1724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072" name="TextBox 1071">
            <a:extLst>
              <a:ext uri="{FF2B5EF4-FFF2-40B4-BE49-F238E27FC236}">
                <a16:creationId xmlns:a16="http://schemas.microsoft.com/office/drawing/2014/main" id="{486D2EF0-A7A2-4A07-A925-BCFC1FA8B4CE}"/>
              </a:ext>
            </a:extLst>
          </p:cNvPr>
          <p:cNvSpPr txBox="1"/>
          <p:nvPr/>
        </p:nvSpPr>
        <p:spPr>
          <a:xfrm>
            <a:off x="4020826" y="2946140"/>
            <a:ext cx="14570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3" name="TextBox 1072">
            <a:extLst>
              <a:ext uri="{FF2B5EF4-FFF2-40B4-BE49-F238E27FC236}">
                <a16:creationId xmlns:a16="http://schemas.microsoft.com/office/drawing/2014/main" id="{A7CFA9E8-FCA4-4E0A-86FA-C433AF715423}"/>
              </a:ext>
            </a:extLst>
          </p:cNvPr>
          <p:cNvSpPr txBox="1"/>
          <p:nvPr/>
        </p:nvSpPr>
        <p:spPr>
          <a:xfrm>
            <a:off x="3887314" y="3953830"/>
            <a:ext cx="1724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074" name="TextBox 1073">
            <a:extLst>
              <a:ext uri="{FF2B5EF4-FFF2-40B4-BE49-F238E27FC236}">
                <a16:creationId xmlns:a16="http://schemas.microsoft.com/office/drawing/2014/main" id="{A97E22ED-F3A0-4F70-A5B2-36AD9782D6B0}"/>
              </a:ext>
            </a:extLst>
          </p:cNvPr>
          <p:cNvSpPr txBox="1"/>
          <p:nvPr/>
        </p:nvSpPr>
        <p:spPr>
          <a:xfrm>
            <a:off x="6724604" y="2455726"/>
            <a:ext cx="14570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5" name="TextBox 1074">
            <a:extLst>
              <a:ext uri="{FF2B5EF4-FFF2-40B4-BE49-F238E27FC236}">
                <a16:creationId xmlns:a16="http://schemas.microsoft.com/office/drawing/2014/main" id="{EC14C20B-3291-4BA2-95D8-EE547FB65291}"/>
              </a:ext>
            </a:extLst>
          </p:cNvPr>
          <p:cNvSpPr txBox="1"/>
          <p:nvPr/>
        </p:nvSpPr>
        <p:spPr>
          <a:xfrm>
            <a:off x="6591093" y="3463416"/>
            <a:ext cx="1724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076" name="TextBox 1075">
            <a:extLst>
              <a:ext uri="{FF2B5EF4-FFF2-40B4-BE49-F238E27FC236}">
                <a16:creationId xmlns:a16="http://schemas.microsoft.com/office/drawing/2014/main" id="{6425C77C-7E5D-467D-AA62-7F5697B6EEEF}"/>
              </a:ext>
            </a:extLst>
          </p:cNvPr>
          <p:cNvSpPr txBox="1"/>
          <p:nvPr/>
        </p:nvSpPr>
        <p:spPr>
          <a:xfrm>
            <a:off x="9428382" y="1965312"/>
            <a:ext cx="14570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7" name="TextBox 1076">
            <a:extLst>
              <a:ext uri="{FF2B5EF4-FFF2-40B4-BE49-F238E27FC236}">
                <a16:creationId xmlns:a16="http://schemas.microsoft.com/office/drawing/2014/main" id="{6F45C299-795E-483A-B23D-702D602B234E}"/>
              </a:ext>
            </a:extLst>
          </p:cNvPr>
          <p:cNvSpPr txBox="1"/>
          <p:nvPr/>
        </p:nvSpPr>
        <p:spPr>
          <a:xfrm>
            <a:off x="9294871" y="2973002"/>
            <a:ext cx="1724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11190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37</cp:revision>
  <dcterms:created xsi:type="dcterms:W3CDTF">2018-02-18T19:39:47Z</dcterms:created>
  <dcterms:modified xsi:type="dcterms:W3CDTF">2019-04-25T06:49:43Z</dcterms:modified>
</cp:coreProperties>
</file>