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1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598" name="Rectangle 3597">
            <a:extLst>
              <a:ext uri="{FF2B5EF4-FFF2-40B4-BE49-F238E27FC236}">
                <a16:creationId xmlns:a16="http://schemas.microsoft.com/office/drawing/2014/main" id="{EBFAC16F-3615-4642-899B-9928EC44FC03}"/>
              </a:ext>
            </a:extLst>
          </p:cNvPr>
          <p:cNvSpPr/>
          <p:nvPr/>
        </p:nvSpPr>
        <p:spPr>
          <a:xfrm>
            <a:off x="921862" y="4610336"/>
            <a:ext cx="1944000" cy="1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599" name="Rectangle 3598">
            <a:extLst>
              <a:ext uri="{FF2B5EF4-FFF2-40B4-BE49-F238E27FC236}">
                <a16:creationId xmlns:a16="http://schemas.microsoft.com/office/drawing/2014/main" id="{67F72D9B-E157-41EE-BA23-3410341FA3F5}"/>
              </a:ext>
            </a:extLst>
          </p:cNvPr>
          <p:cNvSpPr/>
          <p:nvPr/>
        </p:nvSpPr>
        <p:spPr>
          <a:xfrm>
            <a:off x="3018959" y="4610336"/>
            <a:ext cx="1944000" cy="1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600" name="Rectangle 3599">
            <a:extLst>
              <a:ext uri="{FF2B5EF4-FFF2-40B4-BE49-F238E27FC236}">
                <a16:creationId xmlns:a16="http://schemas.microsoft.com/office/drawing/2014/main" id="{F11F81D6-0DCD-43D4-A15A-C5729BBE60F0}"/>
              </a:ext>
            </a:extLst>
          </p:cNvPr>
          <p:cNvSpPr/>
          <p:nvPr/>
        </p:nvSpPr>
        <p:spPr>
          <a:xfrm>
            <a:off x="5116056" y="4610336"/>
            <a:ext cx="1944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601" name="Rectangle 3600">
            <a:extLst>
              <a:ext uri="{FF2B5EF4-FFF2-40B4-BE49-F238E27FC236}">
                <a16:creationId xmlns:a16="http://schemas.microsoft.com/office/drawing/2014/main" id="{E6960BCA-CE77-42BF-A0E4-A5277F03F245}"/>
              </a:ext>
            </a:extLst>
          </p:cNvPr>
          <p:cNvSpPr/>
          <p:nvPr/>
        </p:nvSpPr>
        <p:spPr>
          <a:xfrm>
            <a:off x="7213153" y="4610336"/>
            <a:ext cx="1944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602" name="Rectangle 3601">
            <a:extLst>
              <a:ext uri="{FF2B5EF4-FFF2-40B4-BE49-F238E27FC236}">
                <a16:creationId xmlns:a16="http://schemas.microsoft.com/office/drawing/2014/main" id="{A228CC12-575F-4619-818A-025B2C983CFC}"/>
              </a:ext>
            </a:extLst>
          </p:cNvPr>
          <p:cNvSpPr/>
          <p:nvPr/>
        </p:nvSpPr>
        <p:spPr>
          <a:xfrm>
            <a:off x="9310249" y="4610336"/>
            <a:ext cx="1944000" cy="1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603" name="TextBox 3602">
            <a:extLst>
              <a:ext uri="{FF2B5EF4-FFF2-40B4-BE49-F238E27FC236}">
                <a16:creationId xmlns:a16="http://schemas.microsoft.com/office/drawing/2014/main" id="{B951F45F-8A24-46DE-B049-8E43CEE0D828}"/>
              </a:ext>
            </a:extLst>
          </p:cNvPr>
          <p:cNvSpPr txBox="1"/>
          <p:nvPr/>
        </p:nvSpPr>
        <p:spPr>
          <a:xfrm>
            <a:off x="921862" y="1883640"/>
            <a:ext cx="194400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04" name="TextBox 3603">
            <a:extLst>
              <a:ext uri="{FF2B5EF4-FFF2-40B4-BE49-F238E27FC236}">
                <a16:creationId xmlns:a16="http://schemas.microsoft.com/office/drawing/2014/main" id="{549E04FE-DDA2-47AE-93AB-D27E64E7495C}"/>
              </a:ext>
            </a:extLst>
          </p:cNvPr>
          <p:cNvSpPr txBox="1"/>
          <p:nvPr/>
        </p:nvSpPr>
        <p:spPr>
          <a:xfrm>
            <a:off x="3018959" y="1883640"/>
            <a:ext cx="19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05" name="TextBox 3604">
            <a:extLst>
              <a:ext uri="{FF2B5EF4-FFF2-40B4-BE49-F238E27FC236}">
                <a16:creationId xmlns:a16="http://schemas.microsoft.com/office/drawing/2014/main" id="{B0D5A001-1272-456A-88DD-58112BC6C10F}"/>
              </a:ext>
            </a:extLst>
          </p:cNvPr>
          <p:cNvSpPr txBox="1"/>
          <p:nvPr/>
        </p:nvSpPr>
        <p:spPr>
          <a:xfrm>
            <a:off x="7213153" y="1883640"/>
            <a:ext cx="1944000" cy="46166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06" name="TextBox 3605">
            <a:extLst>
              <a:ext uri="{FF2B5EF4-FFF2-40B4-BE49-F238E27FC236}">
                <a16:creationId xmlns:a16="http://schemas.microsoft.com/office/drawing/2014/main" id="{AE429BA0-2F72-4DA6-9F0E-03F7E0AB9130}"/>
              </a:ext>
            </a:extLst>
          </p:cNvPr>
          <p:cNvSpPr txBox="1"/>
          <p:nvPr/>
        </p:nvSpPr>
        <p:spPr>
          <a:xfrm>
            <a:off x="9310249" y="1883640"/>
            <a:ext cx="1944000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07" name="TextBox 3606">
            <a:extLst>
              <a:ext uri="{FF2B5EF4-FFF2-40B4-BE49-F238E27FC236}">
                <a16:creationId xmlns:a16="http://schemas.microsoft.com/office/drawing/2014/main" id="{517CBFFF-F3B0-43BB-BA78-AF88C299E7C9}"/>
              </a:ext>
            </a:extLst>
          </p:cNvPr>
          <p:cNvSpPr txBox="1"/>
          <p:nvPr/>
        </p:nvSpPr>
        <p:spPr>
          <a:xfrm>
            <a:off x="5116056" y="1883640"/>
            <a:ext cx="19440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08" name="Rectangle 3607">
            <a:extLst>
              <a:ext uri="{FF2B5EF4-FFF2-40B4-BE49-F238E27FC236}">
                <a16:creationId xmlns:a16="http://schemas.microsoft.com/office/drawing/2014/main" id="{2C92B390-C93E-4CAC-AEE7-C3752E626ECE}"/>
              </a:ext>
            </a:extLst>
          </p:cNvPr>
          <p:cNvSpPr/>
          <p:nvPr/>
        </p:nvSpPr>
        <p:spPr>
          <a:xfrm>
            <a:off x="921862" y="2459880"/>
            <a:ext cx="1944000" cy="20358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7000"/>
                </a:schemeClr>
              </a:gs>
              <a:gs pos="100000">
                <a:schemeClr val="bg1"/>
              </a:gs>
            </a:gsLst>
            <a:lin ang="10800000" scaled="0"/>
            <a:tileRect/>
          </a:gradFill>
          <a:ln w="158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609" name="Group 3608">
            <a:extLst>
              <a:ext uri="{FF2B5EF4-FFF2-40B4-BE49-F238E27FC236}">
                <a16:creationId xmlns:a16="http://schemas.microsoft.com/office/drawing/2014/main" id="{C151B44E-105A-42CC-B282-ED4CE5A49268}"/>
              </a:ext>
            </a:extLst>
          </p:cNvPr>
          <p:cNvGrpSpPr/>
          <p:nvPr/>
        </p:nvGrpSpPr>
        <p:grpSpPr>
          <a:xfrm>
            <a:off x="997174" y="2583253"/>
            <a:ext cx="1793376" cy="1292663"/>
            <a:chOff x="819820" y="3646109"/>
            <a:chExt cx="1225994" cy="1292663"/>
          </a:xfrm>
          <a:noFill/>
        </p:grpSpPr>
        <p:sp>
          <p:nvSpPr>
            <p:cNvPr id="3610" name="TextBox 3609">
              <a:extLst>
                <a:ext uri="{FF2B5EF4-FFF2-40B4-BE49-F238E27FC236}">
                  <a16:creationId xmlns:a16="http://schemas.microsoft.com/office/drawing/2014/main" id="{38938D2E-0C24-42B0-B19E-3150FF441CAD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11" name="TextBox 3610">
              <a:extLst>
                <a:ext uri="{FF2B5EF4-FFF2-40B4-BE49-F238E27FC236}">
                  <a16:creationId xmlns:a16="http://schemas.microsoft.com/office/drawing/2014/main" id="{D196156E-CE41-44F3-A3CE-911CB8721B42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612" name="Rectangle 3611">
            <a:extLst>
              <a:ext uri="{FF2B5EF4-FFF2-40B4-BE49-F238E27FC236}">
                <a16:creationId xmlns:a16="http://schemas.microsoft.com/office/drawing/2014/main" id="{0F28D199-2E67-4E53-B917-B1DDD9A637ED}"/>
              </a:ext>
            </a:extLst>
          </p:cNvPr>
          <p:cNvSpPr/>
          <p:nvPr/>
        </p:nvSpPr>
        <p:spPr>
          <a:xfrm>
            <a:off x="3018959" y="2459880"/>
            <a:ext cx="1944000" cy="20358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7000"/>
                </a:schemeClr>
              </a:gs>
              <a:gs pos="100000">
                <a:schemeClr val="bg1"/>
              </a:gs>
            </a:gsLst>
            <a:lin ang="10800000" scaled="0"/>
            <a:tileRect/>
          </a:gradFill>
          <a:ln w="158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613" name="Group 3612">
            <a:extLst>
              <a:ext uri="{FF2B5EF4-FFF2-40B4-BE49-F238E27FC236}">
                <a16:creationId xmlns:a16="http://schemas.microsoft.com/office/drawing/2014/main" id="{D10542B2-FCE2-4376-B19B-77A357A34EC3}"/>
              </a:ext>
            </a:extLst>
          </p:cNvPr>
          <p:cNvGrpSpPr/>
          <p:nvPr/>
        </p:nvGrpSpPr>
        <p:grpSpPr>
          <a:xfrm>
            <a:off x="3094271" y="2583252"/>
            <a:ext cx="1793376" cy="1661995"/>
            <a:chOff x="819820" y="3646109"/>
            <a:chExt cx="1225994" cy="1661995"/>
          </a:xfrm>
          <a:noFill/>
        </p:grpSpPr>
        <p:sp>
          <p:nvSpPr>
            <p:cNvPr id="3614" name="TextBox 3613">
              <a:extLst>
                <a:ext uri="{FF2B5EF4-FFF2-40B4-BE49-F238E27FC236}">
                  <a16:creationId xmlns:a16="http://schemas.microsoft.com/office/drawing/2014/main" id="{A9921E11-DE15-4743-8803-D210A1473E8F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15" name="TextBox 3614">
              <a:extLst>
                <a:ext uri="{FF2B5EF4-FFF2-40B4-BE49-F238E27FC236}">
                  <a16:creationId xmlns:a16="http://schemas.microsoft.com/office/drawing/2014/main" id="{CB88E328-B596-4453-99E9-B7A34D74519D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616" name="Rectangle 3615">
            <a:extLst>
              <a:ext uri="{FF2B5EF4-FFF2-40B4-BE49-F238E27FC236}">
                <a16:creationId xmlns:a16="http://schemas.microsoft.com/office/drawing/2014/main" id="{F535427C-80D2-4184-BAE9-49FB032F557A}"/>
              </a:ext>
            </a:extLst>
          </p:cNvPr>
          <p:cNvSpPr/>
          <p:nvPr/>
        </p:nvSpPr>
        <p:spPr>
          <a:xfrm>
            <a:off x="5116056" y="2459880"/>
            <a:ext cx="1944000" cy="20358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7000"/>
                </a:schemeClr>
              </a:gs>
              <a:gs pos="100000">
                <a:schemeClr val="bg1"/>
              </a:gs>
            </a:gsLst>
            <a:lin ang="10800000" scaled="0"/>
            <a:tileRect/>
          </a:gradFill>
          <a:ln w="158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617" name="Group 3616">
            <a:extLst>
              <a:ext uri="{FF2B5EF4-FFF2-40B4-BE49-F238E27FC236}">
                <a16:creationId xmlns:a16="http://schemas.microsoft.com/office/drawing/2014/main" id="{1641F943-C428-4860-81FA-17CE15EFFDE3}"/>
              </a:ext>
            </a:extLst>
          </p:cNvPr>
          <p:cNvGrpSpPr/>
          <p:nvPr/>
        </p:nvGrpSpPr>
        <p:grpSpPr>
          <a:xfrm>
            <a:off x="5191368" y="2583252"/>
            <a:ext cx="1793376" cy="1661995"/>
            <a:chOff x="819820" y="3646109"/>
            <a:chExt cx="1225994" cy="1661995"/>
          </a:xfrm>
          <a:noFill/>
        </p:grpSpPr>
        <p:sp>
          <p:nvSpPr>
            <p:cNvPr id="3618" name="TextBox 3617">
              <a:extLst>
                <a:ext uri="{FF2B5EF4-FFF2-40B4-BE49-F238E27FC236}">
                  <a16:creationId xmlns:a16="http://schemas.microsoft.com/office/drawing/2014/main" id="{5C7AF7ED-8286-49C3-867C-E246AE3EF880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19" name="TextBox 3618">
              <a:extLst>
                <a:ext uri="{FF2B5EF4-FFF2-40B4-BE49-F238E27FC236}">
                  <a16:creationId xmlns:a16="http://schemas.microsoft.com/office/drawing/2014/main" id="{A8E55FB6-1E82-4E4B-9E1A-A92CF241FF28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620" name="Rectangle 3619">
            <a:extLst>
              <a:ext uri="{FF2B5EF4-FFF2-40B4-BE49-F238E27FC236}">
                <a16:creationId xmlns:a16="http://schemas.microsoft.com/office/drawing/2014/main" id="{6AEB0A17-C33F-47A6-A0D9-1C12496DA3C8}"/>
              </a:ext>
            </a:extLst>
          </p:cNvPr>
          <p:cNvSpPr/>
          <p:nvPr/>
        </p:nvSpPr>
        <p:spPr>
          <a:xfrm>
            <a:off x="7213153" y="2459880"/>
            <a:ext cx="1944000" cy="20358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7000"/>
                </a:schemeClr>
              </a:gs>
              <a:gs pos="100000">
                <a:schemeClr val="bg1"/>
              </a:gs>
            </a:gsLst>
            <a:lin ang="10800000" scaled="0"/>
            <a:tileRect/>
          </a:gradFill>
          <a:ln w="158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621" name="Group 3620">
            <a:extLst>
              <a:ext uri="{FF2B5EF4-FFF2-40B4-BE49-F238E27FC236}">
                <a16:creationId xmlns:a16="http://schemas.microsoft.com/office/drawing/2014/main" id="{E310750D-FDC6-4D4A-A298-5B035EB47585}"/>
              </a:ext>
            </a:extLst>
          </p:cNvPr>
          <p:cNvGrpSpPr/>
          <p:nvPr/>
        </p:nvGrpSpPr>
        <p:grpSpPr>
          <a:xfrm>
            <a:off x="7288465" y="2583252"/>
            <a:ext cx="1793376" cy="1661995"/>
            <a:chOff x="819820" y="3646109"/>
            <a:chExt cx="1225994" cy="1661995"/>
          </a:xfrm>
          <a:noFill/>
        </p:grpSpPr>
        <p:sp>
          <p:nvSpPr>
            <p:cNvPr id="3622" name="TextBox 3621">
              <a:extLst>
                <a:ext uri="{FF2B5EF4-FFF2-40B4-BE49-F238E27FC236}">
                  <a16:creationId xmlns:a16="http://schemas.microsoft.com/office/drawing/2014/main" id="{493FA3E9-BB5D-446C-8ACD-FB3333B83FA8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23" name="TextBox 3622">
              <a:extLst>
                <a:ext uri="{FF2B5EF4-FFF2-40B4-BE49-F238E27FC236}">
                  <a16:creationId xmlns:a16="http://schemas.microsoft.com/office/drawing/2014/main" id="{F6C18833-E746-47B4-A907-97CA633E01F2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624" name="Rectangle 3623">
            <a:extLst>
              <a:ext uri="{FF2B5EF4-FFF2-40B4-BE49-F238E27FC236}">
                <a16:creationId xmlns:a16="http://schemas.microsoft.com/office/drawing/2014/main" id="{C5738951-1575-4D94-B013-8FFB68FB2673}"/>
              </a:ext>
            </a:extLst>
          </p:cNvPr>
          <p:cNvSpPr/>
          <p:nvPr/>
        </p:nvSpPr>
        <p:spPr>
          <a:xfrm>
            <a:off x="9310249" y="2459880"/>
            <a:ext cx="1944000" cy="20358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7000"/>
                </a:schemeClr>
              </a:gs>
              <a:gs pos="100000">
                <a:schemeClr val="bg1"/>
              </a:gs>
            </a:gsLst>
            <a:lin ang="10800000" scaled="0"/>
            <a:tileRect/>
          </a:gradFill>
          <a:ln w="158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625" name="Group 3624">
            <a:extLst>
              <a:ext uri="{FF2B5EF4-FFF2-40B4-BE49-F238E27FC236}">
                <a16:creationId xmlns:a16="http://schemas.microsoft.com/office/drawing/2014/main" id="{F173632C-D704-49DC-BF76-355D5EE8940D}"/>
              </a:ext>
            </a:extLst>
          </p:cNvPr>
          <p:cNvGrpSpPr/>
          <p:nvPr/>
        </p:nvGrpSpPr>
        <p:grpSpPr>
          <a:xfrm>
            <a:off x="9385561" y="2583252"/>
            <a:ext cx="1793376" cy="1661995"/>
            <a:chOff x="819820" y="3646109"/>
            <a:chExt cx="1225994" cy="1661995"/>
          </a:xfrm>
          <a:noFill/>
        </p:grpSpPr>
        <p:sp>
          <p:nvSpPr>
            <p:cNvPr id="3626" name="TextBox 3625">
              <a:extLst>
                <a:ext uri="{FF2B5EF4-FFF2-40B4-BE49-F238E27FC236}">
                  <a16:creationId xmlns:a16="http://schemas.microsoft.com/office/drawing/2014/main" id="{F1D74209-877E-4CCC-A5B9-8F98E7E608C4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27" name="TextBox 3626">
              <a:extLst>
                <a:ext uri="{FF2B5EF4-FFF2-40B4-BE49-F238E27FC236}">
                  <a16:creationId xmlns:a16="http://schemas.microsoft.com/office/drawing/2014/main" id="{3DE61C22-006B-4213-A87B-9FA7BE552FD9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628" name="Straight Connector 3627">
            <a:extLst>
              <a:ext uri="{FF2B5EF4-FFF2-40B4-BE49-F238E27FC236}">
                <a16:creationId xmlns:a16="http://schemas.microsoft.com/office/drawing/2014/main" id="{1A2CDACE-C3EF-41A3-A620-96FEC6D7EBDA}"/>
              </a:ext>
            </a:extLst>
          </p:cNvPr>
          <p:cNvCxnSpPr/>
          <p:nvPr/>
        </p:nvCxnSpPr>
        <p:spPr>
          <a:xfrm>
            <a:off x="1893862" y="4767181"/>
            <a:ext cx="0" cy="453129"/>
          </a:xfrm>
          <a:prstGeom prst="line">
            <a:avLst/>
          </a:prstGeom>
          <a:ln w="666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9" name="Straight Connector 3628">
            <a:extLst>
              <a:ext uri="{FF2B5EF4-FFF2-40B4-BE49-F238E27FC236}">
                <a16:creationId xmlns:a16="http://schemas.microsoft.com/office/drawing/2014/main" id="{6492B62E-38BE-4D89-801E-EB93184CBB19}"/>
              </a:ext>
            </a:extLst>
          </p:cNvPr>
          <p:cNvCxnSpPr/>
          <p:nvPr/>
        </p:nvCxnSpPr>
        <p:spPr>
          <a:xfrm>
            <a:off x="6088056" y="4767181"/>
            <a:ext cx="0" cy="453129"/>
          </a:xfrm>
          <a:prstGeom prst="line">
            <a:avLst/>
          </a:prstGeom>
          <a:ln w="666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0" name="Straight Connector 3629">
            <a:extLst>
              <a:ext uri="{FF2B5EF4-FFF2-40B4-BE49-F238E27FC236}">
                <a16:creationId xmlns:a16="http://schemas.microsoft.com/office/drawing/2014/main" id="{5066ACFF-060C-4843-B786-0106DBF3F442}"/>
              </a:ext>
            </a:extLst>
          </p:cNvPr>
          <p:cNvCxnSpPr/>
          <p:nvPr/>
        </p:nvCxnSpPr>
        <p:spPr>
          <a:xfrm>
            <a:off x="3990959" y="4767181"/>
            <a:ext cx="0" cy="453129"/>
          </a:xfrm>
          <a:prstGeom prst="line">
            <a:avLst/>
          </a:prstGeom>
          <a:ln w="666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1" name="Straight Connector 3630">
            <a:extLst>
              <a:ext uri="{FF2B5EF4-FFF2-40B4-BE49-F238E27FC236}">
                <a16:creationId xmlns:a16="http://schemas.microsoft.com/office/drawing/2014/main" id="{25B4133F-A43C-4735-AC56-69A29AD8EC9C}"/>
              </a:ext>
            </a:extLst>
          </p:cNvPr>
          <p:cNvCxnSpPr/>
          <p:nvPr/>
        </p:nvCxnSpPr>
        <p:spPr>
          <a:xfrm>
            <a:off x="8185153" y="4767181"/>
            <a:ext cx="0" cy="453129"/>
          </a:xfrm>
          <a:prstGeom prst="line">
            <a:avLst/>
          </a:prstGeom>
          <a:ln w="666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2" name="Straight Connector 3631">
            <a:extLst>
              <a:ext uri="{FF2B5EF4-FFF2-40B4-BE49-F238E27FC236}">
                <a16:creationId xmlns:a16="http://schemas.microsoft.com/office/drawing/2014/main" id="{616D6AED-C3AB-43B9-895D-9AA35A5D4C80}"/>
              </a:ext>
            </a:extLst>
          </p:cNvPr>
          <p:cNvCxnSpPr/>
          <p:nvPr/>
        </p:nvCxnSpPr>
        <p:spPr>
          <a:xfrm>
            <a:off x="10282249" y="4767181"/>
            <a:ext cx="0" cy="453129"/>
          </a:xfrm>
          <a:prstGeom prst="line">
            <a:avLst/>
          </a:prstGeom>
          <a:ln w="666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3" name="Oval 3632">
            <a:extLst>
              <a:ext uri="{FF2B5EF4-FFF2-40B4-BE49-F238E27FC236}">
                <a16:creationId xmlns:a16="http://schemas.microsoft.com/office/drawing/2014/main" id="{373D4FBA-FD14-491F-ADF2-EC3313EEA3CD}"/>
              </a:ext>
            </a:extLst>
          </p:cNvPr>
          <p:cNvSpPr/>
          <p:nvPr/>
        </p:nvSpPr>
        <p:spPr>
          <a:xfrm>
            <a:off x="1499236" y="5312482"/>
            <a:ext cx="810105" cy="81010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634" name="Oval 3633">
            <a:extLst>
              <a:ext uri="{FF2B5EF4-FFF2-40B4-BE49-F238E27FC236}">
                <a16:creationId xmlns:a16="http://schemas.microsoft.com/office/drawing/2014/main" id="{EF878E5C-73E6-45B3-9717-C63AAC91E3A4}"/>
              </a:ext>
            </a:extLst>
          </p:cNvPr>
          <p:cNvSpPr/>
          <p:nvPr/>
        </p:nvSpPr>
        <p:spPr>
          <a:xfrm>
            <a:off x="5691736" y="5312482"/>
            <a:ext cx="810105" cy="81010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635" name="Oval 3634">
            <a:extLst>
              <a:ext uri="{FF2B5EF4-FFF2-40B4-BE49-F238E27FC236}">
                <a16:creationId xmlns:a16="http://schemas.microsoft.com/office/drawing/2014/main" id="{FC12E60C-26B3-4C83-A461-A0A13D5F57C7}"/>
              </a:ext>
            </a:extLst>
          </p:cNvPr>
          <p:cNvSpPr/>
          <p:nvPr/>
        </p:nvSpPr>
        <p:spPr>
          <a:xfrm>
            <a:off x="3595486" y="5312482"/>
            <a:ext cx="810105" cy="81010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636" name="Oval 3635">
            <a:extLst>
              <a:ext uri="{FF2B5EF4-FFF2-40B4-BE49-F238E27FC236}">
                <a16:creationId xmlns:a16="http://schemas.microsoft.com/office/drawing/2014/main" id="{58831DCB-2DC6-4C6D-A126-E05AE9A9EF18}"/>
              </a:ext>
            </a:extLst>
          </p:cNvPr>
          <p:cNvSpPr/>
          <p:nvPr/>
        </p:nvSpPr>
        <p:spPr>
          <a:xfrm>
            <a:off x="7787986" y="5312482"/>
            <a:ext cx="810105" cy="81010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637" name="Oval 3636">
            <a:extLst>
              <a:ext uri="{FF2B5EF4-FFF2-40B4-BE49-F238E27FC236}">
                <a16:creationId xmlns:a16="http://schemas.microsoft.com/office/drawing/2014/main" id="{F0F379FC-0AE6-4583-885D-D55AD3AC07BC}"/>
              </a:ext>
            </a:extLst>
          </p:cNvPr>
          <p:cNvSpPr/>
          <p:nvPr/>
        </p:nvSpPr>
        <p:spPr>
          <a:xfrm>
            <a:off x="9884237" y="5312482"/>
            <a:ext cx="810105" cy="81010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638" name="Rectangle 9">
            <a:extLst>
              <a:ext uri="{FF2B5EF4-FFF2-40B4-BE49-F238E27FC236}">
                <a16:creationId xmlns:a16="http://schemas.microsoft.com/office/drawing/2014/main" id="{4ABA7A3C-ED2E-4F42-9247-A332802CCEEA}"/>
              </a:ext>
            </a:extLst>
          </p:cNvPr>
          <p:cNvSpPr/>
          <p:nvPr/>
        </p:nvSpPr>
        <p:spPr>
          <a:xfrm>
            <a:off x="8022572" y="5540924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39" name="Rounded Rectangle 25">
            <a:extLst>
              <a:ext uri="{FF2B5EF4-FFF2-40B4-BE49-F238E27FC236}">
                <a16:creationId xmlns:a16="http://schemas.microsoft.com/office/drawing/2014/main" id="{9F7B2DBA-2E30-436C-85E9-2006F4092F20}"/>
              </a:ext>
            </a:extLst>
          </p:cNvPr>
          <p:cNvSpPr/>
          <p:nvPr/>
        </p:nvSpPr>
        <p:spPr>
          <a:xfrm>
            <a:off x="3808626" y="5592038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40" name="Freeform 55">
            <a:extLst>
              <a:ext uri="{FF2B5EF4-FFF2-40B4-BE49-F238E27FC236}">
                <a16:creationId xmlns:a16="http://schemas.microsoft.com/office/drawing/2014/main" id="{F70D5193-CF72-4233-A5BD-5E6ECC20BD0F}"/>
              </a:ext>
            </a:extLst>
          </p:cNvPr>
          <p:cNvSpPr/>
          <p:nvPr/>
        </p:nvSpPr>
        <p:spPr>
          <a:xfrm rot="2700000">
            <a:off x="10171247" y="5457719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41" name="Trapezoid 22">
            <a:extLst>
              <a:ext uri="{FF2B5EF4-FFF2-40B4-BE49-F238E27FC236}">
                <a16:creationId xmlns:a16="http://schemas.microsoft.com/office/drawing/2014/main" id="{E6565258-DE39-4712-8661-B4BAEA9F9239}"/>
              </a:ext>
            </a:extLst>
          </p:cNvPr>
          <p:cNvSpPr>
            <a:spLocks noChangeAspect="1"/>
          </p:cNvSpPr>
          <p:nvPr/>
        </p:nvSpPr>
        <p:spPr>
          <a:xfrm>
            <a:off x="1655424" y="5592038"/>
            <a:ext cx="476876" cy="242596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42" name="Freeform 53">
            <a:extLst>
              <a:ext uri="{FF2B5EF4-FFF2-40B4-BE49-F238E27FC236}">
                <a16:creationId xmlns:a16="http://schemas.microsoft.com/office/drawing/2014/main" id="{DB987910-E46C-411B-BD34-2C8226B05B04}"/>
              </a:ext>
            </a:extLst>
          </p:cNvPr>
          <p:cNvSpPr/>
          <p:nvPr/>
        </p:nvSpPr>
        <p:spPr>
          <a:xfrm>
            <a:off x="5941121" y="5550448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11360</TotalTime>
  <Words>156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87</cp:revision>
  <dcterms:created xsi:type="dcterms:W3CDTF">2018-02-18T19:39:47Z</dcterms:created>
  <dcterms:modified xsi:type="dcterms:W3CDTF">2019-04-25T05:53:39Z</dcterms:modified>
</cp:coreProperties>
</file>