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4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829" name="Rectangle 2">
            <a:extLst>
              <a:ext uri="{FF2B5EF4-FFF2-40B4-BE49-F238E27FC236}">
                <a16:creationId xmlns:a16="http://schemas.microsoft.com/office/drawing/2014/main" id="{9E84A2A6-68D7-4CCE-A443-76B1DFAB2A6C}"/>
              </a:ext>
            </a:extLst>
          </p:cNvPr>
          <p:cNvSpPr/>
          <p:nvPr/>
        </p:nvSpPr>
        <p:spPr>
          <a:xfrm>
            <a:off x="9376359" y="3558169"/>
            <a:ext cx="1976001" cy="792000"/>
          </a:xfrm>
          <a:custGeom>
            <a:avLst/>
            <a:gdLst/>
            <a:ahLst/>
            <a:cxnLst/>
            <a:rect l="l" t="t" r="r" b="b"/>
            <a:pathLst>
              <a:path w="2088232" h="770880">
                <a:moveTo>
                  <a:pt x="0" y="0"/>
                </a:moveTo>
                <a:lnTo>
                  <a:pt x="337792" y="0"/>
                </a:lnTo>
                <a:lnTo>
                  <a:pt x="418273" y="0"/>
                </a:lnTo>
                <a:lnTo>
                  <a:pt x="1686396" y="0"/>
                </a:lnTo>
                <a:lnTo>
                  <a:pt x="1686396" y="76867"/>
                </a:lnTo>
                <a:lnTo>
                  <a:pt x="1779659" y="76867"/>
                </a:lnTo>
                <a:lnTo>
                  <a:pt x="2088232" y="385441"/>
                </a:lnTo>
                <a:lnTo>
                  <a:pt x="1779659" y="694014"/>
                </a:lnTo>
                <a:lnTo>
                  <a:pt x="1686396" y="694014"/>
                </a:lnTo>
                <a:lnTo>
                  <a:pt x="1686396" y="770880"/>
                </a:lnTo>
                <a:lnTo>
                  <a:pt x="418273" y="770880"/>
                </a:lnTo>
                <a:lnTo>
                  <a:pt x="337792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830" name="Group 5">
            <a:extLst>
              <a:ext uri="{FF2B5EF4-FFF2-40B4-BE49-F238E27FC236}">
                <a16:creationId xmlns:a16="http://schemas.microsoft.com/office/drawing/2014/main" id="{702B0886-7C0D-4453-8074-707D38B44A43}"/>
              </a:ext>
            </a:extLst>
          </p:cNvPr>
          <p:cNvGrpSpPr/>
          <p:nvPr/>
        </p:nvGrpSpPr>
        <p:grpSpPr>
          <a:xfrm>
            <a:off x="9461819" y="4628766"/>
            <a:ext cx="1786425" cy="1331933"/>
            <a:chOff x="6210998" y="1433695"/>
            <a:chExt cx="1457346" cy="1331933"/>
          </a:xfrm>
        </p:grpSpPr>
        <p:sp>
          <p:nvSpPr>
            <p:cNvPr id="3831" name="TextBox 3830">
              <a:extLst>
                <a:ext uri="{FF2B5EF4-FFF2-40B4-BE49-F238E27FC236}">
                  <a16:creationId xmlns:a16="http://schemas.microsoft.com/office/drawing/2014/main" id="{F56A4D13-8767-4CD9-955D-0B6B2A72A57F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32" name="TextBox 3831">
              <a:extLst>
                <a:ext uri="{FF2B5EF4-FFF2-40B4-BE49-F238E27FC236}">
                  <a16:creationId xmlns:a16="http://schemas.microsoft.com/office/drawing/2014/main" id="{9E86747A-A9B9-440C-83B4-38B5F7D7FBA3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33" name="TextBox 3832">
            <a:extLst>
              <a:ext uri="{FF2B5EF4-FFF2-40B4-BE49-F238E27FC236}">
                <a16:creationId xmlns:a16="http://schemas.microsoft.com/office/drawing/2014/main" id="{C94EBF5B-911C-4E4B-9A13-2D7D496D0069}"/>
              </a:ext>
            </a:extLst>
          </p:cNvPr>
          <p:cNvSpPr txBox="1"/>
          <p:nvPr/>
        </p:nvSpPr>
        <p:spPr>
          <a:xfrm>
            <a:off x="9698912" y="3754115"/>
            <a:ext cx="892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3834" name="Straight Connector 29">
            <a:extLst>
              <a:ext uri="{FF2B5EF4-FFF2-40B4-BE49-F238E27FC236}">
                <a16:creationId xmlns:a16="http://schemas.microsoft.com/office/drawing/2014/main" id="{A16F5481-C667-4218-B4EB-01CFE0811214}"/>
              </a:ext>
            </a:extLst>
          </p:cNvPr>
          <p:cNvCxnSpPr/>
          <p:nvPr/>
        </p:nvCxnSpPr>
        <p:spPr>
          <a:xfrm>
            <a:off x="9384814" y="4376924"/>
            <a:ext cx="0" cy="1692000"/>
          </a:xfrm>
          <a:prstGeom prst="line">
            <a:avLst/>
          </a:prstGeom>
          <a:ln w="317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35" name="Rectangle 2">
            <a:extLst>
              <a:ext uri="{FF2B5EF4-FFF2-40B4-BE49-F238E27FC236}">
                <a16:creationId xmlns:a16="http://schemas.microsoft.com/office/drawing/2014/main" id="{B62D2C01-CEAF-4CAA-A6B3-DFE816070BCC}"/>
              </a:ext>
            </a:extLst>
          </p:cNvPr>
          <p:cNvSpPr/>
          <p:nvPr/>
        </p:nvSpPr>
        <p:spPr>
          <a:xfrm>
            <a:off x="7624601" y="3558169"/>
            <a:ext cx="1976001" cy="792000"/>
          </a:xfrm>
          <a:custGeom>
            <a:avLst/>
            <a:gdLst/>
            <a:ahLst/>
            <a:cxnLst/>
            <a:rect l="l" t="t" r="r" b="b"/>
            <a:pathLst>
              <a:path w="2088232" h="770880">
                <a:moveTo>
                  <a:pt x="0" y="0"/>
                </a:moveTo>
                <a:lnTo>
                  <a:pt x="337792" y="0"/>
                </a:lnTo>
                <a:lnTo>
                  <a:pt x="418273" y="0"/>
                </a:lnTo>
                <a:lnTo>
                  <a:pt x="1686396" y="0"/>
                </a:lnTo>
                <a:lnTo>
                  <a:pt x="1686396" y="76867"/>
                </a:lnTo>
                <a:lnTo>
                  <a:pt x="1779659" y="76867"/>
                </a:lnTo>
                <a:lnTo>
                  <a:pt x="2088232" y="385441"/>
                </a:lnTo>
                <a:lnTo>
                  <a:pt x="1779659" y="694014"/>
                </a:lnTo>
                <a:lnTo>
                  <a:pt x="1686396" y="694014"/>
                </a:lnTo>
                <a:lnTo>
                  <a:pt x="1686396" y="770880"/>
                </a:lnTo>
                <a:lnTo>
                  <a:pt x="418273" y="770880"/>
                </a:lnTo>
                <a:lnTo>
                  <a:pt x="337792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836" name="Group 3835">
            <a:extLst>
              <a:ext uri="{FF2B5EF4-FFF2-40B4-BE49-F238E27FC236}">
                <a16:creationId xmlns:a16="http://schemas.microsoft.com/office/drawing/2014/main" id="{6A68F889-25F3-4EE6-850F-93BD9E2F19F0}"/>
              </a:ext>
            </a:extLst>
          </p:cNvPr>
          <p:cNvGrpSpPr/>
          <p:nvPr/>
        </p:nvGrpSpPr>
        <p:grpSpPr>
          <a:xfrm>
            <a:off x="7698918" y="1877254"/>
            <a:ext cx="1786425" cy="1331933"/>
            <a:chOff x="6210998" y="1433695"/>
            <a:chExt cx="1457346" cy="1331933"/>
          </a:xfrm>
        </p:grpSpPr>
        <p:sp>
          <p:nvSpPr>
            <p:cNvPr id="3837" name="TextBox 3836">
              <a:extLst>
                <a:ext uri="{FF2B5EF4-FFF2-40B4-BE49-F238E27FC236}">
                  <a16:creationId xmlns:a16="http://schemas.microsoft.com/office/drawing/2014/main" id="{7C03AEE4-FDC8-4542-904B-D9558F83006C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38" name="TextBox 3837">
              <a:extLst>
                <a:ext uri="{FF2B5EF4-FFF2-40B4-BE49-F238E27FC236}">
                  <a16:creationId xmlns:a16="http://schemas.microsoft.com/office/drawing/2014/main" id="{6285526F-317D-4725-8EF1-08C492F4CD6B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39" name="Group 3838">
            <a:extLst>
              <a:ext uri="{FF2B5EF4-FFF2-40B4-BE49-F238E27FC236}">
                <a16:creationId xmlns:a16="http://schemas.microsoft.com/office/drawing/2014/main" id="{26F9F673-4EF4-4543-B4CD-74E0E9DF869F}"/>
              </a:ext>
            </a:extLst>
          </p:cNvPr>
          <p:cNvGrpSpPr/>
          <p:nvPr/>
        </p:nvGrpSpPr>
        <p:grpSpPr>
          <a:xfrm>
            <a:off x="6030024" y="4628766"/>
            <a:ext cx="1786425" cy="1331933"/>
            <a:chOff x="6210998" y="1433695"/>
            <a:chExt cx="1457346" cy="1331933"/>
          </a:xfrm>
        </p:grpSpPr>
        <p:sp>
          <p:nvSpPr>
            <p:cNvPr id="3840" name="TextBox 3839">
              <a:extLst>
                <a:ext uri="{FF2B5EF4-FFF2-40B4-BE49-F238E27FC236}">
                  <a16:creationId xmlns:a16="http://schemas.microsoft.com/office/drawing/2014/main" id="{D95A5AB5-472F-472D-9654-27C0FDC17B13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41" name="TextBox 3840">
              <a:extLst>
                <a:ext uri="{FF2B5EF4-FFF2-40B4-BE49-F238E27FC236}">
                  <a16:creationId xmlns:a16="http://schemas.microsoft.com/office/drawing/2014/main" id="{517A14D4-A101-446B-9FF8-CF14BCA75907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42" name="Group 3841">
            <a:extLst>
              <a:ext uri="{FF2B5EF4-FFF2-40B4-BE49-F238E27FC236}">
                <a16:creationId xmlns:a16="http://schemas.microsoft.com/office/drawing/2014/main" id="{90E5A5D9-98A6-4BA4-A443-5BF9A129E756}"/>
              </a:ext>
            </a:extLst>
          </p:cNvPr>
          <p:cNvGrpSpPr/>
          <p:nvPr/>
        </p:nvGrpSpPr>
        <p:grpSpPr>
          <a:xfrm>
            <a:off x="2675144" y="4628766"/>
            <a:ext cx="1786425" cy="1331933"/>
            <a:chOff x="6210998" y="1433695"/>
            <a:chExt cx="1457346" cy="1331933"/>
          </a:xfrm>
        </p:grpSpPr>
        <p:sp>
          <p:nvSpPr>
            <p:cNvPr id="3843" name="TextBox 3842">
              <a:extLst>
                <a:ext uri="{FF2B5EF4-FFF2-40B4-BE49-F238E27FC236}">
                  <a16:creationId xmlns:a16="http://schemas.microsoft.com/office/drawing/2014/main" id="{B557AEED-DC55-42BF-B687-845FCAF9347F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44" name="TextBox 3843">
              <a:extLst>
                <a:ext uri="{FF2B5EF4-FFF2-40B4-BE49-F238E27FC236}">
                  <a16:creationId xmlns:a16="http://schemas.microsoft.com/office/drawing/2014/main" id="{661AB2A1-C980-41A1-8926-3F72AD3670EF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45" name="Group 3844">
            <a:extLst>
              <a:ext uri="{FF2B5EF4-FFF2-40B4-BE49-F238E27FC236}">
                <a16:creationId xmlns:a16="http://schemas.microsoft.com/office/drawing/2014/main" id="{29573382-B601-4272-A636-295B86B23E4F}"/>
              </a:ext>
            </a:extLst>
          </p:cNvPr>
          <p:cNvGrpSpPr/>
          <p:nvPr/>
        </p:nvGrpSpPr>
        <p:grpSpPr>
          <a:xfrm>
            <a:off x="4352584" y="1877254"/>
            <a:ext cx="1786425" cy="1331933"/>
            <a:chOff x="6210998" y="1433695"/>
            <a:chExt cx="1457346" cy="1331933"/>
          </a:xfrm>
        </p:grpSpPr>
        <p:sp>
          <p:nvSpPr>
            <p:cNvPr id="3846" name="TextBox 3845">
              <a:extLst>
                <a:ext uri="{FF2B5EF4-FFF2-40B4-BE49-F238E27FC236}">
                  <a16:creationId xmlns:a16="http://schemas.microsoft.com/office/drawing/2014/main" id="{1B1941A9-F285-45FB-9018-02BFCD06D877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47" name="TextBox 3846">
              <a:extLst>
                <a:ext uri="{FF2B5EF4-FFF2-40B4-BE49-F238E27FC236}">
                  <a16:creationId xmlns:a16="http://schemas.microsoft.com/office/drawing/2014/main" id="{5B3395CD-7622-4570-8F96-1063838FD622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48" name="Group 3847">
            <a:extLst>
              <a:ext uri="{FF2B5EF4-FFF2-40B4-BE49-F238E27FC236}">
                <a16:creationId xmlns:a16="http://schemas.microsoft.com/office/drawing/2014/main" id="{F4C7E3F6-0168-4082-8DC1-63BA20E6BFD4}"/>
              </a:ext>
            </a:extLst>
          </p:cNvPr>
          <p:cNvGrpSpPr/>
          <p:nvPr/>
        </p:nvGrpSpPr>
        <p:grpSpPr>
          <a:xfrm>
            <a:off x="1031888" y="1877254"/>
            <a:ext cx="1786425" cy="1331933"/>
            <a:chOff x="6210998" y="1433695"/>
            <a:chExt cx="1457346" cy="1331933"/>
          </a:xfrm>
        </p:grpSpPr>
        <p:sp>
          <p:nvSpPr>
            <p:cNvPr id="3849" name="TextBox 3848">
              <a:extLst>
                <a:ext uri="{FF2B5EF4-FFF2-40B4-BE49-F238E27FC236}">
                  <a16:creationId xmlns:a16="http://schemas.microsoft.com/office/drawing/2014/main" id="{8F2AA0A7-98D9-4AF6-81B8-1EB632783105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50" name="TextBox 3849">
              <a:extLst>
                <a:ext uri="{FF2B5EF4-FFF2-40B4-BE49-F238E27FC236}">
                  <a16:creationId xmlns:a16="http://schemas.microsoft.com/office/drawing/2014/main" id="{B70599A0-7528-4149-ABA1-E3DFE8D86684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51" name="Rectangle 1">
            <a:extLst>
              <a:ext uri="{FF2B5EF4-FFF2-40B4-BE49-F238E27FC236}">
                <a16:creationId xmlns:a16="http://schemas.microsoft.com/office/drawing/2014/main" id="{F36630CD-40AA-4F0B-A3A9-06BDA4916941}"/>
              </a:ext>
            </a:extLst>
          </p:cNvPr>
          <p:cNvSpPr/>
          <p:nvPr/>
        </p:nvSpPr>
        <p:spPr>
          <a:xfrm>
            <a:off x="5946274" y="3558169"/>
            <a:ext cx="1976400" cy="792000"/>
          </a:xfrm>
          <a:custGeom>
            <a:avLst/>
            <a:gdLst/>
            <a:ahLst/>
            <a:cxnLst/>
            <a:rect l="l" t="t" r="r" b="b"/>
            <a:pathLst>
              <a:path w="1750440" h="770880">
                <a:moveTo>
                  <a:pt x="0" y="0"/>
                </a:moveTo>
                <a:lnTo>
                  <a:pt x="1348604" y="0"/>
                </a:lnTo>
                <a:lnTo>
                  <a:pt x="1348604" y="76867"/>
                </a:lnTo>
                <a:lnTo>
                  <a:pt x="1441867" y="76867"/>
                </a:lnTo>
                <a:lnTo>
                  <a:pt x="1750440" y="385441"/>
                </a:lnTo>
                <a:lnTo>
                  <a:pt x="1441867" y="694014"/>
                </a:lnTo>
                <a:lnTo>
                  <a:pt x="1348604" y="694014"/>
                </a:lnTo>
                <a:lnTo>
                  <a:pt x="1348604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52" name="Rectangle 1">
            <a:extLst>
              <a:ext uri="{FF2B5EF4-FFF2-40B4-BE49-F238E27FC236}">
                <a16:creationId xmlns:a16="http://schemas.microsoft.com/office/drawing/2014/main" id="{4BD7EB94-EF92-4658-A7F4-A3DCF3E9E9C3}"/>
              </a:ext>
            </a:extLst>
          </p:cNvPr>
          <p:cNvSpPr/>
          <p:nvPr/>
        </p:nvSpPr>
        <p:spPr>
          <a:xfrm>
            <a:off x="4268348" y="3558169"/>
            <a:ext cx="1976001" cy="792000"/>
          </a:xfrm>
          <a:custGeom>
            <a:avLst/>
            <a:gdLst/>
            <a:ahLst/>
            <a:cxnLst/>
            <a:rect l="l" t="t" r="r" b="b"/>
            <a:pathLst>
              <a:path w="1750440" h="770880">
                <a:moveTo>
                  <a:pt x="0" y="0"/>
                </a:moveTo>
                <a:lnTo>
                  <a:pt x="1348604" y="0"/>
                </a:lnTo>
                <a:lnTo>
                  <a:pt x="1348604" y="76867"/>
                </a:lnTo>
                <a:lnTo>
                  <a:pt x="1441867" y="76867"/>
                </a:lnTo>
                <a:lnTo>
                  <a:pt x="1750440" y="385441"/>
                </a:lnTo>
                <a:lnTo>
                  <a:pt x="1441867" y="694014"/>
                </a:lnTo>
                <a:lnTo>
                  <a:pt x="1348604" y="694014"/>
                </a:lnTo>
                <a:lnTo>
                  <a:pt x="1348604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53" name="Rectangle 1">
            <a:extLst>
              <a:ext uri="{FF2B5EF4-FFF2-40B4-BE49-F238E27FC236}">
                <a16:creationId xmlns:a16="http://schemas.microsoft.com/office/drawing/2014/main" id="{CBC84A09-3663-4864-B0A6-55D5E6159015}"/>
              </a:ext>
            </a:extLst>
          </p:cNvPr>
          <p:cNvSpPr/>
          <p:nvPr/>
        </p:nvSpPr>
        <p:spPr>
          <a:xfrm>
            <a:off x="2590421" y="3558169"/>
            <a:ext cx="1976001" cy="792000"/>
          </a:xfrm>
          <a:custGeom>
            <a:avLst/>
            <a:gdLst/>
            <a:ahLst/>
            <a:cxnLst/>
            <a:rect l="l" t="t" r="r" b="b"/>
            <a:pathLst>
              <a:path w="1750440" h="770880">
                <a:moveTo>
                  <a:pt x="0" y="0"/>
                </a:moveTo>
                <a:lnTo>
                  <a:pt x="1348604" y="0"/>
                </a:lnTo>
                <a:lnTo>
                  <a:pt x="1348604" y="76867"/>
                </a:lnTo>
                <a:lnTo>
                  <a:pt x="1441867" y="76867"/>
                </a:lnTo>
                <a:lnTo>
                  <a:pt x="1750440" y="385441"/>
                </a:lnTo>
                <a:lnTo>
                  <a:pt x="1441867" y="694014"/>
                </a:lnTo>
                <a:lnTo>
                  <a:pt x="1348604" y="694014"/>
                </a:lnTo>
                <a:lnTo>
                  <a:pt x="1348604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54" name="Rectangle 1">
            <a:extLst>
              <a:ext uri="{FF2B5EF4-FFF2-40B4-BE49-F238E27FC236}">
                <a16:creationId xmlns:a16="http://schemas.microsoft.com/office/drawing/2014/main" id="{4D98A7CB-3758-477A-AF4F-7616312E68B4}"/>
              </a:ext>
            </a:extLst>
          </p:cNvPr>
          <p:cNvSpPr/>
          <p:nvPr/>
        </p:nvSpPr>
        <p:spPr>
          <a:xfrm>
            <a:off x="912494" y="3558169"/>
            <a:ext cx="1976001" cy="792000"/>
          </a:xfrm>
          <a:custGeom>
            <a:avLst/>
            <a:gdLst/>
            <a:ahLst/>
            <a:cxnLst/>
            <a:rect l="l" t="t" r="r" b="b"/>
            <a:pathLst>
              <a:path w="1750440" h="770880">
                <a:moveTo>
                  <a:pt x="0" y="0"/>
                </a:moveTo>
                <a:lnTo>
                  <a:pt x="1348604" y="0"/>
                </a:lnTo>
                <a:lnTo>
                  <a:pt x="1348604" y="76867"/>
                </a:lnTo>
                <a:lnTo>
                  <a:pt x="1441867" y="76867"/>
                </a:lnTo>
                <a:lnTo>
                  <a:pt x="1750440" y="385441"/>
                </a:lnTo>
                <a:lnTo>
                  <a:pt x="1441867" y="694014"/>
                </a:lnTo>
                <a:lnTo>
                  <a:pt x="1348604" y="694014"/>
                </a:lnTo>
                <a:lnTo>
                  <a:pt x="1348604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55" name="직사각형 113">
            <a:extLst>
              <a:ext uri="{FF2B5EF4-FFF2-40B4-BE49-F238E27FC236}">
                <a16:creationId xmlns:a16="http://schemas.microsoft.com/office/drawing/2014/main" id="{364F7D30-95CC-4978-B9A2-C88AC0939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095" y="3754115"/>
            <a:ext cx="8795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2014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56" name="TextBox 3855">
            <a:extLst>
              <a:ext uri="{FF2B5EF4-FFF2-40B4-BE49-F238E27FC236}">
                <a16:creationId xmlns:a16="http://schemas.microsoft.com/office/drawing/2014/main" id="{22022F75-DF54-4D3C-809D-9884AB933FF6}"/>
              </a:ext>
            </a:extLst>
          </p:cNvPr>
          <p:cNvSpPr txBox="1"/>
          <p:nvPr/>
        </p:nvSpPr>
        <p:spPr>
          <a:xfrm>
            <a:off x="2938895" y="3754115"/>
            <a:ext cx="892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57" name="TextBox 3856">
            <a:extLst>
              <a:ext uri="{FF2B5EF4-FFF2-40B4-BE49-F238E27FC236}">
                <a16:creationId xmlns:a16="http://schemas.microsoft.com/office/drawing/2014/main" id="{8B16E387-C386-4EED-9562-3D07D6D0DCAB}"/>
              </a:ext>
            </a:extLst>
          </p:cNvPr>
          <p:cNvSpPr txBox="1"/>
          <p:nvPr/>
        </p:nvSpPr>
        <p:spPr>
          <a:xfrm>
            <a:off x="4643855" y="3754115"/>
            <a:ext cx="892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58" name="TextBox 3857">
            <a:extLst>
              <a:ext uri="{FF2B5EF4-FFF2-40B4-BE49-F238E27FC236}">
                <a16:creationId xmlns:a16="http://schemas.microsoft.com/office/drawing/2014/main" id="{0F094A5B-AF7A-4415-95A9-FFA06E9B9729}"/>
              </a:ext>
            </a:extLst>
          </p:cNvPr>
          <p:cNvSpPr txBox="1"/>
          <p:nvPr/>
        </p:nvSpPr>
        <p:spPr>
          <a:xfrm>
            <a:off x="6348815" y="3754115"/>
            <a:ext cx="892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59" name="TextBox 3858">
            <a:extLst>
              <a:ext uri="{FF2B5EF4-FFF2-40B4-BE49-F238E27FC236}">
                <a16:creationId xmlns:a16="http://schemas.microsoft.com/office/drawing/2014/main" id="{F0D9AB2A-00FA-45B1-85DC-F0626582A0A3}"/>
              </a:ext>
            </a:extLst>
          </p:cNvPr>
          <p:cNvSpPr txBox="1"/>
          <p:nvPr/>
        </p:nvSpPr>
        <p:spPr>
          <a:xfrm>
            <a:off x="7993953" y="3754115"/>
            <a:ext cx="892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3860" name="Straight Connector 3859">
            <a:extLst>
              <a:ext uri="{FF2B5EF4-FFF2-40B4-BE49-F238E27FC236}">
                <a16:creationId xmlns:a16="http://schemas.microsoft.com/office/drawing/2014/main" id="{24869241-210C-44EF-A69B-A9C2A44DD3F3}"/>
              </a:ext>
            </a:extLst>
          </p:cNvPr>
          <p:cNvCxnSpPr/>
          <p:nvPr/>
        </p:nvCxnSpPr>
        <p:spPr>
          <a:xfrm>
            <a:off x="939901" y="1820452"/>
            <a:ext cx="0" cy="1692000"/>
          </a:xfrm>
          <a:prstGeom prst="line">
            <a:avLst/>
          </a:prstGeom>
          <a:ln w="317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1" name="Straight Connector 3860">
            <a:extLst>
              <a:ext uri="{FF2B5EF4-FFF2-40B4-BE49-F238E27FC236}">
                <a16:creationId xmlns:a16="http://schemas.microsoft.com/office/drawing/2014/main" id="{25E6C63C-DC50-4AB2-839E-EAE10B5BAF42}"/>
              </a:ext>
            </a:extLst>
          </p:cNvPr>
          <p:cNvCxnSpPr/>
          <p:nvPr/>
        </p:nvCxnSpPr>
        <p:spPr>
          <a:xfrm>
            <a:off x="2586154" y="4376924"/>
            <a:ext cx="0" cy="1692000"/>
          </a:xfrm>
          <a:prstGeom prst="line">
            <a:avLst/>
          </a:prstGeom>
          <a:ln w="317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2" name="Straight Connector 3861">
            <a:extLst>
              <a:ext uri="{FF2B5EF4-FFF2-40B4-BE49-F238E27FC236}">
                <a16:creationId xmlns:a16="http://schemas.microsoft.com/office/drawing/2014/main" id="{EFB7C8C6-9CFA-40B0-87D9-DBBF4C82D6E6}"/>
              </a:ext>
            </a:extLst>
          </p:cNvPr>
          <p:cNvCxnSpPr/>
          <p:nvPr/>
        </p:nvCxnSpPr>
        <p:spPr>
          <a:xfrm>
            <a:off x="4266591" y="1820452"/>
            <a:ext cx="0" cy="1692000"/>
          </a:xfrm>
          <a:prstGeom prst="line">
            <a:avLst/>
          </a:prstGeom>
          <a:ln w="317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3" name="Straight Connector 3862">
            <a:extLst>
              <a:ext uri="{FF2B5EF4-FFF2-40B4-BE49-F238E27FC236}">
                <a16:creationId xmlns:a16="http://schemas.microsoft.com/office/drawing/2014/main" id="{2E344248-F334-4A37-9BC4-8A3BBDEFC3EA}"/>
              </a:ext>
            </a:extLst>
          </p:cNvPr>
          <p:cNvCxnSpPr/>
          <p:nvPr/>
        </p:nvCxnSpPr>
        <p:spPr>
          <a:xfrm>
            <a:off x="5947028" y="4376924"/>
            <a:ext cx="0" cy="1692000"/>
          </a:xfrm>
          <a:prstGeom prst="line">
            <a:avLst/>
          </a:prstGeom>
          <a:ln w="317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4" name="Straight Connector 3863">
            <a:extLst>
              <a:ext uri="{FF2B5EF4-FFF2-40B4-BE49-F238E27FC236}">
                <a16:creationId xmlns:a16="http://schemas.microsoft.com/office/drawing/2014/main" id="{B6A96AB1-B5EF-49E3-90F5-C58FCD4B0399}"/>
              </a:ext>
            </a:extLst>
          </p:cNvPr>
          <p:cNvCxnSpPr/>
          <p:nvPr/>
        </p:nvCxnSpPr>
        <p:spPr>
          <a:xfrm>
            <a:off x="7618919" y="1820452"/>
            <a:ext cx="0" cy="1692000"/>
          </a:xfrm>
          <a:prstGeom prst="line">
            <a:avLst/>
          </a:prstGeom>
          <a:ln w="31750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11368</TotalTime>
  <Words>158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93</cp:revision>
  <dcterms:created xsi:type="dcterms:W3CDTF">2018-02-18T19:39:47Z</dcterms:created>
  <dcterms:modified xsi:type="dcterms:W3CDTF">2019-04-25T06:01:46Z</dcterms:modified>
</cp:coreProperties>
</file>