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169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8" name="Rectangle 6">
            <a:extLst>
              <a:ext uri="{FF2B5EF4-FFF2-40B4-BE49-F238E27FC236}">
                <a16:creationId xmlns:a16="http://schemas.microsoft.com/office/drawing/2014/main" id="{ADBDE621-A139-4F7D-94CD-6CA4277D9B7B}"/>
              </a:ext>
            </a:extLst>
          </p:cNvPr>
          <p:cNvSpPr/>
          <p:nvPr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200177"/>
            <a:ext cx="12191999" cy="775778"/>
          </a:xfrm>
        </p:spPr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1999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1258" name="Group 1257">
            <a:extLst>
              <a:ext uri="{FF2B5EF4-FFF2-40B4-BE49-F238E27FC236}">
                <a16:creationId xmlns:a16="http://schemas.microsoft.com/office/drawing/2014/main" id="{6BB92396-76A8-4CDA-97F0-862F369A3FC1}"/>
              </a:ext>
            </a:extLst>
          </p:cNvPr>
          <p:cNvGrpSpPr/>
          <p:nvPr/>
        </p:nvGrpSpPr>
        <p:grpSpPr>
          <a:xfrm>
            <a:off x="464552" y="3038538"/>
            <a:ext cx="4321299" cy="960263"/>
            <a:chOff x="434817" y="1911398"/>
            <a:chExt cx="4321299" cy="960263"/>
          </a:xfrm>
        </p:grpSpPr>
        <p:sp>
          <p:nvSpPr>
            <p:cNvPr id="1218" name="TextBox 1217">
              <a:extLst>
                <a:ext uri="{FF2B5EF4-FFF2-40B4-BE49-F238E27FC236}">
                  <a16:creationId xmlns:a16="http://schemas.microsoft.com/office/drawing/2014/main" id="{ED574DD7-A3BD-40D5-9C7E-57DADC8DD706}"/>
                </a:ext>
              </a:extLst>
            </p:cNvPr>
            <p:cNvSpPr txBox="1"/>
            <p:nvPr/>
          </p:nvSpPr>
          <p:spPr>
            <a:xfrm>
              <a:off x="434817" y="1911398"/>
              <a:ext cx="4321299" cy="3139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>
                <a:lnSpc>
                  <a:spcPct val="80000"/>
                </a:lnSpc>
              </a:pPr>
              <a:r>
                <a:rPr lang="en-US" altLang="ko-KR" dirty="0">
                  <a:solidFill>
                    <a:schemeClr val="accent1"/>
                  </a:solidFill>
                  <a:cs typeface="Arial" pitchFamily="34" charset="0"/>
                </a:rPr>
                <a:t>Simple Portfolio Presentation</a:t>
              </a:r>
            </a:p>
          </p:txBody>
        </p:sp>
        <p:sp>
          <p:nvSpPr>
            <p:cNvPr id="1221" name="TextBox 1220">
              <a:extLst>
                <a:ext uri="{FF2B5EF4-FFF2-40B4-BE49-F238E27FC236}">
                  <a16:creationId xmlns:a16="http://schemas.microsoft.com/office/drawing/2014/main" id="{20161D05-0742-4774-ACB3-B829A61C22CD}"/>
                </a:ext>
              </a:extLst>
            </p:cNvPr>
            <p:cNvSpPr txBox="1"/>
            <p:nvPr/>
          </p:nvSpPr>
          <p:spPr>
            <a:xfrm>
              <a:off x="434817" y="2225330"/>
              <a:ext cx="3732743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</a:t>
              </a:r>
              <a:endParaRPr lang="ko-KR" altLang="en-US" sz="1200" dirty="0">
                <a:cs typeface="Arial" pitchFamily="34" charset="0"/>
              </a:endParaRPr>
            </a:p>
          </p:txBody>
        </p:sp>
      </p:grpSp>
      <p:grpSp>
        <p:nvGrpSpPr>
          <p:cNvPr id="1257" name="Group 1256">
            <a:extLst>
              <a:ext uri="{FF2B5EF4-FFF2-40B4-BE49-F238E27FC236}">
                <a16:creationId xmlns:a16="http://schemas.microsoft.com/office/drawing/2014/main" id="{C2A20B57-4D57-4A32-84AD-A34DF02DEB75}"/>
              </a:ext>
            </a:extLst>
          </p:cNvPr>
          <p:cNvGrpSpPr/>
          <p:nvPr/>
        </p:nvGrpSpPr>
        <p:grpSpPr>
          <a:xfrm>
            <a:off x="464552" y="4147693"/>
            <a:ext cx="4321299" cy="957368"/>
            <a:chOff x="434817" y="3117410"/>
            <a:chExt cx="4321299" cy="957368"/>
          </a:xfrm>
        </p:grpSpPr>
        <p:sp>
          <p:nvSpPr>
            <p:cNvPr id="1220" name="TextBox 1219">
              <a:extLst>
                <a:ext uri="{FF2B5EF4-FFF2-40B4-BE49-F238E27FC236}">
                  <a16:creationId xmlns:a16="http://schemas.microsoft.com/office/drawing/2014/main" id="{C0E43035-05A5-48AD-B6DD-B61CF90BDCB2}"/>
                </a:ext>
              </a:extLst>
            </p:cNvPr>
            <p:cNvSpPr txBox="1"/>
            <p:nvPr/>
          </p:nvSpPr>
          <p:spPr>
            <a:xfrm>
              <a:off x="434817" y="3117410"/>
              <a:ext cx="4321299" cy="3139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>
                <a:lnSpc>
                  <a:spcPct val="80000"/>
                </a:lnSpc>
              </a:pPr>
              <a:r>
                <a:rPr lang="en-US" altLang="ko-KR" dirty="0">
                  <a:solidFill>
                    <a:schemeClr val="accent3"/>
                  </a:solidFill>
                  <a:cs typeface="Arial" pitchFamily="34" charset="0"/>
                </a:rPr>
                <a:t>Simple Portfolio</a:t>
              </a:r>
            </a:p>
          </p:txBody>
        </p:sp>
        <p:sp>
          <p:nvSpPr>
            <p:cNvPr id="1222" name="TextBox 1221">
              <a:extLst>
                <a:ext uri="{FF2B5EF4-FFF2-40B4-BE49-F238E27FC236}">
                  <a16:creationId xmlns:a16="http://schemas.microsoft.com/office/drawing/2014/main" id="{054B5F15-2184-4735-B589-8A3D6DAD38FC}"/>
                </a:ext>
              </a:extLst>
            </p:cNvPr>
            <p:cNvSpPr txBox="1"/>
            <p:nvPr/>
          </p:nvSpPr>
          <p:spPr>
            <a:xfrm>
              <a:off x="434817" y="3428447"/>
              <a:ext cx="3732743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</a:t>
              </a:r>
              <a:endParaRPr lang="ko-KR" altLang="en-US" sz="1200" dirty="0">
                <a:cs typeface="Arial" pitchFamily="34" charset="0"/>
              </a:endParaRPr>
            </a:p>
          </p:txBody>
        </p:sp>
      </p:grpSp>
      <p:grpSp>
        <p:nvGrpSpPr>
          <p:cNvPr id="1256" name="Group 1255">
            <a:extLst>
              <a:ext uri="{FF2B5EF4-FFF2-40B4-BE49-F238E27FC236}">
                <a16:creationId xmlns:a16="http://schemas.microsoft.com/office/drawing/2014/main" id="{0B48F24E-AB44-47D4-9DE8-AD442EE8ACC4}"/>
              </a:ext>
            </a:extLst>
          </p:cNvPr>
          <p:cNvGrpSpPr/>
          <p:nvPr/>
        </p:nvGrpSpPr>
        <p:grpSpPr>
          <a:xfrm>
            <a:off x="464552" y="5253954"/>
            <a:ext cx="4321299" cy="954472"/>
            <a:chOff x="434817" y="4323422"/>
            <a:chExt cx="4321299" cy="954472"/>
          </a:xfrm>
        </p:grpSpPr>
        <p:sp>
          <p:nvSpPr>
            <p:cNvPr id="1219" name="TextBox 1218">
              <a:extLst>
                <a:ext uri="{FF2B5EF4-FFF2-40B4-BE49-F238E27FC236}">
                  <a16:creationId xmlns:a16="http://schemas.microsoft.com/office/drawing/2014/main" id="{C2EF047C-32D6-47C3-B27D-8DEE02D5BE5B}"/>
                </a:ext>
              </a:extLst>
            </p:cNvPr>
            <p:cNvSpPr txBox="1"/>
            <p:nvPr/>
          </p:nvSpPr>
          <p:spPr>
            <a:xfrm>
              <a:off x="434817" y="4323422"/>
              <a:ext cx="4321299" cy="3139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>
                <a:lnSpc>
                  <a:spcPct val="80000"/>
                </a:lnSpc>
              </a:pPr>
              <a:r>
                <a:rPr lang="en-US" altLang="ko-KR" dirty="0">
                  <a:solidFill>
                    <a:schemeClr val="accent2"/>
                  </a:solidFill>
                  <a:cs typeface="Arial" pitchFamily="34" charset="0"/>
                </a:rPr>
                <a:t>Portfolio Presentation</a:t>
              </a:r>
            </a:p>
          </p:txBody>
        </p:sp>
        <p:sp>
          <p:nvSpPr>
            <p:cNvPr id="1223" name="TextBox 1222">
              <a:extLst>
                <a:ext uri="{FF2B5EF4-FFF2-40B4-BE49-F238E27FC236}">
                  <a16:creationId xmlns:a16="http://schemas.microsoft.com/office/drawing/2014/main" id="{C6502C00-CCDD-4402-ADFB-60827364F75D}"/>
                </a:ext>
              </a:extLst>
            </p:cNvPr>
            <p:cNvSpPr txBox="1"/>
            <p:nvPr/>
          </p:nvSpPr>
          <p:spPr>
            <a:xfrm>
              <a:off x="434817" y="4631563"/>
              <a:ext cx="3732743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</a:t>
              </a:r>
              <a:endParaRPr lang="ko-KR" altLang="en-US" sz="1200" dirty="0">
                <a:cs typeface="Arial" pitchFamily="34" charset="0"/>
              </a:endParaRPr>
            </a:p>
          </p:txBody>
        </p:sp>
      </p:grpSp>
      <p:grpSp>
        <p:nvGrpSpPr>
          <p:cNvPr id="1224" name="Graphic 179">
            <a:extLst>
              <a:ext uri="{FF2B5EF4-FFF2-40B4-BE49-F238E27FC236}">
                <a16:creationId xmlns:a16="http://schemas.microsoft.com/office/drawing/2014/main" id="{F88405D2-F54C-416B-A16B-57699A47D3B9}"/>
              </a:ext>
            </a:extLst>
          </p:cNvPr>
          <p:cNvGrpSpPr/>
          <p:nvPr/>
        </p:nvGrpSpPr>
        <p:grpSpPr>
          <a:xfrm>
            <a:off x="4911134" y="2487690"/>
            <a:ext cx="6844648" cy="3807335"/>
            <a:chOff x="0" y="38100"/>
            <a:chExt cx="12192000" cy="6781800"/>
          </a:xfrm>
        </p:grpSpPr>
        <p:sp>
          <p:nvSpPr>
            <p:cNvPr id="1225" name="Freeform: Shape 1224">
              <a:extLst>
                <a:ext uri="{FF2B5EF4-FFF2-40B4-BE49-F238E27FC236}">
                  <a16:creationId xmlns:a16="http://schemas.microsoft.com/office/drawing/2014/main" id="{BD93C82F-C312-48DC-81D7-87A1F1096B54}"/>
                </a:ext>
              </a:extLst>
            </p:cNvPr>
            <p:cNvSpPr/>
            <p:nvPr/>
          </p:nvSpPr>
          <p:spPr>
            <a:xfrm>
              <a:off x="0" y="5143500"/>
              <a:ext cx="12192000" cy="1676400"/>
            </a:xfrm>
            <a:custGeom>
              <a:avLst/>
              <a:gdLst>
                <a:gd name="connsiteX0" fmla="*/ 11907202 w 12192000"/>
                <a:gd name="connsiteY0" fmla="*/ 1677352 h 1676400"/>
                <a:gd name="connsiteX1" fmla="*/ 400050 w 12192000"/>
                <a:gd name="connsiteY1" fmla="*/ 1677352 h 1676400"/>
                <a:gd name="connsiteX2" fmla="*/ 0 w 12192000"/>
                <a:gd name="connsiteY2" fmla="*/ 0 h 1676400"/>
                <a:gd name="connsiteX3" fmla="*/ 12192952 w 12192000"/>
                <a:gd name="connsiteY3" fmla="*/ 0 h 1676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192000" h="1676400">
                  <a:moveTo>
                    <a:pt x="11907202" y="1677352"/>
                  </a:moveTo>
                  <a:lnTo>
                    <a:pt x="400050" y="1677352"/>
                  </a:lnTo>
                  <a:lnTo>
                    <a:pt x="0" y="0"/>
                  </a:lnTo>
                  <a:lnTo>
                    <a:pt x="12192952" y="0"/>
                  </a:lnTo>
                  <a:close/>
                </a:path>
              </a:pathLst>
            </a:custGeom>
            <a:solidFill>
              <a:schemeClr val="accent4">
                <a:lumMod val="75000"/>
                <a:alpha val="40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226" name="Freeform: Shape 1225">
              <a:extLst>
                <a:ext uri="{FF2B5EF4-FFF2-40B4-BE49-F238E27FC236}">
                  <a16:creationId xmlns:a16="http://schemas.microsoft.com/office/drawing/2014/main" id="{FFC1AAD4-F0E8-4551-A945-B97E60D1112E}"/>
                </a:ext>
              </a:extLst>
            </p:cNvPr>
            <p:cNvSpPr/>
            <p:nvPr/>
          </p:nvSpPr>
          <p:spPr>
            <a:xfrm>
              <a:off x="1139404" y="37147"/>
              <a:ext cx="10391775" cy="6419850"/>
            </a:xfrm>
            <a:custGeom>
              <a:avLst/>
              <a:gdLst>
                <a:gd name="connsiteX0" fmla="*/ 10401086 w 10391775"/>
                <a:gd name="connsiteY0" fmla="*/ 5277803 h 6419850"/>
                <a:gd name="connsiteX1" fmla="*/ 10346794 w 10391775"/>
                <a:gd name="connsiteY1" fmla="*/ 5213985 h 6419850"/>
                <a:gd name="connsiteX2" fmla="*/ 10257258 w 10391775"/>
                <a:gd name="connsiteY2" fmla="*/ 5204460 h 6419850"/>
                <a:gd name="connsiteX3" fmla="*/ 10055329 w 10391775"/>
                <a:gd name="connsiteY3" fmla="*/ 5180648 h 6419850"/>
                <a:gd name="connsiteX4" fmla="*/ 9990558 w 10391775"/>
                <a:gd name="connsiteY4" fmla="*/ 5137785 h 6419850"/>
                <a:gd name="connsiteX5" fmla="*/ 9946744 w 10391775"/>
                <a:gd name="connsiteY5" fmla="*/ 5097780 h 6419850"/>
                <a:gd name="connsiteX6" fmla="*/ 8430363 w 10391775"/>
                <a:gd name="connsiteY6" fmla="*/ 3751898 h 6419850"/>
                <a:gd name="connsiteX7" fmla="*/ 8434173 w 10391775"/>
                <a:gd name="connsiteY7" fmla="*/ 3711893 h 6419850"/>
                <a:gd name="connsiteX8" fmla="*/ 8403694 w 10391775"/>
                <a:gd name="connsiteY8" fmla="*/ 3470910 h 6419850"/>
                <a:gd name="connsiteX9" fmla="*/ 8289394 w 10391775"/>
                <a:gd name="connsiteY9" fmla="*/ 3220403 h 6419850"/>
                <a:gd name="connsiteX10" fmla="*/ 8270344 w 10391775"/>
                <a:gd name="connsiteY10" fmla="*/ 3156585 h 6419850"/>
                <a:gd name="connsiteX11" fmla="*/ 8249389 w 10391775"/>
                <a:gd name="connsiteY11" fmla="*/ 2998470 h 6419850"/>
                <a:gd name="connsiteX12" fmla="*/ 8235101 w 10391775"/>
                <a:gd name="connsiteY12" fmla="*/ 2959418 h 6419850"/>
                <a:gd name="connsiteX13" fmla="*/ 8251294 w 10391775"/>
                <a:gd name="connsiteY13" fmla="*/ 2849880 h 6419850"/>
                <a:gd name="connsiteX14" fmla="*/ 8243673 w 10391775"/>
                <a:gd name="connsiteY14" fmla="*/ 2742248 h 6419850"/>
                <a:gd name="connsiteX15" fmla="*/ 8164616 w 10391775"/>
                <a:gd name="connsiteY15" fmla="*/ 2652713 h 6419850"/>
                <a:gd name="connsiteX16" fmla="*/ 7905536 w 10391775"/>
                <a:gd name="connsiteY16" fmla="*/ 2518410 h 6419850"/>
                <a:gd name="connsiteX17" fmla="*/ 7904584 w 10391775"/>
                <a:gd name="connsiteY17" fmla="*/ 2516505 h 6419850"/>
                <a:gd name="connsiteX18" fmla="*/ 7896964 w 10391775"/>
                <a:gd name="connsiteY18" fmla="*/ 2493645 h 6419850"/>
                <a:gd name="connsiteX19" fmla="*/ 7984594 w 10391775"/>
                <a:gd name="connsiteY19" fmla="*/ 2342198 h 6419850"/>
                <a:gd name="connsiteX20" fmla="*/ 7993166 w 10391775"/>
                <a:gd name="connsiteY20" fmla="*/ 2317433 h 6419850"/>
                <a:gd name="connsiteX21" fmla="*/ 8005548 w 10391775"/>
                <a:gd name="connsiteY21" fmla="*/ 2270760 h 6419850"/>
                <a:gd name="connsiteX22" fmla="*/ 7965544 w 10391775"/>
                <a:gd name="connsiteY22" fmla="*/ 2142173 h 6419850"/>
                <a:gd name="connsiteX23" fmla="*/ 7956971 w 10391775"/>
                <a:gd name="connsiteY23" fmla="*/ 2039303 h 6419850"/>
                <a:gd name="connsiteX24" fmla="*/ 7962686 w 10391775"/>
                <a:gd name="connsiteY24" fmla="*/ 2036445 h 6419850"/>
                <a:gd name="connsiteX25" fmla="*/ 7979831 w 10391775"/>
                <a:gd name="connsiteY25" fmla="*/ 1876425 h 6419850"/>
                <a:gd name="connsiteX26" fmla="*/ 7975069 w 10391775"/>
                <a:gd name="connsiteY26" fmla="*/ 1875473 h 6419850"/>
                <a:gd name="connsiteX27" fmla="*/ 7950303 w 10391775"/>
                <a:gd name="connsiteY27" fmla="*/ 1832610 h 6419850"/>
                <a:gd name="connsiteX28" fmla="*/ 7813144 w 10391775"/>
                <a:gd name="connsiteY28" fmla="*/ 1753553 h 6419850"/>
                <a:gd name="connsiteX29" fmla="*/ 7776948 w 10391775"/>
                <a:gd name="connsiteY29" fmla="*/ 1728788 h 6419850"/>
                <a:gd name="connsiteX30" fmla="*/ 7735039 w 10391775"/>
                <a:gd name="connsiteY30" fmla="*/ 1305878 h 6419850"/>
                <a:gd name="connsiteX31" fmla="*/ 7711226 w 10391775"/>
                <a:gd name="connsiteY31" fmla="*/ 1237298 h 6419850"/>
                <a:gd name="connsiteX32" fmla="*/ 7568351 w 10391775"/>
                <a:gd name="connsiteY32" fmla="*/ 1065848 h 6419850"/>
                <a:gd name="connsiteX33" fmla="*/ 7569303 w 10391775"/>
                <a:gd name="connsiteY33" fmla="*/ 963930 h 6419850"/>
                <a:gd name="connsiteX34" fmla="*/ 7568351 w 10391775"/>
                <a:gd name="connsiteY34" fmla="*/ 962025 h 6419850"/>
                <a:gd name="connsiteX35" fmla="*/ 7596926 w 10391775"/>
                <a:gd name="connsiteY35" fmla="*/ 897255 h 6419850"/>
                <a:gd name="connsiteX36" fmla="*/ 7595021 w 10391775"/>
                <a:gd name="connsiteY36" fmla="*/ 866775 h 6419850"/>
                <a:gd name="connsiteX37" fmla="*/ 7602641 w 10391775"/>
                <a:gd name="connsiteY37" fmla="*/ 864870 h 6419850"/>
                <a:gd name="connsiteX38" fmla="*/ 7610261 w 10391775"/>
                <a:gd name="connsiteY38" fmla="*/ 785813 h 6419850"/>
                <a:gd name="connsiteX39" fmla="*/ 7603594 w 10391775"/>
                <a:gd name="connsiteY39" fmla="*/ 657225 h 6419850"/>
                <a:gd name="connsiteX40" fmla="*/ 7553111 w 10391775"/>
                <a:gd name="connsiteY40" fmla="*/ 541020 h 6419850"/>
                <a:gd name="connsiteX41" fmla="*/ 7226403 w 10391775"/>
                <a:gd name="connsiteY41" fmla="*/ 168593 h 6419850"/>
                <a:gd name="connsiteX42" fmla="*/ 7071146 w 10391775"/>
                <a:gd name="connsiteY42" fmla="*/ 69533 h 6419850"/>
                <a:gd name="connsiteX43" fmla="*/ 6949226 w 10391775"/>
                <a:gd name="connsiteY43" fmla="*/ 19050 h 6419850"/>
                <a:gd name="connsiteX44" fmla="*/ 6880646 w 10391775"/>
                <a:gd name="connsiteY44" fmla="*/ 0 h 6419850"/>
                <a:gd name="connsiteX45" fmla="*/ 6833021 w 10391775"/>
                <a:gd name="connsiteY45" fmla="*/ 0 h 6419850"/>
                <a:gd name="connsiteX46" fmla="*/ 6680621 w 10391775"/>
                <a:gd name="connsiteY46" fmla="*/ 0 h 6419850"/>
                <a:gd name="connsiteX47" fmla="*/ 6671096 w 10391775"/>
                <a:gd name="connsiteY47" fmla="*/ 0 h 6419850"/>
                <a:gd name="connsiteX48" fmla="*/ 6641569 w 10391775"/>
                <a:gd name="connsiteY48" fmla="*/ 18098 h 6419850"/>
                <a:gd name="connsiteX49" fmla="*/ 6529173 w 10391775"/>
                <a:gd name="connsiteY49" fmla="*/ 48578 h 6419850"/>
                <a:gd name="connsiteX50" fmla="*/ 6318671 w 10391775"/>
                <a:gd name="connsiteY50" fmla="*/ 153353 h 6419850"/>
                <a:gd name="connsiteX51" fmla="*/ 6091976 w 10391775"/>
                <a:gd name="connsiteY51" fmla="*/ 457200 h 6419850"/>
                <a:gd name="connsiteX52" fmla="*/ 6071973 w 10391775"/>
                <a:gd name="connsiteY52" fmla="*/ 533400 h 6419850"/>
                <a:gd name="connsiteX53" fmla="*/ 6060544 w 10391775"/>
                <a:gd name="connsiteY53" fmla="*/ 606743 h 6419850"/>
                <a:gd name="connsiteX54" fmla="*/ 6052923 w 10391775"/>
                <a:gd name="connsiteY54" fmla="*/ 676275 h 6419850"/>
                <a:gd name="connsiteX55" fmla="*/ 6044351 w 10391775"/>
                <a:gd name="connsiteY55" fmla="*/ 802958 h 6419850"/>
                <a:gd name="connsiteX56" fmla="*/ 6013871 w 10391775"/>
                <a:gd name="connsiteY56" fmla="*/ 847725 h 6419850"/>
                <a:gd name="connsiteX57" fmla="*/ 5919573 w 10391775"/>
                <a:gd name="connsiteY57" fmla="*/ 1057275 h 6419850"/>
                <a:gd name="connsiteX58" fmla="*/ 6011014 w 10391775"/>
                <a:gd name="connsiteY58" fmla="*/ 1267778 h 6419850"/>
                <a:gd name="connsiteX59" fmla="*/ 6011966 w 10391775"/>
                <a:gd name="connsiteY59" fmla="*/ 1276350 h 6419850"/>
                <a:gd name="connsiteX60" fmla="*/ 5880521 w 10391775"/>
                <a:gd name="connsiteY60" fmla="*/ 1524953 h 6419850"/>
                <a:gd name="connsiteX61" fmla="*/ 5801464 w 10391775"/>
                <a:gd name="connsiteY61" fmla="*/ 1797368 h 6419850"/>
                <a:gd name="connsiteX62" fmla="*/ 5794796 w 10391775"/>
                <a:gd name="connsiteY62" fmla="*/ 1829753 h 6419850"/>
                <a:gd name="connsiteX63" fmla="*/ 5792891 w 10391775"/>
                <a:gd name="connsiteY63" fmla="*/ 1846898 h 6419850"/>
                <a:gd name="connsiteX64" fmla="*/ 5792891 w 10391775"/>
                <a:gd name="connsiteY64" fmla="*/ 1846898 h 6419850"/>
                <a:gd name="connsiteX65" fmla="*/ 5785271 w 10391775"/>
                <a:gd name="connsiteY65" fmla="*/ 1896428 h 6419850"/>
                <a:gd name="connsiteX66" fmla="*/ 5772889 w 10391775"/>
                <a:gd name="connsiteY66" fmla="*/ 2006918 h 6419850"/>
                <a:gd name="connsiteX67" fmla="*/ 5766221 w 10391775"/>
                <a:gd name="connsiteY67" fmla="*/ 2067878 h 6419850"/>
                <a:gd name="connsiteX68" fmla="*/ 5754791 w 10391775"/>
                <a:gd name="connsiteY68" fmla="*/ 2143125 h 6419850"/>
                <a:gd name="connsiteX69" fmla="*/ 5722406 w 10391775"/>
                <a:gd name="connsiteY69" fmla="*/ 2151698 h 6419850"/>
                <a:gd name="connsiteX70" fmla="*/ 5722406 w 10391775"/>
                <a:gd name="connsiteY70" fmla="*/ 2151698 h 6419850"/>
                <a:gd name="connsiteX71" fmla="*/ 5310926 w 10391775"/>
                <a:gd name="connsiteY71" fmla="*/ 2225993 h 6419850"/>
                <a:gd name="connsiteX72" fmla="*/ 5306164 w 10391775"/>
                <a:gd name="connsiteY72" fmla="*/ 2228850 h 6419850"/>
                <a:gd name="connsiteX73" fmla="*/ 5209009 w 10391775"/>
                <a:gd name="connsiteY73" fmla="*/ 2246948 h 6419850"/>
                <a:gd name="connsiteX74" fmla="*/ 5209009 w 10391775"/>
                <a:gd name="connsiteY74" fmla="*/ 2246948 h 6419850"/>
                <a:gd name="connsiteX75" fmla="*/ 5085184 w 10391775"/>
                <a:gd name="connsiteY75" fmla="*/ 2249805 h 6419850"/>
                <a:gd name="connsiteX76" fmla="*/ 5001364 w 10391775"/>
                <a:gd name="connsiteY76" fmla="*/ 2286000 h 6419850"/>
                <a:gd name="connsiteX77" fmla="*/ 4965169 w 10391775"/>
                <a:gd name="connsiteY77" fmla="*/ 2363153 h 6419850"/>
                <a:gd name="connsiteX78" fmla="*/ 4912781 w 10391775"/>
                <a:gd name="connsiteY78" fmla="*/ 2507933 h 6419850"/>
                <a:gd name="connsiteX79" fmla="*/ 4687039 w 10391775"/>
                <a:gd name="connsiteY79" fmla="*/ 2970848 h 6419850"/>
                <a:gd name="connsiteX80" fmla="*/ 4620364 w 10391775"/>
                <a:gd name="connsiteY80" fmla="*/ 3170873 h 6419850"/>
                <a:gd name="connsiteX81" fmla="*/ 4391764 w 10391775"/>
                <a:gd name="connsiteY81" fmla="*/ 3722370 h 6419850"/>
                <a:gd name="connsiteX82" fmla="*/ 4388906 w 10391775"/>
                <a:gd name="connsiteY82" fmla="*/ 3730943 h 6419850"/>
                <a:gd name="connsiteX83" fmla="*/ 4373666 w 10391775"/>
                <a:gd name="connsiteY83" fmla="*/ 3818573 h 6419850"/>
                <a:gd name="connsiteX84" fmla="*/ 4318421 w 10391775"/>
                <a:gd name="connsiteY84" fmla="*/ 3914775 h 6419850"/>
                <a:gd name="connsiteX85" fmla="*/ 4151733 w 10391775"/>
                <a:gd name="connsiteY85" fmla="*/ 4318635 h 6419850"/>
                <a:gd name="connsiteX86" fmla="*/ 4112681 w 10391775"/>
                <a:gd name="connsiteY86" fmla="*/ 4448175 h 6419850"/>
                <a:gd name="connsiteX87" fmla="*/ 3847886 w 10391775"/>
                <a:gd name="connsiteY87" fmla="*/ 4705350 h 6419850"/>
                <a:gd name="connsiteX88" fmla="*/ 3847886 w 10391775"/>
                <a:gd name="connsiteY88" fmla="*/ 4705350 h 6419850"/>
                <a:gd name="connsiteX89" fmla="*/ 3669768 w 10391775"/>
                <a:gd name="connsiteY89" fmla="*/ 4745355 h 6419850"/>
                <a:gd name="connsiteX90" fmla="*/ 3535466 w 10391775"/>
                <a:gd name="connsiteY90" fmla="*/ 4855845 h 6419850"/>
                <a:gd name="connsiteX91" fmla="*/ 3506891 w 10391775"/>
                <a:gd name="connsiteY91" fmla="*/ 4887278 h 6419850"/>
                <a:gd name="connsiteX92" fmla="*/ 3123986 w 10391775"/>
                <a:gd name="connsiteY92" fmla="*/ 3693795 h 6419850"/>
                <a:gd name="connsiteX93" fmla="*/ 3077314 w 10391775"/>
                <a:gd name="connsiteY93" fmla="*/ 3657600 h 6419850"/>
                <a:gd name="connsiteX94" fmla="*/ 48363 w 10391775"/>
                <a:gd name="connsiteY94" fmla="*/ 3403283 h 6419850"/>
                <a:gd name="connsiteX95" fmla="*/ 10263 w 10391775"/>
                <a:gd name="connsiteY95" fmla="*/ 3453765 h 6419850"/>
                <a:gd name="connsiteX96" fmla="*/ 783693 w 10391775"/>
                <a:gd name="connsiteY96" fmla="*/ 5687378 h 6419850"/>
                <a:gd name="connsiteX97" fmla="*/ 858941 w 10391775"/>
                <a:gd name="connsiteY97" fmla="*/ 5751195 h 6419850"/>
                <a:gd name="connsiteX98" fmla="*/ 3812644 w 10391775"/>
                <a:gd name="connsiteY98" fmla="*/ 6414135 h 6419850"/>
                <a:gd name="connsiteX99" fmla="*/ 3882176 w 10391775"/>
                <a:gd name="connsiteY99" fmla="*/ 6414135 h 6419850"/>
                <a:gd name="connsiteX100" fmla="*/ 5439514 w 10391775"/>
                <a:gd name="connsiteY100" fmla="*/ 5869305 h 6419850"/>
                <a:gd name="connsiteX101" fmla="*/ 5500473 w 10391775"/>
                <a:gd name="connsiteY101" fmla="*/ 5750243 h 6419850"/>
                <a:gd name="connsiteX102" fmla="*/ 5409986 w 10391775"/>
                <a:gd name="connsiteY102" fmla="*/ 5628323 h 6419850"/>
                <a:gd name="connsiteX103" fmla="*/ 4356521 w 10391775"/>
                <a:gd name="connsiteY103" fmla="*/ 5469255 h 6419850"/>
                <a:gd name="connsiteX104" fmla="*/ 4083153 w 10391775"/>
                <a:gd name="connsiteY104" fmla="*/ 5431155 h 6419850"/>
                <a:gd name="connsiteX105" fmla="*/ 4065056 w 10391775"/>
                <a:gd name="connsiteY105" fmla="*/ 5359718 h 6419850"/>
                <a:gd name="connsiteX106" fmla="*/ 4126969 w 10391775"/>
                <a:gd name="connsiteY106" fmla="*/ 5299710 h 6419850"/>
                <a:gd name="connsiteX107" fmla="*/ 4185071 w 10391775"/>
                <a:gd name="connsiteY107" fmla="*/ 5245418 h 6419850"/>
                <a:gd name="connsiteX108" fmla="*/ 4386048 w 10391775"/>
                <a:gd name="connsiteY108" fmla="*/ 5192078 h 6419850"/>
                <a:gd name="connsiteX109" fmla="*/ 4485109 w 10391775"/>
                <a:gd name="connsiteY109" fmla="*/ 5096828 h 6419850"/>
                <a:gd name="connsiteX110" fmla="*/ 4500348 w 10391775"/>
                <a:gd name="connsiteY110" fmla="*/ 5039678 h 6419850"/>
                <a:gd name="connsiteX111" fmla="*/ 4657511 w 10391775"/>
                <a:gd name="connsiteY111" fmla="*/ 4881563 h 6419850"/>
                <a:gd name="connsiteX112" fmla="*/ 4657511 w 10391775"/>
                <a:gd name="connsiteY112" fmla="*/ 4880610 h 6419850"/>
                <a:gd name="connsiteX113" fmla="*/ 4685134 w 10391775"/>
                <a:gd name="connsiteY113" fmla="*/ 4792028 h 6419850"/>
                <a:gd name="connsiteX114" fmla="*/ 4729901 w 10391775"/>
                <a:gd name="connsiteY114" fmla="*/ 4742498 h 6419850"/>
                <a:gd name="connsiteX115" fmla="*/ 5028034 w 10391775"/>
                <a:gd name="connsiteY115" fmla="*/ 4289108 h 6419850"/>
                <a:gd name="connsiteX116" fmla="*/ 5041369 w 10391775"/>
                <a:gd name="connsiteY116" fmla="*/ 4235768 h 6419850"/>
                <a:gd name="connsiteX117" fmla="*/ 5100423 w 10391775"/>
                <a:gd name="connsiteY117" fmla="*/ 3920490 h 6419850"/>
                <a:gd name="connsiteX118" fmla="*/ 5154716 w 10391775"/>
                <a:gd name="connsiteY118" fmla="*/ 3794760 h 6419850"/>
                <a:gd name="connsiteX119" fmla="*/ 5224248 w 10391775"/>
                <a:gd name="connsiteY119" fmla="*/ 3719513 h 6419850"/>
                <a:gd name="connsiteX120" fmla="*/ 5241394 w 10391775"/>
                <a:gd name="connsiteY120" fmla="*/ 3794760 h 6419850"/>
                <a:gd name="connsiteX121" fmla="*/ 5235678 w 10391775"/>
                <a:gd name="connsiteY121" fmla="*/ 3905250 h 6419850"/>
                <a:gd name="connsiteX122" fmla="*/ 5229964 w 10391775"/>
                <a:gd name="connsiteY122" fmla="*/ 4012883 h 6419850"/>
                <a:gd name="connsiteX123" fmla="*/ 5192816 w 10391775"/>
                <a:gd name="connsiteY123" fmla="*/ 4169093 h 6419850"/>
                <a:gd name="connsiteX124" fmla="*/ 5158526 w 10391775"/>
                <a:gd name="connsiteY124" fmla="*/ 4288155 h 6419850"/>
                <a:gd name="connsiteX125" fmla="*/ 5112806 w 10391775"/>
                <a:gd name="connsiteY125" fmla="*/ 4455795 h 6419850"/>
                <a:gd name="connsiteX126" fmla="*/ 5102328 w 10391775"/>
                <a:gd name="connsiteY126" fmla="*/ 4551045 h 6419850"/>
                <a:gd name="connsiteX127" fmla="*/ 5102328 w 10391775"/>
                <a:gd name="connsiteY127" fmla="*/ 4606290 h 6419850"/>
                <a:gd name="connsiteX128" fmla="*/ 5086136 w 10391775"/>
                <a:gd name="connsiteY128" fmla="*/ 4851083 h 6419850"/>
                <a:gd name="connsiteX129" fmla="*/ 5083278 w 10391775"/>
                <a:gd name="connsiteY129" fmla="*/ 5066348 h 6419850"/>
                <a:gd name="connsiteX130" fmla="*/ 5190911 w 10391775"/>
                <a:gd name="connsiteY130" fmla="*/ 5172075 h 6419850"/>
                <a:gd name="connsiteX131" fmla="*/ 7493103 w 10391775"/>
                <a:gd name="connsiteY131" fmla="*/ 5171123 h 6419850"/>
                <a:gd name="connsiteX132" fmla="*/ 7540728 w 10391775"/>
                <a:gd name="connsiteY132" fmla="*/ 5113973 h 6419850"/>
                <a:gd name="connsiteX133" fmla="*/ 7531203 w 10391775"/>
                <a:gd name="connsiteY133" fmla="*/ 5035868 h 6419850"/>
                <a:gd name="connsiteX134" fmla="*/ 7530251 w 10391775"/>
                <a:gd name="connsiteY134" fmla="*/ 4920615 h 6419850"/>
                <a:gd name="connsiteX135" fmla="*/ 7515964 w 10391775"/>
                <a:gd name="connsiteY135" fmla="*/ 4822508 h 6419850"/>
                <a:gd name="connsiteX136" fmla="*/ 7527394 w 10391775"/>
                <a:gd name="connsiteY136" fmla="*/ 4438650 h 6419850"/>
                <a:gd name="connsiteX137" fmla="*/ 7640741 w 10391775"/>
                <a:gd name="connsiteY137" fmla="*/ 4023360 h 6419850"/>
                <a:gd name="connsiteX138" fmla="*/ 7640741 w 10391775"/>
                <a:gd name="connsiteY138" fmla="*/ 4026218 h 6419850"/>
                <a:gd name="connsiteX139" fmla="*/ 7695986 w 10391775"/>
                <a:gd name="connsiteY139" fmla="*/ 4155758 h 6419850"/>
                <a:gd name="connsiteX140" fmla="*/ 7802666 w 10391775"/>
                <a:gd name="connsiteY140" fmla="*/ 4413885 h 6419850"/>
                <a:gd name="connsiteX141" fmla="*/ 7836956 w 10391775"/>
                <a:gd name="connsiteY141" fmla="*/ 4534853 h 6419850"/>
                <a:gd name="connsiteX142" fmla="*/ 7897916 w 10391775"/>
                <a:gd name="connsiteY142" fmla="*/ 4672965 h 6419850"/>
                <a:gd name="connsiteX143" fmla="*/ 8019836 w 10391775"/>
                <a:gd name="connsiteY143" fmla="*/ 4934903 h 6419850"/>
                <a:gd name="connsiteX144" fmla="*/ 8265581 w 10391775"/>
                <a:gd name="connsiteY144" fmla="*/ 5229225 h 6419850"/>
                <a:gd name="connsiteX145" fmla="*/ 8308444 w 10391775"/>
                <a:gd name="connsiteY145" fmla="*/ 5270183 h 6419850"/>
                <a:gd name="connsiteX146" fmla="*/ 8274153 w 10391775"/>
                <a:gd name="connsiteY146" fmla="*/ 5303520 h 6419850"/>
                <a:gd name="connsiteX147" fmla="*/ 7787426 w 10391775"/>
                <a:gd name="connsiteY147" fmla="*/ 5428298 h 6419850"/>
                <a:gd name="connsiteX148" fmla="*/ 7721703 w 10391775"/>
                <a:gd name="connsiteY148" fmla="*/ 5471160 h 6419850"/>
                <a:gd name="connsiteX149" fmla="*/ 7721703 w 10391775"/>
                <a:gd name="connsiteY149" fmla="*/ 5471160 h 6419850"/>
                <a:gd name="connsiteX150" fmla="*/ 7721703 w 10391775"/>
                <a:gd name="connsiteY150" fmla="*/ 5472113 h 6419850"/>
                <a:gd name="connsiteX151" fmla="*/ 7720751 w 10391775"/>
                <a:gd name="connsiteY151" fmla="*/ 5585460 h 6419850"/>
                <a:gd name="connsiteX152" fmla="*/ 7937921 w 10391775"/>
                <a:gd name="connsiteY152" fmla="*/ 5749290 h 6419850"/>
                <a:gd name="connsiteX153" fmla="*/ 8677061 w 10391775"/>
                <a:gd name="connsiteY153" fmla="*/ 5865495 h 6419850"/>
                <a:gd name="connsiteX154" fmla="*/ 8818983 w 10391775"/>
                <a:gd name="connsiteY154" fmla="*/ 5855018 h 6419850"/>
                <a:gd name="connsiteX155" fmla="*/ 8869466 w 10391775"/>
                <a:gd name="connsiteY155" fmla="*/ 5896928 h 6419850"/>
                <a:gd name="connsiteX156" fmla="*/ 8889469 w 10391775"/>
                <a:gd name="connsiteY156" fmla="*/ 6042660 h 6419850"/>
                <a:gd name="connsiteX157" fmla="*/ 8942808 w 10391775"/>
                <a:gd name="connsiteY157" fmla="*/ 6113145 h 6419850"/>
                <a:gd name="connsiteX158" fmla="*/ 9099019 w 10391775"/>
                <a:gd name="connsiteY158" fmla="*/ 6154103 h 6419850"/>
                <a:gd name="connsiteX159" fmla="*/ 9242846 w 10391775"/>
                <a:gd name="connsiteY159" fmla="*/ 6126480 h 6419850"/>
                <a:gd name="connsiteX160" fmla="*/ 9308569 w 10391775"/>
                <a:gd name="connsiteY160" fmla="*/ 6058853 h 6419850"/>
                <a:gd name="connsiteX161" fmla="*/ 9356194 w 10391775"/>
                <a:gd name="connsiteY161" fmla="*/ 6027420 h 6419850"/>
                <a:gd name="connsiteX162" fmla="*/ 9422869 w 10391775"/>
                <a:gd name="connsiteY162" fmla="*/ 6022658 h 6419850"/>
                <a:gd name="connsiteX163" fmla="*/ 10102000 w 10391775"/>
                <a:gd name="connsiteY163" fmla="*/ 5926455 h 6419850"/>
                <a:gd name="connsiteX164" fmla="*/ 10171533 w 10391775"/>
                <a:gd name="connsiteY164" fmla="*/ 5972175 h 6419850"/>
                <a:gd name="connsiteX165" fmla="*/ 10227731 w 10391775"/>
                <a:gd name="connsiteY165" fmla="*/ 6017895 h 6419850"/>
                <a:gd name="connsiteX166" fmla="*/ 10331554 w 10391775"/>
                <a:gd name="connsiteY166" fmla="*/ 6008370 h 6419850"/>
                <a:gd name="connsiteX167" fmla="*/ 10399181 w 10391775"/>
                <a:gd name="connsiteY167" fmla="*/ 5937885 h 6419850"/>
                <a:gd name="connsiteX168" fmla="*/ 10401086 w 10391775"/>
                <a:gd name="connsiteY168" fmla="*/ 5277803 h 6419850"/>
                <a:gd name="connsiteX169" fmla="*/ 5120426 w 10391775"/>
                <a:gd name="connsiteY169" fmla="*/ 4653915 h 6419850"/>
                <a:gd name="connsiteX170" fmla="*/ 5120426 w 10391775"/>
                <a:gd name="connsiteY170" fmla="*/ 4650105 h 6419850"/>
                <a:gd name="connsiteX171" fmla="*/ 5121378 w 10391775"/>
                <a:gd name="connsiteY171" fmla="*/ 4652010 h 6419850"/>
                <a:gd name="connsiteX172" fmla="*/ 5120426 w 10391775"/>
                <a:gd name="connsiteY172" fmla="*/ 4653915 h 6419850"/>
                <a:gd name="connsiteX173" fmla="*/ 5252823 w 10391775"/>
                <a:gd name="connsiteY173" fmla="*/ 3790950 h 6419850"/>
                <a:gd name="connsiteX174" fmla="*/ 5252823 w 10391775"/>
                <a:gd name="connsiteY174" fmla="*/ 3790950 h 6419850"/>
                <a:gd name="connsiteX175" fmla="*/ 5250919 w 10391775"/>
                <a:gd name="connsiteY175" fmla="*/ 3791903 h 6419850"/>
                <a:gd name="connsiteX176" fmla="*/ 5252823 w 10391775"/>
                <a:gd name="connsiteY176" fmla="*/ 3790950 h 6419850"/>
                <a:gd name="connsiteX177" fmla="*/ 5252823 w 10391775"/>
                <a:gd name="connsiteY177" fmla="*/ 3790950 h 6419850"/>
                <a:gd name="connsiteX178" fmla="*/ 5253776 w 10391775"/>
                <a:gd name="connsiteY178" fmla="*/ 3801428 h 6419850"/>
                <a:gd name="connsiteX179" fmla="*/ 5253776 w 10391775"/>
                <a:gd name="connsiteY179" fmla="*/ 3801428 h 6419850"/>
                <a:gd name="connsiteX180" fmla="*/ 5253776 w 10391775"/>
                <a:gd name="connsiteY180" fmla="*/ 3801428 h 6419850"/>
                <a:gd name="connsiteX181" fmla="*/ 5253776 w 10391775"/>
                <a:gd name="connsiteY181" fmla="*/ 3801428 h 6419850"/>
                <a:gd name="connsiteX182" fmla="*/ 5253776 w 10391775"/>
                <a:gd name="connsiteY182" fmla="*/ 3801428 h 6419850"/>
                <a:gd name="connsiteX183" fmla="*/ 5253776 w 10391775"/>
                <a:gd name="connsiteY183" fmla="*/ 3801428 h 6419850"/>
                <a:gd name="connsiteX184" fmla="*/ 7520726 w 10391775"/>
                <a:gd name="connsiteY184" fmla="*/ 5030153 h 6419850"/>
                <a:gd name="connsiteX185" fmla="*/ 7520726 w 10391775"/>
                <a:gd name="connsiteY185" fmla="*/ 5030153 h 6419850"/>
                <a:gd name="connsiteX186" fmla="*/ 7520726 w 10391775"/>
                <a:gd name="connsiteY186" fmla="*/ 5030153 h 6419850"/>
                <a:gd name="connsiteX187" fmla="*/ 7520726 w 10391775"/>
                <a:gd name="connsiteY187" fmla="*/ 5030153 h 6419850"/>
                <a:gd name="connsiteX188" fmla="*/ 7243548 w 10391775"/>
                <a:gd name="connsiteY188" fmla="*/ 2096453 h 6419850"/>
                <a:gd name="connsiteX189" fmla="*/ 7243548 w 10391775"/>
                <a:gd name="connsiteY189" fmla="*/ 2096453 h 6419850"/>
                <a:gd name="connsiteX190" fmla="*/ 7273076 w 10391775"/>
                <a:gd name="connsiteY190" fmla="*/ 1983105 h 6419850"/>
                <a:gd name="connsiteX191" fmla="*/ 7281648 w 10391775"/>
                <a:gd name="connsiteY191" fmla="*/ 1962150 h 6419850"/>
                <a:gd name="connsiteX192" fmla="*/ 7311176 w 10391775"/>
                <a:gd name="connsiteY192" fmla="*/ 1991678 h 6419850"/>
                <a:gd name="connsiteX193" fmla="*/ 7311176 w 10391775"/>
                <a:gd name="connsiteY193" fmla="*/ 1991678 h 6419850"/>
                <a:gd name="connsiteX194" fmla="*/ 7328321 w 10391775"/>
                <a:gd name="connsiteY194" fmla="*/ 2002155 h 6419850"/>
                <a:gd name="connsiteX195" fmla="*/ 7368326 w 10391775"/>
                <a:gd name="connsiteY195" fmla="*/ 2017395 h 6419850"/>
                <a:gd name="connsiteX196" fmla="*/ 7243548 w 10391775"/>
                <a:gd name="connsiteY196" fmla="*/ 2096453 h 6419850"/>
                <a:gd name="connsiteX197" fmla="*/ 7532156 w 10391775"/>
                <a:gd name="connsiteY197" fmla="*/ 1809750 h 6419850"/>
                <a:gd name="connsiteX198" fmla="*/ 7414046 w 10391775"/>
                <a:gd name="connsiteY198" fmla="*/ 1876425 h 6419850"/>
                <a:gd name="connsiteX199" fmla="*/ 7302603 w 10391775"/>
                <a:gd name="connsiteY199" fmla="*/ 1913573 h 6419850"/>
                <a:gd name="connsiteX200" fmla="*/ 7427381 w 10391775"/>
                <a:gd name="connsiteY200" fmla="*/ 1719263 h 6419850"/>
                <a:gd name="connsiteX201" fmla="*/ 7463576 w 10391775"/>
                <a:gd name="connsiteY201" fmla="*/ 1725930 h 6419850"/>
                <a:gd name="connsiteX202" fmla="*/ 7536919 w 10391775"/>
                <a:gd name="connsiteY202" fmla="*/ 1766888 h 6419850"/>
                <a:gd name="connsiteX203" fmla="*/ 7532156 w 10391775"/>
                <a:gd name="connsiteY203" fmla="*/ 1809750 h 6419850"/>
                <a:gd name="connsiteX204" fmla="*/ 7635026 w 10391775"/>
                <a:gd name="connsiteY204" fmla="*/ 2258378 h 6419850"/>
                <a:gd name="connsiteX205" fmla="*/ 7633121 w 10391775"/>
                <a:gd name="connsiteY205" fmla="*/ 2275523 h 6419850"/>
                <a:gd name="connsiteX206" fmla="*/ 7625501 w 10391775"/>
                <a:gd name="connsiteY206" fmla="*/ 2306003 h 6419850"/>
                <a:gd name="connsiteX207" fmla="*/ 7555969 w 10391775"/>
                <a:gd name="connsiteY207" fmla="*/ 2381250 h 6419850"/>
                <a:gd name="connsiteX208" fmla="*/ 7591211 w 10391775"/>
                <a:gd name="connsiteY208" fmla="*/ 2235518 h 6419850"/>
                <a:gd name="connsiteX209" fmla="*/ 7624548 w 10391775"/>
                <a:gd name="connsiteY209" fmla="*/ 2190750 h 6419850"/>
                <a:gd name="connsiteX210" fmla="*/ 7624548 w 10391775"/>
                <a:gd name="connsiteY210" fmla="*/ 2190750 h 6419850"/>
                <a:gd name="connsiteX211" fmla="*/ 7635026 w 10391775"/>
                <a:gd name="connsiteY211" fmla="*/ 2258378 h 6419850"/>
                <a:gd name="connsiteX212" fmla="*/ 7758851 w 10391775"/>
                <a:gd name="connsiteY212" fmla="*/ 1743075 h 6419850"/>
                <a:gd name="connsiteX213" fmla="*/ 7757898 w 10391775"/>
                <a:gd name="connsiteY213" fmla="*/ 1742123 h 6419850"/>
                <a:gd name="connsiteX214" fmla="*/ 7757898 w 10391775"/>
                <a:gd name="connsiteY214" fmla="*/ 1741170 h 6419850"/>
                <a:gd name="connsiteX215" fmla="*/ 7758851 w 10391775"/>
                <a:gd name="connsiteY215" fmla="*/ 1743075 h 6419850"/>
                <a:gd name="connsiteX216" fmla="*/ 7758851 w 10391775"/>
                <a:gd name="connsiteY216" fmla="*/ 1743075 h 6419850"/>
                <a:gd name="connsiteX217" fmla="*/ 9201888 w 10391775"/>
                <a:gd name="connsiteY217" fmla="*/ 6113145 h 6419850"/>
                <a:gd name="connsiteX218" fmla="*/ 9201888 w 10391775"/>
                <a:gd name="connsiteY218" fmla="*/ 6113145 h 6419850"/>
                <a:gd name="connsiteX219" fmla="*/ 9201888 w 10391775"/>
                <a:gd name="connsiteY219" fmla="*/ 6113145 h 6419850"/>
                <a:gd name="connsiteX220" fmla="*/ 9201888 w 10391775"/>
                <a:gd name="connsiteY220" fmla="*/ 6113145 h 6419850"/>
                <a:gd name="connsiteX221" fmla="*/ 9740050 w 10391775"/>
                <a:gd name="connsiteY221" fmla="*/ 5124450 h 6419850"/>
                <a:gd name="connsiteX222" fmla="*/ 8798029 w 10391775"/>
                <a:gd name="connsiteY222" fmla="*/ 5114925 h 6419850"/>
                <a:gd name="connsiteX223" fmla="*/ 8872323 w 10391775"/>
                <a:gd name="connsiteY223" fmla="*/ 4905375 h 6419850"/>
                <a:gd name="connsiteX224" fmla="*/ 8845654 w 10391775"/>
                <a:gd name="connsiteY224" fmla="*/ 4692015 h 6419850"/>
                <a:gd name="connsiteX225" fmla="*/ 8737069 w 10391775"/>
                <a:gd name="connsiteY225" fmla="*/ 4410075 h 6419850"/>
                <a:gd name="connsiteX226" fmla="*/ 8715161 w 10391775"/>
                <a:gd name="connsiteY226" fmla="*/ 4363403 h 6419850"/>
                <a:gd name="connsiteX227" fmla="*/ 8567523 w 10391775"/>
                <a:gd name="connsiteY227" fmla="*/ 4095750 h 6419850"/>
                <a:gd name="connsiteX228" fmla="*/ 8567523 w 10391775"/>
                <a:gd name="connsiteY228" fmla="*/ 4085273 h 6419850"/>
                <a:gd name="connsiteX229" fmla="*/ 8596098 w 10391775"/>
                <a:gd name="connsiteY229" fmla="*/ 4081463 h 6419850"/>
                <a:gd name="connsiteX230" fmla="*/ 9721000 w 10391775"/>
                <a:gd name="connsiteY230" fmla="*/ 5074920 h 6419850"/>
                <a:gd name="connsiteX231" fmla="*/ 9740050 w 10391775"/>
                <a:gd name="connsiteY231" fmla="*/ 5124450 h 64198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</a:cxnLst>
              <a:rect l="l" t="t" r="r" b="b"/>
              <a:pathLst>
                <a:path w="10391775" h="6419850">
                  <a:moveTo>
                    <a:pt x="10401086" y="5277803"/>
                  </a:moveTo>
                  <a:cubicBezTo>
                    <a:pt x="10401086" y="5239703"/>
                    <a:pt x="10386798" y="5218748"/>
                    <a:pt x="10346794" y="5213985"/>
                  </a:cubicBezTo>
                  <a:cubicBezTo>
                    <a:pt x="10317266" y="5211128"/>
                    <a:pt x="10286786" y="5209223"/>
                    <a:pt x="10257258" y="5204460"/>
                  </a:cubicBezTo>
                  <a:cubicBezTo>
                    <a:pt x="10189631" y="5195888"/>
                    <a:pt x="10120098" y="5205413"/>
                    <a:pt x="10055329" y="5180648"/>
                  </a:cubicBezTo>
                  <a:cubicBezTo>
                    <a:pt x="10047708" y="5176838"/>
                    <a:pt x="10006750" y="5147310"/>
                    <a:pt x="9990558" y="5137785"/>
                  </a:cubicBezTo>
                  <a:cubicBezTo>
                    <a:pt x="9990558" y="5136833"/>
                    <a:pt x="9956269" y="5098733"/>
                    <a:pt x="9946744" y="5097780"/>
                  </a:cubicBezTo>
                  <a:cubicBezTo>
                    <a:pt x="9945791" y="5097780"/>
                    <a:pt x="8933283" y="4197668"/>
                    <a:pt x="8430363" y="3751898"/>
                  </a:cubicBezTo>
                  <a:cubicBezTo>
                    <a:pt x="8431316" y="3739515"/>
                    <a:pt x="8434173" y="3712845"/>
                    <a:pt x="8434173" y="3711893"/>
                  </a:cubicBezTo>
                  <a:cubicBezTo>
                    <a:pt x="8437031" y="3708083"/>
                    <a:pt x="8415123" y="3489008"/>
                    <a:pt x="8403694" y="3470910"/>
                  </a:cubicBezTo>
                  <a:cubicBezTo>
                    <a:pt x="8390358" y="3449003"/>
                    <a:pt x="8318921" y="3241358"/>
                    <a:pt x="8289394" y="3220403"/>
                  </a:cubicBezTo>
                  <a:cubicBezTo>
                    <a:pt x="8268439" y="3205163"/>
                    <a:pt x="8266534" y="3159443"/>
                    <a:pt x="8270344" y="3156585"/>
                  </a:cubicBezTo>
                  <a:cubicBezTo>
                    <a:pt x="8292251" y="3105150"/>
                    <a:pt x="8252246" y="2997518"/>
                    <a:pt x="8249389" y="2998470"/>
                  </a:cubicBezTo>
                  <a:cubicBezTo>
                    <a:pt x="8244626" y="2986088"/>
                    <a:pt x="8232244" y="2961323"/>
                    <a:pt x="8235101" y="2959418"/>
                  </a:cubicBezTo>
                  <a:cubicBezTo>
                    <a:pt x="8247484" y="2932748"/>
                    <a:pt x="8253198" y="2858453"/>
                    <a:pt x="8251294" y="2849880"/>
                  </a:cubicBezTo>
                  <a:cubicBezTo>
                    <a:pt x="8258914" y="2816543"/>
                    <a:pt x="8245578" y="2745105"/>
                    <a:pt x="8243673" y="2742248"/>
                  </a:cubicBezTo>
                  <a:cubicBezTo>
                    <a:pt x="8234148" y="2697480"/>
                    <a:pt x="8199859" y="2673668"/>
                    <a:pt x="8164616" y="2652713"/>
                  </a:cubicBezTo>
                  <a:cubicBezTo>
                    <a:pt x="8080796" y="2603183"/>
                    <a:pt x="7994119" y="2558415"/>
                    <a:pt x="7905536" y="2518410"/>
                  </a:cubicBezTo>
                  <a:cubicBezTo>
                    <a:pt x="7905536" y="2517458"/>
                    <a:pt x="7905536" y="2517458"/>
                    <a:pt x="7904584" y="2516505"/>
                  </a:cubicBezTo>
                  <a:cubicBezTo>
                    <a:pt x="7902678" y="2508885"/>
                    <a:pt x="7899821" y="2501265"/>
                    <a:pt x="7896964" y="2493645"/>
                  </a:cubicBezTo>
                  <a:cubicBezTo>
                    <a:pt x="7932206" y="2446973"/>
                    <a:pt x="7962686" y="2397443"/>
                    <a:pt x="7984594" y="2342198"/>
                  </a:cubicBezTo>
                  <a:cubicBezTo>
                    <a:pt x="7987451" y="2333625"/>
                    <a:pt x="7990309" y="2326005"/>
                    <a:pt x="7993166" y="2317433"/>
                  </a:cubicBezTo>
                  <a:cubicBezTo>
                    <a:pt x="7996976" y="2315528"/>
                    <a:pt x="8006501" y="2279333"/>
                    <a:pt x="8005548" y="2270760"/>
                  </a:cubicBezTo>
                  <a:cubicBezTo>
                    <a:pt x="8011264" y="2224088"/>
                    <a:pt x="7985546" y="2184083"/>
                    <a:pt x="7965544" y="2142173"/>
                  </a:cubicBezTo>
                  <a:cubicBezTo>
                    <a:pt x="7952209" y="2108835"/>
                    <a:pt x="7956019" y="2073593"/>
                    <a:pt x="7956971" y="2039303"/>
                  </a:cubicBezTo>
                  <a:cubicBezTo>
                    <a:pt x="7958876" y="2039303"/>
                    <a:pt x="7959828" y="2038350"/>
                    <a:pt x="7962686" y="2036445"/>
                  </a:cubicBezTo>
                  <a:cubicBezTo>
                    <a:pt x="7990309" y="1985010"/>
                    <a:pt x="8002691" y="1932623"/>
                    <a:pt x="7979831" y="1876425"/>
                  </a:cubicBezTo>
                  <a:cubicBezTo>
                    <a:pt x="7977926" y="1875473"/>
                    <a:pt x="7976973" y="1875473"/>
                    <a:pt x="7975069" y="1875473"/>
                  </a:cubicBezTo>
                  <a:cubicBezTo>
                    <a:pt x="7974116" y="1857375"/>
                    <a:pt x="7962686" y="1844993"/>
                    <a:pt x="7950303" y="1832610"/>
                  </a:cubicBezTo>
                  <a:cubicBezTo>
                    <a:pt x="7912203" y="1793558"/>
                    <a:pt x="7862673" y="1771650"/>
                    <a:pt x="7813144" y="1753553"/>
                  </a:cubicBezTo>
                  <a:cubicBezTo>
                    <a:pt x="7795998" y="1747838"/>
                    <a:pt x="7783616" y="1740218"/>
                    <a:pt x="7776948" y="1728788"/>
                  </a:cubicBezTo>
                  <a:cubicBezTo>
                    <a:pt x="7779806" y="1721168"/>
                    <a:pt x="7743611" y="1327785"/>
                    <a:pt x="7735039" y="1305878"/>
                  </a:cubicBezTo>
                  <a:cubicBezTo>
                    <a:pt x="7732181" y="1303973"/>
                    <a:pt x="7720751" y="1257300"/>
                    <a:pt x="7711226" y="1237298"/>
                  </a:cubicBezTo>
                  <a:cubicBezTo>
                    <a:pt x="7695034" y="1154430"/>
                    <a:pt x="7636931" y="1104900"/>
                    <a:pt x="7568351" y="1065848"/>
                  </a:cubicBezTo>
                  <a:cubicBezTo>
                    <a:pt x="7568351" y="1031558"/>
                    <a:pt x="7569303" y="998220"/>
                    <a:pt x="7569303" y="963930"/>
                  </a:cubicBezTo>
                  <a:cubicBezTo>
                    <a:pt x="7569303" y="962978"/>
                    <a:pt x="7568351" y="962978"/>
                    <a:pt x="7568351" y="962025"/>
                  </a:cubicBezTo>
                  <a:cubicBezTo>
                    <a:pt x="7571209" y="961073"/>
                    <a:pt x="7595973" y="920115"/>
                    <a:pt x="7596926" y="897255"/>
                  </a:cubicBezTo>
                  <a:cubicBezTo>
                    <a:pt x="7596926" y="894398"/>
                    <a:pt x="7595973" y="873443"/>
                    <a:pt x="7595021" y="866775"/>
                  </a:cubicBezTo>
                  <a:cubicBezTo>
                    <a:pt x="7596926" y="865823"/>
                    <a:pt x="7599784" y="865823"/>
                    <a:pt x="7602641" y="864870"/>
                  </a:cubicBezTo>
                  <a:cubicBezTo>
                    <a:pt x="7616928" y="845820"/>
                    <a:pt x="7614071" y="790575"/>
                    <a:pt x="7610261" y="785813"/>
                  </a:cubicBezTo>
                  <a:cubicBezTo>
                    <a:pt x="7619786" y="742950"/>
                    <a:pt x="7615976" y="700088"/>
                    <a:pt x="7603594" y="657225"/>
                  </a:cubicBezTo>
                  <a:cubicBezTo>
                    <a:pt x="7596926" y="614363"/>
                    <a:pt x="7575971" y="577215"/>
                    <a:pt x="7553111" y="541020"/>
                  </a:cubicBezTo>
                  <a:cubicBezTo>
                    <a:pt x="7463576" y="401003"/>
                    <a:pt x="7356896" y="274320"/>
                    <a:pt x="7226403" y="168593"/>
                  </a:cubicBezTo>
                  <a:cubicBezTo>
                    <a:pt x="7178778" y="129540"/>
                    <a:pt x="7128296" y="93345"/>
                    <a:pt x="7071146" y="69533"/>
                  </a:cubicBezTo>
                  <a:cubicBezTo>
                    <a:pt x="7059716" y="61913"/>
                    <a:pt x="6952084" y="22860"/>
                    <a:pt x="6949226" y="19050"/>
                  </a:cubicBezTo>
                  <a:cubicBezTo>
                    <a:pt x="6931128" y="-3810"/>
                    <a:pt x="6901601" y="12383"/>
                    <a:pt x="6880646" y="0"/>
                  </a:cubicBezTo>
                  <a:cubicBezTo>
                    <a:pt x="6864453" y="0"/>
                    <a:pt x="6849214" y="0"/>
                    <a:pt x="6833021" y="0"/>
                  </a:cubicBezTo>
                  <a:cubicBezTo>
                    <a:pt x="6801589" y="0"/>
                    <a:pt x="6699671" y="0"/>
                    <a:pt x="6680621" y="0"/>
                  </a:cubicBezTo>
                  <a:cubicBezTo>
                    <a:pt x="6677764" y="0"/>
                    <a:pt x="6673953" y="0"/>
                    <a:pt x="6671096" y="0"/>
                  </a:cubicBezTo>
                  <a:cubicBezTo>
                    <a:pt x="6668239" y="17145"/>
                    <a:pt x="6648236" y="7620"/>
                    <a:pt x="6641569" y="18098"/>
                  </a:cubicBezTo>
                  <a:cubicBezTo>
                    <a:pt x="6602516" y="20955"/>
                    <a:pt x="6565369" y="34290"/>
                    <a:pt x="6529173" y="48578"/>
                  </a:cubicBezTo>
                  <a:cubicBezTo>
                    <a:pt x="6452021" y="69533"/>
                    <a:pt x="6383441" y="107633"/>
                    <a:pt x="6318671" y="153353"/>
                  </a:cubicBezTo>
                  <a:cubicBezTo>
                    <a:pt x="6210086" y="229553"/>
                    <a:pt x="6128171" y="326708"/>
                    <a:pt x="6091976" y="457200"/>
                  </a:cubicBezTo>
                  <a:cubicBezTo>
                    <a:pt x="6086261" y="471488"/>
                    <a:pt x="6071021" y="521970"/>
                    <a:pt x="6071973" y="533400"/>
                  </a:cubicBezTo>
                  <a:cubicBezTo>
                    <a:pt x="6064353" y="557213"/>
                    <a:pt x="6059591" y="581978"/>
                    <a:pt x="6060544" y="606743"/>
                  </a:cubicBezTo>
                  <a:cubicBezTo>
                    <a:pt x="6050066" y="628650"/>
                    <a:pt x="6051971" y="652463"/>
                    <a:pt x="6052923" y="676275"/>
                  </a:cubicBezTo>
                  <a:cubicBezTo>
                    <a:pt x="6050066" y="718185"/>
                    <a:pt x="6045303" y="761048"/>
                    <a:pt x="6044351" y="802958"/>
                  </a:cubicBezTo>
                  <a:cubicBezTo>
                    <a:pt x="6044351" y="826770"/>
                    <a:pt x="6037684" y="838200"/>
                    <a:pt x="6013871" y="847725"/>
                  </a:cubicBezTo>
                  <a:cubicBezTo>
                    <a:pt x="5900523" y="892493"/>
                    <a:pt x="5879569" y="941070"/>
                    <a:pt x="5919573" y="1057275"/>
                  </a:cubicBezTo>
                  <a:cubicBezTo>
                    <a:pt x="5940528" y="1131570"/>
                    <a:pt x="5973866" y="1201103"/>
                    <a:pt x="6011014" y="1267778"/>
                  </a:cubicBezTo>
                  <a:cubicBezTo>
                    <a:pt x="6010061" y="1270635"/>
                    <a:pt x="6011014" y="1273493"/>
                    <a:pt x="6011966" y="1276350"/>
                  </a:cubicBezTo>
                  <a:cubicBezTo>
                    <a:pt x="5963389" y="1356360"/>
                    <a:pt x="5913859" y="1436370"/>
                    <a:pt x="5880521" y="1524953"/>
                  </a:cubicBezTo>
                  <a:cubicBezTo>
                    <a:pt x="5839564" y="1611630"/>
                    <a:pt x="5811941" y="1702118"/>
                    <a:pt x="5801464" y="1797368"/>
                  </a:cubicBezTo>
                  <a:cubicBezTo>
                    <a:pt x="5792891" y="1806893"/>
                    <a:pt x="5793844" y="1818323"/>
                    <a:pt x="5794796" y="1829753"/>
                  </a:cubicBezTo>
                  <a:cubicBezTo>
                    <a:pt x="5793844" y="1835468"/>
                    <a:pt x="5793844" y="1841183"/>
                    <a:pt x="5792891" y="1846898"/>
                  </a:cubicBezTo>
                  <a:cubicBezTo>
                    <a:pt x="5792891" y="1846898"/>
                    <a:pt x="5792891" y="1846898"/>
                    <a:pt x="5792891" y="1846898"/>
                  </a:cubicBezTo>
                  <a:cubicBezTo>
                    <a:pt x="5784319" y="1862138"/>
                    <a:pt x="5783366" y="1879283"/>
                    <a:pt x="5785271" y="1896428"/>
                  </a:cubicBezTo>
                  <a:cubicBezTo>
                    <a:pt x="5772889" y="1932623"/>
                    <a:pt x="5773841" y="1969770"/>
                    <a:pt x="5772889" y="2006918"/>
                  </a:cubicBezTo>
                  <a:cubicBezTo>
                    <a:pt x="5763364" y="2025968"/>
                    <a:pt x="5765269" y="2046923"/>
                    <a:pt x="5766221" y="2067878"/>
                  </a:cubicBezTo>
                  <a:cubicBezTo>
                    <a:pt x="5762411" y="2092643"/>
                    <a:pt x="5758601" y="2118360"/>
                    <a:pt x="5754791" y="2143125"/>
                  </a:cubicBezTo>
                  <a:cubicBezTo>
                    <a:pt x="5743361" y="2145030"/>
                    <a:pt x="5731931" y="2143125"/>
                    <a:pt x="5722406" y="2151698"/>
                  </a:cubicBezTo>
                  <a:cubicBezTo>
                    <a:pt x="5722406" y="2151698"/>
                    <a:pt x="5722406" y="2151698"/>
                    <a:pt x="5722406" y="2151698"/>
                  </a:cubicBezTo>
                  <a:cubicBezTo>
                    <a:pt x="5662398" y="2156460"/>
                    <a:pt x="5321403" y="2220278"/>
                    <a:pt x="5310926" y="2225993"/>
                  </a:cubicBezTo>
                  <a:cubicBezTo>
                    <a:pt x="5309021" y="2226945"/>
                    <a:pt x="5308069" y="2227898"/>
                    <a:pt x="5306164" y="2228850"/>
                  </a:cubicBezTo>
                  <a:cubicBezTo>
                    <a:pt x="5284256" y="2232660"/>
                    <a:pt x="5218534" y="2239328"/>
                    <a:pt x="5209009" y="2246948"/>
                  </a:cubicBezTo>
                  <a:cubicBezTo>
                    <a:pt x="5209009" y="2246948"/>
                    <a:pt x="5209009" y="2246948"/>
                    <a:pt x="5209009" y="2246948"/>
                  </a:cubicBezTo>
                  <a:cubicBezTo>
                    <a:pt x="5168051" y="2251710"/>
                    <a:pt x="5127094" y="2260283"/>
                    <a:pt x="5085184" y="2249805"/>
                  </a:cubicBezTo>
                  <a:cubicBezTo>
                    <a:pt x="5067086" y="2245043"/>
                    <a:pt x="5008984" y="2274570"/>
                    <a:pt x="5001364" y="2286000"/>
                  </a:cubicBezTo>
                  <a:cubicBezTo>
                    <a:pt x="4980409" y="2307908"/>
                    <a:pt x="4975646" y="2336483"/>
                    <a:pt x="4965169" y="2363153"/>
                  </a:cubicBezTo>
                  <a:cubicBezTo>
                    <a:pt x="4958501" y="2394585"/>
                    <a:pt x="4927069" y="2492693"/>
                    <a:pt x="4912781" y="2507933"/>
                  </a:cubicBezTo>
                  <a:cubicBezTo>
                    <a:pt x="4826103" y="2599373"/>
                    <a:pt x="4698469" y="2922270"/>
                    <a:pt x="4687039" y="2970848"/>
                  </a:cubicBezTo>
                  <a:cubicBezTo>
                    <a:pt x="4680371" y="2976563"/>
                    <a:pt x="4641319" y="3111818"/>
                    <a:pt x="4620364" y="3170873"/>
                  </a:cubicBezTo>
                  <a:cubicBezTo>
                    <a:pt x="4587978" y="3260408"/>
                    <a:pt x="4397478" y="3664268"/>
                    <a:pt x="4391764" y="3722370"/>
                  </a:cubicBezTo>
                  <a:cubicBezTo>
                    <a:pt x="4389859" y="3725228"/>
                    <a:pt x="4388906" y="3728085"/>
                    <a:pt x="4388906" y="3730943"/>
                  </a:cubicBezTo>
                  <a:cubicBezTo>
                    <a:pt x="4381286" y="3750945"/>
                    <a:pt x="4374619" y="3810000"/>
                    <a:pt x="4373666" y="3818573"/>
                  </a:cubicBezTo>
                  <a:cubicBezTo>
                    <a:pt x="4366998" y="3857625"/>
                    <a:pt x="4343186" y="3886200"/>
                    <a:pt x="4318421" y="3914775"/>
                  </a:cubicBezTo>
                  <a:cubicBezTo>
                    <a:pt x="4270796" y="3970020"/>
                    <a:pt x="4134589" y="4238625"/>
                    <a:pt x="4151733" y="4318635"/>
                  </a:cubicBezTo>
                  <a:cubicBezTo>
                    <a:pt x="4151733" y="4321493"/>
                    <a:pt x="4125064" y="4431983"/>
                    <a:pt x="4112681" y="4448175"/>
                  </a:cubicBezTo>
                  <a:cubicBezTo>
                    <a:pt x="4037433" y="4547235"/>
                    <a:pt x="3948851" y="4632008"/>
                    <a:pt x="3847886" y="4705350"/>
                  </a:cubicBezTo>
                  <a:cubicBezTo>
                    <a:pt x="3847886" y="4705350"/>
                    <a:pt x="3847886" y="4705350"/>
                    <a:pt x="3847886" y="4705350"/>
                  </a:cubicBezTo>
                  <a:cubicBezTo>
                    <a:pt x="3785973" y="4709160"/>
                    <a:pt x="3726918" y="4724400"/>
                    <a:pt x="3669768" y="4745355"/>
                  </a:cubicBezTo>
                  <a:cubicBezTo>
                    <a:pt x="3606903" y="4759643"/>
                    <a:pt x="3564993" y="4800600"/>
                    <a:pt x="3535466" y="4855845"/>
                  </a:cubicBezTo>
                  <a:cubicBezTo>
                    <a:pt x="3527846" y="4870133"/>
                    <a:pt x="3507843" y="4890135"/>
                    <a:pt x="3506891" y="4887278"/>
                  </a:cubicBezTo>
                  <a:cubicBezTo>
                    <a:pt x="3379256" y="4489133"/>
                    <a:pt x="3251621" y="4090988"/>
                    <a:pt x="3123986" y="3693795"/>
                  </a:cubicBezTo>
                  <a:cubicBezTo>
                    <a:pt x="3116366" y="3669030"/>
                    <a:pt x="3103983" y="3659505"/>
                    <a:pt x="3077314" y="3657600"/>
                  </a:cubicBezTo>
                  <a:cubicBezTo>
                    <a:pt x="2791564" y="3633788"/>
                    <a:pt x="444603" y="3435668"/>
                    <a:pt x="48363" y="3403283"/>
                  </a:cubicBezTo>
                  <a:cubicBezTo>
                    <a:pt x="-5929" y="3398520"/>
                    <a:pt x="-7834" y="3402330"/>
                    <a:pt x="10263" y="3453765"/>
                  </a:cubicBezTo>
                  <a:cubicBezTo>
                    <a:pt x="68366" y="3618548"/>
                    <a:pt x="722733" y="5509260"/>
                    <a:pt x="783693" y="5687378"/>
                  </a:cubicBezTo>
                  <a:cubicBezTo>
                    <a:pt x="797028" y="5724525"/>
                    <a:pt x="821793" y="5742623"/>
                    <a:pt x="858941" y="5751195"/>
                  </a:cubicBezTo>
                  <a:cubicBezTo>
                    <a:pt x="1196126" y="5827395"/>
                    <a:pt x="3562136" y="6356033"/>
                    <a:pt x="3812644" y="6414135"/>
                  </a:cubicBezTo>
                  <a:cubicBezTo>
                    <a:pt x="3835503" y="6419850"/>
                    <a:pt x="3858364" y="6423660"/>
                    <a:pt x="3882176" y="6414135"/>
                  </a:cubicBezTo>
                  <a:cubicBezTo>
                    <a:pt x="3978378" y="6374130"/>
                    <a:pt x="5427131" y="5882640"/>
                    <a:pt x="5439514" y="5869305"/>
                  </a:cubicBezTo>
                  <a:cubicBezTo>
                    <a:pt x="5436656" y="5863590"/>
                    <a:pt x="5498569" y="5767388"/>
                    <a:pt x="5500473" y="5750243"/>
                  </a:cubicBezTo>
                  <a:cubicBezTo>
                    <a:pt x="5514761" y="5647373"/>
                    <a:pt x="5511903" y="5643563"/>
                    <a:pt x="5409986" y="5628323"/>
                  </a:cubicBezTo>
                  <a:cubicBezTo>
                    <a:pt x="5058514" y="5574030"/>
                    <a:pt x="4707994" y="5520690"/>
                    <a:pt x="4356521" y="5469255"/>
                  </a:cubicBezTo>
                  <a:cubicBezTo>
                    <a:pt x="4266034" y="5455920"/>
                    <a:pt x="4175546" y="5434965"/>
                    <a:pt x="4083153" y="5431155"/>
                  </a:cubicBezTo>
                  <a:cubicBezTo>
                    <a:pt x="4077439" y="5432108"/>
                    <a:pt x="4023146" y="5385435"/>
                    <a:pt x="4065056" y="5359718"/>
                  </a:cubicBezTo>
                  <a:cubicBezTo>
                    <a:pt x="4068866" y="5359718"/>
                    <a:pt x="4120301" y="5326380"/>
                    <a:pt x="4126969" y="5299710"/>
                  </a:cubicBezTo>
                  <a:cubicBezTo>
                    <a:pt x="4135541" y="5267325"/>
                    <a:pt x="4155544" y="5253990"/>
                    <a:pt x="4185071" y="5245418"/>
                  </a:cubicBezTo>
                  <a:cubicBezTo>
                    <a:pt x="4251746" y="5226368"/>
                    <a:pt x="4318421" y="5204460"/>
                    <a:pt x="4386048" y="5192078"/>
                  </a:cubicBezTo>
                  <a:cubicBezTo>
                    <a:pt x="4443198" y="5181600"/>
                    <a:pt x="4478441" y="5154930"/>
                    <a:pt x="4485109" y="5096828"/>
                  </a:cubicBezTo>
                  <a:cubicBezTo>
                    <a:pt x="4490823" y="5081588"/>
                    <a:pt x="4499396" y="5043488"/>
                    <a:pt x="4500348" y="5039678"/>
                  </a:cubicBezTo>
                  <a:cubicBezTo>
                    <a:pt x="4511778" y="5033963"/>
                    <a:pt x="4640366" y="4949190"/>
                    <a:pt x="4657511" y="4881563"/>
                  </a:cubicBezTo>
                  <a:cubicBezTo>
                    <a:pt x="4657511" y="4881563"/>
                    <a:pt x="4657511" y="4881563"/>
                    <a:pt x="4657511" y="4880610"/>
                  </a:cubicBezTo>
                  <a:cubicBezTo>
                    <a:pt x="4659416" y="4880610"/>
                    <a:pt x="4685134" y="4797743"/>
                    <a:pt x="4685134" y="4792028"/>
                  </a:cubicBezTo>
                  <a:cubicBezTo>
                    <a:pt x="4694659" y="4772025"/>
                    <a:pt x="4710851" y="4756785"/>
                    <a:pt x="4729901" y="4742498"/>
                  </a:cubicBezTo>
                  <a:cubicBezTo>
                    <a:pt x="4836581" y="4663440"/>
                    <a:pt x="5026128" y="4291965"/>
                    <a:pt x="5028034" y="4289108"/>
                  </a:cubicBezTo>
                  <a:cubicBezTo>
                    <a:pt x="5040416" y="4272915"/>
                    <a:pt x="5043273" y="4254818"/>
                    <a:pt x="5041369" y="4235768"/>
                  </a:cubicBezTo>
                  <a:cubicBezTo>
                    <a:pt x="5040416" y="4232910"/>
                    <a:pt x="5088994" y="4015740"/>
                    <a:pt x="5100423" y="3920490"/>
                  </a:cubicBezTo>
                  <a:cubicBezTo>
                    <a:pt x="5104234" y="3910965"/>
                    <a:pt x="5139476" y="3823335"/>
                    <a:pt x="5154716" y="3794760"/>
                  </a:cubicBezTo>
                  <a:cubicBezTo>
                    <a:pt x="5181386" y="3772853"/>
                    <a:pt x="5205198" y="3748088"/>
                    <a:pt x="5224248" y="3719513"/>
                  </a:cubicBezTo>
                  <a:cubicBezTo>
                    <a:pt x="5247109" y="3740468"/>
                    <a:pt x="5233773" y="3769995"/>
                    <a:pt x="5241394" y="3794760"/>
                  </a:cubicBezTo>
                  <a:cubicBezTo>
                    <a:pt x="5241394" y="3801428"/>
                    <a:pt x="5239489" y="3874770"/>
                    <a:pt x="5235678" y="3905250"/>
                  </a:cubicBezTo>
                  <a:cubicBezTo>
                    <a:pt x="5234726" y="3915728"/>
                    <a:pt x="5239489" y="3988118"/>
                    <a:pt x="5229964" y="4012883"/>
                  </a:cubicBezTo>
                  <a:cubicBezTo>
                    <a:pt x="5219486" y="4065270"/>
                    <a:pt x="5198531" y="4115753"/>
                    <a:pt x="5192816" y="4169093"/>
                  </a:cubicBezTo>
                  <a:cubicBezTo>
                    <a:pt x="5194721" y="4172903"/>
                    <a:pt x="5161384" y="4284345"/>
                    <a:pt x="5158526" y="4288155"/>
                  </a:cubicBezTo>
                  <a:cubicBezTo>
                    <a:pt x="5119473" y="4337685"/>
                    <a:pt x="5117569" y="4396740"/>
                    <a:pt x="5112806" y="4455795"/>
                  </a:cubicBezTo>
                  <a:cubicBezTo>
                    <a:pt x="5111853" y="4461510"/>
                    <a:pt x="5102328" y="4538663"/>
                    <a:pt x="5102328" y="4551045"/>
                  </a:cubicBezTo>
                  <a:cubicBezTo>
                    <a:pt x="5101376" y="4561523"/>
                    <a:pt x="5106139" y="4607243"/>
                    <a:pt x="5102328" y="4606290"/>
                  </a:cubicBezTo>
                  <a:cubicBezTo>
                    <a:pt x="5088994" y="4625340"/>
                    <a:pt x="5089946" y="4848225"/>
                    <a:pt x="5086136" y="4851083"/>
                  </a:cubicBezTo>
                  <a:cubicBezTo>
                    <a:pt x="5078516" y="4900613"/>
                    <a:pt x="5083278" y="5044440"/>
                    <a:pt x="5083278" y="5066348"/>
                  </a:cubicBezTo>
                  <a:cubicBezTo>
                    <a:pt x="5083278" y="5172075"/>
                    <a:pt x="5083278" y="5172075"/>
                    <a:pt x="5190911" y="5172075"/>
                  </a:cubicBezTo>
                  <a:cubicBezTo>
                    <a:pt x="5940528" y="5172075"/>
                    <a:pt x="7475006" y="5172075"/>
                    <a:pt x="7493103" y="5171123"/>
                  </a:cubicBezTo>
                  <a:cubicBezTo>
                    <a:pt x="7530251" y="5170170"/>
                    <a:pt x="7550253" y="5153978"/>
                    <a:pt x="7540728" y="5113973"/>
                  </a:cubicBezTo>
                  <a:cubicBezTo>
                    <a:pt x="7538823" y="5087303"/>
                    <a:pt x="7544539" y="5060633"/>
                    <a:pt x="7531203" y="5035868"/>
                  </a:cubicBezTo>
                  <a:cubicBezTo>
                    <a:pt x="7529298" y="5033010"/>
                    <a:pt x="7526441" y="4953000"/>
                    <a:pt x="7530251" y="4920615"/>
                  </a:cubicBezTo>
                  <a:cubicBezTo>
                    <a:pt x="7530251" y="4893945"/>
                    <a:pt x="7519773" y="4828223"/>
                    <a:pt x="7515964" y="4822508"/>
                  </a:cubicBezTo>
                  <a:cubicBezTo>
                    <a:pt x="7515964" y="4748213"/>
                    <a:pt x="7527394" y="4462463"/>
                    <a:pt x="7527394" y="4438650"/>
                  </a:cubicBezTo>
                  <a:cubicBezTo>
                    <a:pt x="7531203" y="4432935"/>
                    <a:pt x="7638836" y="4023360"/>
                    <a:pt x="7640741" y="4023360"/>
                  </a:cubicBezTo>
                  <a:cubicBezTo>
                    <a:pt x="7640741" y="4024313"/>
                    <a:pt x="7640741" y="4025265"/>
                    <a:pt x="7640741" y="4026218"/>
                  </a:cubicBezTo>
                  <a:cubicBezTo>
                    <a:pt x="7653123" y="4068128"/>
                    <a:pt x="7693128" y="4152900"/>
                    <a:pt x="7695986" y="4155758"/>
                  </a:cubicBezTo>
                  <a:cubicBezTo>
                    <a:pt x="7695034" y="4184333"/>
                    <a:pt x="7801714" y="4412933"/>
                    <a:pt x="7802666" y="4413885"/>
                  </a:cubicBezTo>
                  <a:cubicBezTo>
                    <a:pt x="7826478" y="4495800"/>
                    <a:pt x="7801714" y="4456748"/>
                    <a:pt x="7836956" y="4534853"/>
                  </a:cubicBezTo>
                  <a:cubicBezTo>
                    <a:pt x="7836003" y="4539615"/>
                    <a:pt x="7885534" y="4655820"/>
                    <a:pt x="7897916" y="4672965"/>
                  </a:cubicBezTo>
                  <a:cubicBezTo>
                    <a:pt x="7944589" y="4787265"/>
                    <a:pt x="8016978" y="4935855"/>
                    <a:pt x="8019836" y="4934903"/>
                  </a:cubicBezTo>
                  <a:cubicBezTo>
                    <a:pt x="8132231" y="5106353"/>
                    <a:pt x="8221766" y="5200650"/>
                    <a:pt x="8265581" y="5229225"/>
                  </a:cubicBezTo>
                  <a:cubicBezTo>
                    <a:pt x="8268439" y="5229225"/>
                    <a:pt x="8308444" y="5266373"/>
                    <a:pt x="8308444" y="5270183"/>
                  </a:cubicBezTo>
                  <a:cubicBezTo>
                    <a:pt x="8322731" y="5306378"/>
                    <a:pt x="8289394" y="5299710"/>
                    <a:pt x="8274153" y="5303520"/>
                  </a:cubicBezTo>
                  <a:cubicBezTo>
                    <a:pt x="8111276" y="5343525"/>
                    <a:pt x="7950303" y="5387340"/>
                    <a:pt x="7787426" y="5428298"/>
                  </a:cubicBezTo>
                  <a:cubicBezTo>
                    <a:pt x="7758851" y="5435918"/>
                    <a:pt x="7733134" y="5445443"/>
                    <a:pt x="7721703" y="5471160"/>
                  </a:cubicBezTo>
                  <a:cubicBezTo>
                    <a:pt x="7721703" y="5471160"/>
                    <a:pt x="7721703" y="5471160"/>
                    <a:pt x="7721703" y="5471160"/>
                  </a:cubicBezTo>
                  <a:cubicBezTo>
                    <a:pt x="7721703" y="5471160"/>
                    <a:pt x="7721703" y="5471160"/>
                    <a:pt x="7721703" y="5472113"/>
                  </a:cubicBezTo>
                  <a:cubicBezTo>
                    <a:pt x="7719798" y="5476875"/>
                    <a:pt x="7711226" y="5553075"/>
                    <a:pt x="7720751" y="5585460"/>
                  </a:cubicBezTo>
                  <a:cubicBezTo>
                    <a:pt x="7743611" y="5622608"/>
                    <a:pt x="7885534" y="5739765"/>
                    <a:pt x="7937921" y="5749290"/>
                  </a:cubicBezTo>
                  <a:cubicBezTo>
                    <a:pt x="8046506" y="5769293"/>
                    <a:pt x="8536091" y="5876925"/>
                    <a:pt x="8677061" y="5865495"/>
                  </a:cubicBezTo>
                  <a:cubicBezTo>
                    <a:pt x="8724686" y="5861685"/>
                    <a:pt x="8771358" y="5853113"/>
                    <a:pt x="8818983" y="5855018"/>
                  </a:cubicBezTo>
                  <a:cubicBezTo>
                    <a:pt x="8849463" y="5855970"/>
                    <a:pt x="8865656" y="5865495"/>
                    <a:pt x="8869466" y="5896928"/>
                  </a:cubicBezTo>
                  <a:cubicBezTo>
                    <a:pt x="8875181" y="5945505"/>
                    <a:pt x="8882800" y="5994083"/>
                    <a:pt x="8889469" y="6042660"/>
                  </a:cubicBezTo>
                  <a:cubicBezTo>
                    <a:pt x="8893279" y="6075998"/>
                    <a:pt x="8904708" y="6104573"/>
                    <a:pt x="8942808" y="6113145"/>
                  </a:cubicBezTo>
                  <a:cubicBezTo>
                    <a:pt x="8995196" y="6125528"/>
                    <a:pt x="9045679" y="6144578"/>
                    <a:pt x="9099019" y="6154103"/>
                  </a:cubicBezTo>
                  <a:cubicBezTo>
                    <a:pt x="9149500" y="6162675"/>
                    <a:pt x="9242846" y="6126480"/>
                    <a:pt x="9242846" y="6126480"/>
                  </a:cubicBezTo>
                  <a:cubicBezTo>
                    <a:pt x="9287613" y="6126480"/>
                    <a:pt x="9319046" y="6111240"/>
                    <a:pt x="9308569" y="6058853"/>
                  </a:cubicBezTo>
                  <a:cubicBezTo>
                    <a:pt x="9303806" y="6035993"/>
                    <a:pt x="9346669" y="6026468"/>
                    <a:pt x="9356194" y="6027420"/>
                  </a:cubicBezTo>
                  <a:cubicBezTo>
                    <a:pt x="9378100" y="6028373"/>
                    <a:pt x="9400008" y="6025515"/>
                    <a:pt x="9422869" y="6022658"/>
                  </a:cubicBezTo>
                  <a:cubicBezTo>
                    <a:pt x="9649563" y="5992178"/>
                    <a:pt x="9875306" y="5959793"/>
                    <a:pt x="10102000" y="5926455"/>
                  </a:cubicBezTo>
                  <a:cubicBezTo>
                    <a:pt x="10142006" y="5920740"/>
                    <a:pt x="10166771" y="5928360"/>
                    <a:pt x="10171533" y="5972175"/>
                  </a:cubicBezTo>
                  <a:cubicBezTo>
                    <a:pt x="10175344" y="6005513"/>
                    <a:pt x="10196298" y="6016943"/>
                    <a:pt x="10227731" y="6017895"/>
                  </a:cubicBezTo>
                  <a:cubicBezTo>
                    <a:pt x="10262973" y="6018848"/>
                    <a:pt x="10297263" y="6011228"/>
                    <a:pt x="10331554" y="6008370"/>
                  </a:cubicBezTo>
                  <a:cubicBezTo>
                    <a:pt x="10384894" y="6004560"/>
                    <a:pt x="10399181" y="5991225"/>
                    <a:pt x="10399181" y="5937885"/>
                  </a:cubicBezTo>
                  <a:cubicBezTo>
                    <a:pt x="10402038" y="5715953"/>
                    <a:pt x="10401086" y="5496878"/>
                    <a:pt x="10401086" y="5277803"/>
                  </a:cubicBezTo>
                  <a:close/>
                  <a:moveTo>
                    <a:pt x="5120426" y="4653915"/>
                  </a:moveTo>
                  <a:cubicBezTo>
                    <a:pt x="5120426" y="4652963"/>
                    <a:pt x="5120426" y="4652010"/>
                    <a:pt x="5120426" y="4650105"/>
                  </a:cubicBezTo>
                  <a:cubicBezTo>
                    <a:pt x="5120426" y="4651058"/>
                    <a:pt x="5120426" y="4651058"/>
                    <a:pt x="5121378" y="4652010"/>
                  </a:cubicBezTo>
                  <a:cubicBezTo>
                    <a:pt x="5121378" y="4652010"/>
                    <a:pt x="5120426" y="4652963"/>
                    <a:pt x="5120426" y="4653915"/>
                  </a:cubicBezTo>
                  <a:close/>
                  <a:moveTo>
                    <a:pt x="5252823" y="3790950"/>
                  </a:moveTo>
                  <a:cubicBezTo>
                    <a:pt x="5252823" y="3790950"/>
                    <a:pt x="5252823" y="3791903"/>
                    <a:pt x="5252823" y="3790950"/>
                  </a:cubicBezTo>
                  <a:cubicBezTo>
                    <a:pt x="5251871" y="3791903"/>
                    <a:pt x="5251871" y="3791903"/>
                    <a:pt x="5250919" y="3791903"/>
                  </a:cubicBezTo>
                  <a:cubicBezTo>
                    <a:pt x="5251871" y="3791903"/>
                    <a:pt x="5252823" y="3790950"/>
                    <a:pt x="5252823" y="3790950"/>
                  </a:cubicBezTo>
                  <a:cubicBezTo>
                    <a:pt x="5252823" y="3790950"/>
                    <a:pt x="5252823" y="3790950"/>
                    <a:pt x="5252823" y="3790950"/>
                  </a:cubicBezTo>
                  <a:close/>
                  <a:moveTo>
                    <a:pt x="5253776" y="3801428"/>
                  </a:moveTo>
                  <a:cubicBezTo>
                    <a:pt x="5253776" y="3801428"/>
                    <a:pt x="5253776" y="3801428"/>
                    <a:pt x="5253776" y="3801428"/>
                  </a:cubicBezTo>
                  <a:cubicBezTo>
                    <a:pt x="5253776" y="3801428"/>
                    <a:pt x="5253776" y="3801428"/>
                    <a:pt x="5253776" y="3801428"/>
                  </a:cubicBezTo>
                  <a:cubicBezTo>
                    <a:pt x="5253776" y="3801428"/>
                    <a:pt x="5253776" y="3801428"/>
                    <a:pt x="5253776" y="3801428"/>
                  </a:cubicBezTo>
                  <a:cubicBezTo>
                    <a:pt x="5253776" y="3801428"/>
                    <a:pt x="5253776" y="3801428"/>
                    <a:pt x="5253776" y="3801428"/>
                  </a:cubicBezTo>
                  <a:cubicBezTo>
                    <a:pt x="5253776" y="3801428"/>
                    <a:pt x="5253776" y="3801428"/>
                    <a:pt x="5253776" y="3801428"/>
                  </a:cubicBezTo>
                  <a:close/>
                  <a:moveTo>
                    <a:pt x="7520726" y="5030153"/>
                  </a:moveTo>
                  <a:cubicBezTo>
                    <a:pt x="7520726" y="5030153"/>
                    <a:pt x="7520726" y="5030153"/>
                    <a:pt x="7520726" y="5030153"/>
                  </a:cubicBezTo>
                  <a:cubicBezTo>
                    <a:pt x="7520726" y="5030153"/>
                    <a:pt x="7520726" y="5030153"/>
                    <a:pt x="7520726" y="5030153"/>
                  </a:cubicBezTo>
                  <a:cubicBezTo>
                    <a:pt x="7520726" y="5030153"/>
                    <a:pt x="7520726" y="5030153"/>
                    <a:pt x="7520726" y="5030153"/>
                  </a:cubicBezTo>
                  <a:close/>
                  <a:moveTo>
                    <a:pt x="7243548" y="2096453"/>
                  </a:moveTo>
                  <a:cubicBezTo>
                    <a:pt x="7243548" y="2095500"/>
                    <a:pt x="7243548" y="2095500"/>
                    <a:pt x="7243548" y="2096453"/>
                  </a:cubicBezTo>
                  <a:cubicBezTo>
                    <a:pt x="7227356" y="2051685"/>
                    <a:pt x="7243548" y="2016443"/>
                    <a:pt x="7273076" y="1983105"/>
                  </a:cubicBezTo>
                  <a:cubicBezTo>
                    <a:pt x="7277839" y="1977390"/>
                    <a:pt x="7281648" y="1969770"/>
                    <a:pt x="7281648" y="1962150"/>
                  </a:cubicBezTo>
                  <a:cubicBezTo>
                    <a:pt x="7292126" y="1971675"/>
                    <a:pt x="7301651" y="1981200"/>
                    <a:pt x="7311176" y="1991678"/>
                  </a:cubicBezTo>
                  <a:lnTo>
                    <a:pt x="7311176" y="1991678"/>
                  </a:lnTo>
                  <a:cubicBezTo>
                    <a:pt x="7314986" y="1999298"/>
                    <a:pt x="7319748" y="2003108"/>
                    <a:pt x="7328321" y="2002155"/>
                  </a:cubicBezTo>
                  <a:cubicBezTo>
                    <a:pt x="7339751" y="2006918"/>
                    <a:pt x="7351181" y="2010728"/>
                    <a:pt x="7368326" y="2017395"/>
                  </a:cubicBezTo>
                  <a:cubicBezTo>
                    <a:pt x="7321653" y="2038350"/>
                    <a:pt x="7280696" y="2064068"/>
                    <a:pt x="7243548" y="2096453"/>
                  </a:cubicBezTo>
                  <a:close/>
                  <a:moveTo>
                    <a:pt x="7532156" y="1809750"/>
                  </a:moveTo>
                  <a:cubicBezTo>
                    <a:pt x="7492151" y="1830705"/>
                    <a:pt x="7453098" y="1853565"/>
                    <a:pt x="7414046" y="1876425"/>
                  </a:cubicBezTo>
                  <a:cubicBezTo>
                    <a:pt x="7376898" y="1888808"/>
                    <a:pt x="7339751" y="1901190"/>
                    <a:pt x="7302603" y="1913573"/>
                  </a:cubicBezTo>
                  <a:cubicBezTo>
                    <a:pt x="7344514" y="1848803"/>
                    <a:pt x="7385471" y="1784033"/>
                    <a:pt x="7427381" y="1719263"/>
                  </a:cubicBezTo>
                  <a:cubicBezTo>
                    <a:pt x="7439764" y="1721168"/>
                    <a:pt x="7452146" y="1723073"/>
                    <a:pt x="7463576" y="1725930"/>
                  </a:cubicBezTo>
                  <a:cubicBezTo>
                    <a:pt x="7485484" y="1744028"/>
                    <a:pt x="7515964" y="1744980"/>
                    <a:pt x="7536919" y="1766888"/>
                  </a:cubicBezTo>
                  <a:cubicBezTo>
                    <a:pt x="7552159" y="1784985"/>
                    <a:pt x="7559778" y="1795463"/>
                    <a:pt x="7532156" y="1809750"/>
                  </a:cubicBezTo>
                  <a:close/>
                  <a:moveTo>
                    <a:pt x="7635026" y="2258378"/>
                  </a:moveTo>
                  <a:cubicBezTo>
                    <a:pt x="7634073" y="2264093"/>
                    <a:pt x="7634073" y="2269808"/>
                    <a:pt x="7633121" y="2275523"/>
                  </a:cubicBezTo>
                  <a:cubicBezTo>
                    <a:pt x="7626453" y="2285048"/>
                    <a:pt x="7624548" y="2294573"/>
                    <a:pt x="7625501" y="2306003"/>
                  </a:cubicBezTo>
                  <a:cubicBezTo>
                    <a:pt x="7610261" y="2336483"/>
                    <a:pt x="7592164" y="2366010"/>
                    <a:pt x="7555969" y="2381250"/>
                  </a:cubicBezTo>
                  <a:cubicBezTo>
                    <a:pt x="7543586" y="2325053"/>
                    <a:pt x="7547396" y="2276475"/>
                    <a:pt x="7591211" y="2235518"/>
                  </a:cubicBezTo>
                  <a:cubicBezTo>
                    <a:pt x="7604546" y="2223135"/>
                    <a:pt x="7613119" y="2205990"/>
                    <a:pt x="7624548" y="2190750"/>
                  </a:cubicBezTo>
                  <a:cubicBezTo>
                    <a:pt x="7624548" y="2190750"/>
                    <a:pt x="7624548" y="2190750"/>
                    <a:pt x="7624548" y="2190750"/>
                  </a:cubicBezTo>
                  <a:cubicBezTo>
                    <a:pt x="7647409" y="2210753"/>
                    <a:pt x="7626453" y="2236470"/>
                    <a:pt x="7635026" y="2258378"/>
                  </a:cubicBezTo>
                  <a:close/>
                  <a:moveTo>
                    <a:pt x="7758851" y="1743075"/>
                  </a:moveTo>
                  <a:cubicBezTo>
                    <a:pt x="7758851" y="1743075"/>
                    <a:pt x="7757898" y="1742123"/>
                    <a:pt x="7757898" y="1742123"/>
                  </a:cubicBezTo>
                  <a:cubicBezTo>
                    <a:pt x="7757898" y="1742123"/>
                    <a:pt x="7757898" y="1742123"/>
                    <a:pt x="7757898" y="1741170"/>
                  </a:cubicBezTo>
                  <a:cubicBezTo>
                    <a:pt x="7757898" y="1742123"/>
                    <a:pt x="7758851" y="1742123"/>
                    <a:pt x="7758851" y="1743075"/>
                  </a:cubicBezTo>
                  <a:cubicBezTo>
                    <a:pt x="7758851" y="1743075"/>
                    <a:pt x="7758851" y="1743075"/>
                    <a:pt x="7758851" y="1743075"/>
                  </a:cubicBezTo>
                  <a:close/>
                  <a:moveTo>
                    <a:pt x="9201888" y="6113145"/>
                  </a:moveTo>
                  <a:cubicBezTo>
                    <a:pt x="9201888" y="6113145"/>
                    <a:pt x="9200936" y="6113145"/>
                    <a:pt x="9201888" y="6113145"/>
                  </a:cubicBezTo>
                  <a:cubicBezTo>
                    <a:pt x="9201888" y="6112193"/>
                    <a:pt x="9201888" y="6112193"/>
                    <a:pt x="9201888" y="6113145"/>
                  </a:cubicBezTo>
                  <a:cubicBezTo>
                    <a:pt x="9201888" y="6112193"/>
                    <a:pt x="9201888" y="6113145"/>
                    <a:pt x="9201888" y="6113145"/>
                  </a:cubicBezTo>
                  <a:close/>
                  <a:moveTo>
                    <a:pt x="9740050" y="5124450"/>
                  </a:moveTo>
                  <a:cubicBezTo>
                    <a:pt x="9733383" y="5117783"/>
                    <a:pt x="9089494" y="5115878"/>
                    <a:pt x="8798029" y="5114925"/>
                  </a:cubicBezTo>
                  <a:cubicBezTo>
                    <a:pt x="8795171" y="5104448"/>
                    <a:pt x="8874229" y="4975860"/>
                    <a:pt x="8872323" y="4905375"/>
                  </a:cubicBezTo>
                  <a:cubicBezTo>
                    <a:pt x="8877086" y="4879658"/>
                    <a:pt x="8853273" y="4698683"/>
                    <a:pt x="8845654" y="4692015"/>
                  </a:cubicBezTo>
                  <a:cubicBezTo>
                    <a:pt x="8826604" y="4610100"/>
                    <a:pt x="8740879" y="4419600"/>
                    <a:pt x="8737069" y="4410075"/>
                  </a:cubicBezTo>
                  <a:cubicBezTo>
                    <a:pt x="8730400" y="4394835"/>
                    <a:pt x="8723733" y="4378643"/>
                    <a:pt x="8715161" y="4363403"/>
                  </a:cubicBezTo>
                  <a:cubicBezTo>
                    <a:pt x="8666583" y="4273868"/>
                    <a:pt x="8567523" y="4095750"/>
                    <a:pt x="8567523" y="4095750"/>
                  </a:cubicBezTo>
                  <a:cubicBezTo>
                    <a:pt x="8567523" y="4095750"/>
                    <a:pt x="8567523" y="4089083"/>
                    <a:pt x="8567523" y="4085273"/>
                  </a:cubicBezTo>
                  <a:cubicBezTo>
                    <a:pt x="8573238" y="4057650"/>
                    <a:pt x="8585621" y="4071938"/>
                    <a:pt x="8596098" y="4081463"/>
                  </a:cubicBezTo>
                  <a:cubicBezTo>
                    <a:pt x="8678013" y="4153853"/>
                    <a:pt x="9679091" y="5034915"/>
                    <a:pt x="9721000" y="5074920"/>
                  </a:cubicBezTo>
                  <a:cubicBezTo>
                    <a:pt x="9733383" y="5087303"/>
                    <a:pt x="9767673" y="5095875"/>
                    <a:pt x="9740050" y="5124450"/>
                  </a:cubicBezTo>
                  <a:close/>
                </a:path>
              </a:pathLst>
            </a:custGeom>
            <a:solidFill>
              <a:schemeClr val="accent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1227" name="Plus Sign 1226">
            <a:extLst>
              <a:ext uri="{FF2B5EF4-FFF2-40B4-BE49-F238E27FC236}">
                <a16:creationId xmlns:a16="http://schemas.microsoft.com/office/drawing/2014/main" id="{66990106-0B51-4E9C-8B63-E7803522CF20}"/>
              </a:ext>
            </a:extLst>
          </p:cNvPr>
          <p:cNvSpPr/>
          <p:nvPr/>
        </p:nvSpPr>
        <p:spPr>
          <a:xfrm>
            <a:off x="9351565" y="4266689"/>
            <a:ext cx="448003" cy="448003"/>
          </a:xfrm>
          <a:prstGeom prst="mathPlus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28" name="Group 1227">
            <a:extLst>
              <a:ext uri="{FF2B5EF4-FFF2-40B4-BE49-F238E27FC236}">
                <a16:creationId xmlns:a16="http://schemas.microsoft.com/office/drawing/2014/main" id="{DF171B48-12CD-46C6-8F11-DA29777E432B}"/>
              </a:ext>
            </a:extLst>
          </p:cNvPr>
          <p:cNvGrpSpPr/>
          <p:nvPr/>
        </p:nvGrpSpPr>
        <p:grpSpPr>
          <a:xfrm rot="20857237">
            <a:off x="8760806" y="3545963"/>
            <a:ext cx="1109031" cy="1274933"/>
            <a:chOff x="8873991" y="3923317"/>
            <a:chExt cx="1109031" cy="1274933"/>
          </a:xfrm>
        </p:grpSpPr>
        <p:grpSp>
          <p:nvGrpSpPr>
            <p:cNvPr id="1229" name="Group 1228">
              <a:extLst>
                <a:ext uri="{FF2B5EF4-FFF2-40B4-BE49-F238E27FC236}">
                  <a16:creationId xmlns:a16="http://schemas.microsoft.com/office/drawing/2014/main" id="{271A3565-AF95-453E-B71A-AE293D8354E5}"/>
                </a:ext>
              </a:extLst>
            </p:cNvPr>
            <p:cNvGrpSpPr/>
            <p:nvPr/>
          </p:nvGrpSpPr>
          <p:grpSpPr>
            <a:xfrm>
              <a:off x="8932620" y="3923317"/>
              <a:ext cx="1050402" cy="1274933"/>
              <a:chOff x="8772175" y="4670224"/>
              <a:chExt cx="1050402" cy="1274933"/>
            </a:xfrm>
            <a:solidFill>
              <a:schemeClr val="bg1"/>
            </a:solidFill>
          </p:grpSpPr>
          <p:sp>
            <p:nvSpPr>
              <p:cNvPr id="1233" name="Freeform: Shape 1232">
                <a:extLst>
                  <a:ext uri="{FF2B5EF4-FFF2-40B4-BE49-F238E27FC236}">
                    <a16:creationId xmlns:a16="http://schemas.microsoft.com/office/drawing/2014/main" id="{09C9757B-383A-44C6-B1D0-F276A247FE78}"/>
                  </a:ext>
                </a:extLst>
              </p:cNvPr>
              <p:cNvSpPr/>
              <p:nvPr/>
            </p:nvSpPr>
            <p:spPr>
              <a:xfrm rot="567401">
                <a:off x="8772175" y="4670224"/>
                <a:ext cx="116160" cy="704068"/>
              </a:xfrm>
              <a:custGeom>
                <a:avLst/>
                <a:gdLst>
                  <a:gd name="connsiteX0" fmla="*/ 31309 w 197809"/>
                  <a:gd name="connsiteY0" fmla="*/ 0 h 1198955"/>
                  <a:gd name="connsiteX1" fmla="*/ 8623 w 197809"/>
                  <a:gd name="connsiteY1" fmla="*/ 96358 h 1198955"/>
                  <a:gd name="connsiteX2" fmla="*/ 0 w 197809"/>
                  <a:gd name="connsiteY2" fmla="*/ 226395 h 1198955"/>
                  <a:gd name="connsiteX3" fmla="*/ 143760 w 197809"/>
                  <a:gd name="connsiteY3" fmla="*/ 1179118 h 1198955"/>
                  <a:gd name="connsiteX4" fmla="*/ 197367 w 197809"/>
                  <a:gd name="connsiteY4" fmla="*/ 1176683 h 1198955"/>
                  <a:gd name="connsiteX5" fmla="*/ 116958 w 197809"/>
                  <a:gd name="connsiteY5" fmla="*/ 812404 h 1198955"/>
                  <a:gd name="connsiteX6" fmla="*/ 51170 w 197809"/>
                  <a:gd name="connsiteY6" fmla="*/ 176444 h 1198955"/>
                  <a:gd name="connsiteX7" fmla="*/ 54101 w 197809"/>
                  <a:gd name="connsiteY7" fmla="*/ 106809 h 1198955"/>
                  <a:gd name="connsiteX8" fmla="*/ 61676 w 197809"/>
                  <a:gd name="connsiteY8" fmla="*/ 57582 h 119895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97809" h="1198955">
                    <a:moveTo>
                      <a:pt x="31309" y="0"/>
                    </a:moveTo>
                    <a:lnTo>
                      <a:pt x="8623" y="96358"/>
                    </a:lnTo>
                    <a:cubicBezTo>
                      <a:pt x="2589" y="138981"/>
                      <a:pt x="0" y="182536"/>
                      <a:pt x="0" y="226395"/>
                    </a:cubicBezTo>
                    <a:cubicBezTo>
                      <a:pt x="0" y="551685"/>
                      <a:pt x="77971" y="864793"/>
                      <a:pt x="143760" y="1179118"/>
                    </a:cubicBezTo>
                    <a:cubicBezTo>
                      <a:pt x="165691" y="1207140"/>
                      <a:pt x="202240" y="1204703"/>
                      <a:pt x="197367" y="1176683"/>
                    </a:cubicBezTo>
                    <a:cubicBezTo>
                      <a:pt x="176656" y="1063378"/>
                      <a:pt x="137668" y="925709"/>
                      <a:pt x="116958" y="812404"/>
                    </a:cubicBezTo>
                    <a:cubicBezTo>
                      <a:pt x="77972" y="602855"/>
                      <a:pt x="52387" y="390868"/>
                      <a:pt x="51170" y="176444"/>
                    </a:cubicBezTo>
                    <a:cubicBezTo>
                      <a:pt x="51170" y="152991"/>
                      <a:pt x="52007" y="129767"/>
                      <a:pt x="54101" y="106809"/>
                    </a:cubicBezTo>
                    <a:lnTo>
                      <a:pt x="61676" y="57582"/>
                    </a:lnTo>
                    <a:close/>
                  </a:path>
                </a:pathLst>
              </a:custGeom>
              <a:grpFill/>
              <a:ln w="685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234" name="Freeform: Shape 1233">
                <a:extLst>
                  <a:ext uri="{FF2B5EF4-FFF2-40B4-BE49-F238E27FC236}">
                    <a16:creationId xmlns:a16="http://schemas.microsoft.com/office/drawing/2014/main" id="{D0BAA567-CCB7-46D7-9917-6CDB6702208C}"/>
                  </a:ext>
                </a:extLst>
              </p:cNvPr>
              <p:cNvSpPr/>
              <p:nvPr/>
            </p:nvSpPr>
            <p:spPr>
              <a:xfrm rot="2624473">
                <a:off x="9205359" y="5419204"/>
                <a:ext cx="175807" cy="376730"/>
              </a:xfrm>
              <a:custGeom>
                <a:avLst/>
                <a:gdLst>
                  <a:gd name="connsiteX0" fmla="*/ 0 w 144018"/>
                  <a:gd name="connsiteY0" fmla="*/ 4566 h 308610"/>
                  <a:gd name="connsiteX1" fmla="*/ 19888 w 144018"/>
                  <a:gd name="connsiteY1" fmla="*/ 7309 h 308610"/>
                  <a:gd name="connsiteX2" fmla="*/ 28804 w 144018"/>
                  <a:gd name="connsiteY2" fmla="*/ 73146 h 308610"/>
                  <a:gd name="connsiteX3" fmla="*/ 75438 w 144018"/>
                  <a:gd name="connsiteY3" fmla="*/ 239109 h 308610"/>
                  <a:gd name="connsiteX4" fmla="*/ 104242 w 144018"/>
                  <a:gd name="connsiteY4" fmla="*/ 280943 h 308610"/>
                  <a:gd name="connsiteX5" fmla="*/ 143332 w 144018"/>
                  <a:gd name="connsiteY5" fmla="*/ 297402 h 308610"/>
                  <a:gd name="connsiteX6" fmla="*/ 143332 w 144018"/>
                  <a:gd name="connsiteY6" fmla="*/ 314547 h 308610"/>
                  <a:gd name="connsiteX7" fmla="*/ 60350 w 144018"/>
                  <a:gd name="connsiteY7" fmla="*/ 243910 h 308610"/>
                  <a:gd name="connsiteX8" fmla="*/ 4115 w 144018"/>
                  <a:gd name="connsiteY8" fmla="*/ 29940 h 308610"/>
                  <a:gd name="connsiteX9" fmla="*/ 0 w 144018"/>
                  <a:gd name="connsiteY9" fmla="*/ 4566 h 30861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144018" h="308610">
                    <a:moveTo>
                      <a:pt x="0" y="4566"/>
                    </a:moveTo>
                    <a:cubicBezTo>
                      <a:pt x="9601" y="-3664"/>
                      <a:pt x="13716" y="451"/>
                      <a:pt x="19888" y="7309"/>
                    </a:cubicBezTo>
                    <a:cubicBezTo>
                      <a:pt x="21260" y="32684"/>
                      <a:pt x="24689" y="52572"/>
                      <a:pt x="28804" y="73146"/>
                    </a:cubicBezTo>
                    <a:cubicBezTo>
                      <a:pt x="40462" y="129381"/>
                      <a:pt x="58979" y="202762"/>
                      <a:pt x="75438" y="239109"/>
                    </a:cubicBezTo>
                    <a:cubicBezTo>
                      <a:pt x="80924" y="250082"/>
                      <a:pt x="97384" y="274085"/>
                      <a:pt x="104242" y="280943"/>
                    </a:cubicBezTo>
                    <a:cubicBezTo>
                      <a:pt x="114529" y="289173"/>
                      <a:pt x="128930" y="297402"/>
                      <a:pt x="143332" y="297402"/>
                    </a:cubicBezTo>
                    <a:cubicBezTo>
                      <a:pt x="148133" y="302889"/>
                      <a:pt x="148133" y="309061"/>
                      <a:pt x="143332" y="314547"/>
                    </a:cubicBezTo>
                    <a:cubicBezTo>
                      <a:pt x="102184" y="307004"/>
                      <a:pt x="76810" y="280257"/>
                      <a:pt x="60350" y="243910"/>
                    </a:cubicBezTo>
                    <a:cubicBezTo>
                      <a:pt x="31547" y="174644"/>
                      <a:pt x="14402" y="104007"/>
                      <a:pt x="4115" y="29940"/>
                    </a:cubicBezTo>
                    <a:cubicBezTo>
                      <a:pt x="3429" y="21711"/>
                      <a:pt x="2057" y="12110"/>
                      <a:pt x="0" y="4566"/>
                    </a:cubicBezTo>
                    <a:close/>
                  </a:path>
                </a:pathLst>
              </a:custGeom>
              <a:grpFill/>
              <a:ln w="685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1235" name="Freeform: Shape 1234">
                <a:extLst>
                  <a:ext uri="{FF2B5EF4-FFF2-40B4-BE49-F238E27FC236}">
                    <a16:creationId xmlns:a16="http://schemas.microsoft.com/office/drawing/2014/main" id="{DD24659F-C738-4AC5-A462-E17DC83F0713}"/>
                  </a:ext>
                </a:extLst>
              </p:cNvPr>
              <p:cNvSpPr/>
              <p:nvPr/>
            </p:nvSpPr>
            <p:spPr>
              <a:xfrm rot="2624473">
                <a:off x="9453204" y="5568427"/>
                <a:ext cx="92090" cy="376730"/>
              </a:xfrm>
              <a:custGeom>
                <a:avLst/>
                <a:gdLst>
                  <a:gd name="connsiteX0" fmla="*/ 0 w 75438"/>
                  <a:gd name="connsiteY0" fmla="*/ 9601 h 308610"/>
                  <a:gd name="connsiteX1" fmla="*/ 17145 w 75438"/>
                  <a:gd name="connsiteY1" fmla="*/ 0 h 308610"/>
                  <a:gd name="connsiteX2" fmla="*/ 75438 w 75438"/>
                  <a:gd name="connsiteY2" fmla="*/ 233858 h 308610"/>
                  <a:gd name="connsiteX3" fmla="*/ 75438 w 75438"/>
                  <a:gd name="connsiteY3" fmla="*/ 279121 h 308610"/>
                  <a:gd name="connsiteX4" fmla="*/ 65151 w 75438"/>
                  <a:gd name="connsiteY4" fmla="*/ 311353 h 308610"/>
                  <a:gd name="connsiteX5" fmla="*/ 47320 w 75438"/>
                  <a:gd name="connsiteY5" fmla="*/ 296951 h 308610"/>
                  <a:gd name="connsiteX6" fmla="*/ 61722 w 75438"/>
                  <a:gd name="connsiteY6" fmla="*/ 256489 h 308610"/>
                  <a:gd name="connsiteX7" fmla="*/ 57607 w 75438"/>
                  <a:gd name="connsiteY7" fmla="*/ 225628 h 308610"/>
                  <a:gd name="connsiteX8" fmla="*/ 5487 w 75438"/>
                  <a:gd name="connsiteY8" fmla="*/ 25375 h 308610"/>
                  <a:gd name="connsiteX9" fmla="*/ 0 w 75438"/>
                  <a:gd name="connsiteY9" fmla="*/ 9601 h 30861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75438" h="308610">
                    <a:moveTo>
                      <a:pt x="0" y="9601"/>
                    </a:moveTo>
                    <a:cubicBezTo>
                      <a:pt x="6172" y="3429"/>
                      <a:pt x="11659" y="6172"/>
                      <a:pt x="17145" y="0"/>
                    </a:cubicBezTo>
                    <a:cubicBezTo>
                      <a:pt x="45263" y="100127"/>
                      <a:pt x="62408" y="153619"/>
                      <a:pt x="75438" y="233858"/>
                    </a:cubicBezTo>
                    <a:cubicBezTo>
                      <a:pt x="78181" y="248945"/>
                      <a:pt x="78181" y="264033"/>
                      <a:pt x="75438" y="279121"/>
                    </a:cubicBezTo>
                    <a:cubicBezTo>
                      <a:pt x="71323" y="292837"/>
                      <a:pt x="69266" y="297637"/>
                      <a:pt x="65151" y="311353"/>
                    </a:cubicBezTo>
                    <a:cubicBezTo>
                      <a:pt x="56236" y="314782"/>
                      <a:pt x="53493" y="304495"/>
                      <a:pt x="47320" y="296951"/>
                    </a:cubicBezTo>
                    <a:cubicBezTo>
                      <a:pt x="58293" y="285979"/>
                      <a:pt x="61036" y="277749"/>
                      <a:pt x="61722" y="256489"/>
                    </a:cubicBezTo>
                    <a:cubicBezTo>
                      <a:pt x="59665" y="243459"/>
                      <a:pt x="60351" y="233172"/>
                      <a:pt x="57607" y="225628"/>
                    </a:cubicBezTo>
                    <a:cubicBezTo>
                      <a:pt x="44577" y="157734"/>
                      <a:pt x="28804" y="100127"/>
                      <a:pt x="5487" y="25375"/>
                    </a:cubicBezTo>
                    <a:cubicBezTo>
                      <a:pt x="4801" y="21946"/>
                      <a:pt x="2058" y="13030"/>
                      <a:pt x="0" y="9601"/>
                    </a:cubicBezTo>
                    <a:close/>
                  </a:path>
                </a:pathLst>
              </a:custGeom>
              <a:grpFill/>
              <a:ln w="685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236" name="Freeform: Shape 1235">
                <a:extLst>
                  <a:ext uri="{FF2B5EF4-FFF2-40B4-BE49-F238E27FC236}">
                    <a16:creationId xmlns:a16="http://schemas.microsoft.com/office/drawing/2014/main" id="{7E8609CC-82E6-4D54-BA3B-45EDEAEB2074}"/>
                  </a:ext>
                </a:extLst>
              </p:cNvPr>
              <p:cNvSpPr/>
              <p:nvPr/>
            </p:nvSpPr>
            <p:spPr>
              <a:xfrm rot="2624473">
                <a:off x="9373440" y="5030162"/>
                <a:ext cx="449137" cy="527241"/>
              </a:xfrm>
              <a:custGeom>
                <a:avLst/>
                <a:gdLst>
                  <a:gd name="connsiteX0" fmla="*/ 196 w 349758"/>
                  <a:gd name="connsiteY0" fmla="*/ 0 h 445770"/>
                  <a:gd name="connsiteX1" fmla="*/ 119525 w 349758"/>
                  <a:gd name="connsiteY1" fmla="*/ 109042 h 445770"/>
                  <a:gd name="connsiteX2" fmla="*/ 153815 w 349758"/>
                  <a:gd name="connsiteY2" fmla="*/ 161163 h 445770"/>
                  <a:gd name="connsiteX3" fmla="*/ 181247 w 349758"/>
                  <a:gd name="connsiteY3" fmla="*/ 189967 h 445770"/>
                  <a:gd name="connsiteX4" fmla="*/ 226510 w 349758"/>
                  <a:gd name="connsiteY4" fmla="*/ 200254 h 445770"/>
                  <a:gd name="connsiteX5" fmla="*/ 293033 w 349758"/>
                  <a:gd name="connsiteY5" fmla="*/ 270891 h 445770"/>
                  <a:gd name="connsiteX6" fmla="*/ 351326 w 349758"/>
                  <a:gd name="connsiteY6" fmla="*/ 407365 h 445770"/>
                  <a:gd name="connsiteX7" fmla="*/ 333495 w 349758"/>
                  <a:gd name="connsiteY7" fmla="*/ 425196 h 445770"/>
                  <a:gd name="connsiteX8" fmla="*/ 274516 w 349758"/>
                  <a:gd name="connsiteY8" fmla="*/ 291465 h 445770"/>
                  <a:gd name="connsiteX9" fmla="*/ 197707 w 349758"/>
                  <a:gd name="connsiteY9" fmla="*/ 216027 h 445770"/>
                  <a:gd name="connsiteX10" fmla="*/ 146957 w 349758"/>
                  <a:gd name="connsiteY10" fmla="*/ 228371 h 445770"/>
                  <a:gd name="connsiteX11" fmla="*/ 101009 w 349758"/>
                  <a:gd name="connsiteY11" fmla="*/ 369646 h 445770"/>
                  <a:gd name="connsiteX12" fmla="*/ 114725 w 349758"/>
                  <a:gd name="connsiteY12" fmla="*/ 447142 h 445770"/>
                  <a:gd name="connsiteX13" fmla="*/ 92779 w 349758"/>
                  <a:gd name="connsiteY13" fmla="*/ 445770 h 445770"/>
                  <a:gd name="connsiteX14" fmla="*/ 71519 w 349758"/>
                  <a:gd name="connsiteY14" fmla="*/ 350444 h 445770"/>
                  <a:gd name="connsiteX15" fmla="*/ 132556 w 349758"/>
                  <a:gd name="connsiteY15" fmla="*/ 205054 h 445770"/>
                  <a:gd name="connsiteX16" fmla="*/ 128441 w 349758"/>
                  <a:gd name="connsiteY16" fmla="*/ 176251 h 445770"/>
                  <a:gd name="connsiteX17" fmla="*/ 107181 w 349758"/>
                  <a:gd name="connsiteY17" fmla="*/ 137846 h 445770"/>
                  <a:gd name="connsiteX18" fmla="*/ 35858 w 349758"/>
                  <a:gd name="connsiteY18" fmla="*/ 63779 h 445770"/>
                  <a:gd name="connsiteX19" fmla="*/ 7740 w 349758"/>
                  <a:gd name="connsiteY19" fmla="*/ 38405 h 445770"/>
                  <a:gd name="connsiteX20" fmla="*/ 196 w 349758"/>
                  <a:gd name="connsiteY20" fmla="*/ 0 h 445770"/>
                  <a:gd name="connsiteX0" fmla="*/ 9624 w 360810"/>
                  <a:gd name="connsiteY0" fmla="*/ 4565 h 454288"/>
                  <a:gd name="connsiteX1" fmla="*/ 128953 w 360810"/>
                  <a:gd name="connsiteY1" fmla="*/ 113607 h 454288"/>
                  <a:gd name="connsiteX2" fmla="*/ 163243 w 360810"/>
                  <a:gd name="connsiteY2" fmla="*/ 165728 h 454288"/>
                  <a:gd name="connsiteX3" fmla="*/ 190675 w 360810"/>
                  <a:gd name="connsiteY3" fmla="*/ 194532 h 454288"/>
                  <a:gd name="connsiteX4" fmla="*/ 235938 w 360810"/>
                  <a:gd name="connsiteY4" fmla="*/ 204819 h 454288"/>
                  <a:gd name="connsiteX5" fmla="*/ 302461 w 360810"/>
                  <a:gd name="connsiteY5" fmla="*/ 275456 h 454288"/>
                  <a:gd name="connsiteX6" fmla="*/ 360754 w 360810"/>
                  <a:gd name="connsiteY6" fmla="*/ 411930 h 454288"/>
                  <a:gd name="connsiteX7" fmla="*/ 342923 w 360810"/>
                  <a:gd name="connsiteY7" fmla="*/ 429761 h 454288"/>
                  <a:gd name="connsiteX8" fmla="*/ 283944 w 360810"/>
                  <a:gd name="connsiteY8" fmla="*/ 296030 h 454288"/>
                  <a:gd name="connsiteX9" fmla="*/ 207135 w 360810"/>
                  <a:gd name="connsiteY9" fmla="*/ 220592 h 454288"/>
                  <a:gd name="connsiteX10" fmla="*/ 156385 w 360810"/>
                  <a:gd name="connsiteY10" fmla="*/ 232936 h 454288"/>
                  <a:gd name="connsiteX11" fmla="*/ 110437 w 360810"/>
                  <a:gd name="connsiteY11" fmla="*/ 374211 h 454288"/>
                  <a:gd name="connsiteX12" fmla="*/ 124153 w 360810"/>
                  <a:gd name="connsiteY12" fmla="*/ 451707 h 454288"/>
                  <a:gd name="connsiteX13" fmla="*/ 102207 w 360810"/>
                  <a:gd name="connsiteY13" fmla="*/ 450335 h 454288"/>
                  <a:gd name="connsiteX14" fmla="*/ 80947 w 360810"/>
                  <a:gd name="connsiteY14" fmla="*/ 355009 h 454288"/>
                  <a:gd name="connsiteX15" fmla="*/ 141984 w 360810"/>
                  <a:gd name="connsiteY15" fmla="*/ 209619 h 454288"/>
                  <a:gd name="connsiteX16" fmla="*/ 137869 w 360810"/>
                  <a:gd name="connsiteY16" fmla="*/ 180816 h 454288"/>
                  <a:gd name="connsiteX17" fmla="*/ 116609 w 360810"/>
                  <a:gd name="connsiteY17" fmla="*/ 142411 h 454288"/>
                  <a:gd name="connsiteX18" fmla="*/ 45286 w 360810"/>
                  <a:gd name="connsiteY18" fmla="*/ 68344 h 454288"/>
                  <a:gd name="connsiteX19" fmla="*/ 17168 w 360810"/>
                  <a:gd name="connsiteY19" fmla="*/ 42970 h 454288"/>
                  <a:gd name="connsiteX20" fmla="*/ 8233 w 360810"/>
                  <a:gd name="connsiteY20" fmla="*/ 22698 h 454288"/>
                  <a:gd name="connsiteX21" fmla="*/ 9624 w 360810"/>
                  <a:gd name="connsiteY21" fmla="*/ 4565 h 454288"/>
                  <a:gd name="connsiteX0" fmla="*/ 17456 w 368642"/>
                  <a:gd name="connsiteY0" fmla="*/ 3522 h 453245"/>
                  <a:gd name="connsiteX1" fmla="*/ 136785 w 368642"/>
                  <a:gd name="connsiteY1" fmla="*/ 112564 h 453245"/>
                  <a:gd name="connsiteX2" fmla="*/ 171075 w 368642"/>
                  <a:gd name="connsiteY2" fmla="*/ 164685 h 453245"/>
                  <a:gd name="connsiteX3" fmla="*/ 198507 w 368642"/>
                  <a:gd name="connsiteY3" fmla="*/ 193489 h 453245"/>
                  <a:gd name="connsiteX4" fmla="*/ 243770 w 368642"/>
                  <a:gd name="connsiteY4" fmla="*/ 203776 h 453245"/>
                  <a:gd name="connsiteX5" fmla="*/ 310293 w 368642"/>
                  <a:gd name="connsiteY5" fmla="*/ 274413 h 453245"/>
                  <a:gd name="connsiteX6" fmla="*/ 368586 w 368642"/>
                  <a:gd name="connsiteY6" fmla="*/ 410887 h 453245"/>
                  <a:gd name="connsiteX7" fmla="*/ 350755 w 368642"/>
                  <a:gd name="connsiteY7" fmla="*/ 428718 h 453245"/>
                  <a:gd name="connsiteX8" fmla="*/ 291776 w 368642"/>
                  <a:gd name="connsiteY8" fmla="*/ 294987 h 453245"/>
                  <a:gd name="connsiteX9" fmla="*/ 214967 w 368642"/>
                  <a:gd name="connsiteY9" fmla="*/ 219549 h 453245"/>
                  <a:gd name="connsiteX10" fmla="*/ 164217 w 368642"/>
                  <a:gd name="connsiteY10" fmla="*/ 231893 h 453245"/>
                  <a:gd name="connsiteX11" fmla="*/ 118269 w 368642"/>
                  <a:gd name="connsiteY11" fmla="*/ 373168 h 453245"/>
                  <a:gd name="connsiteX12" fmla="*/ 131985 w 368642"/>
                  <a:gd name="connsiteY12" fmla="*/ 450664 h 453245"/>
                  <a:gd name="connsiteX13" fmla="*/ 110039 w 368642"/>
                  <a:gd name="connsiteY13" fmla="*/ 449292 h 453245"/>
                  <a:gd name="connsiteX14" fmla="*/ 88779 w 368642"/>
                  <a:gd name="connsiteY14" fmla="*/ 353966 h 453245"/>
                  <a:gd name="connsiteX15" fmla="*/ 149816 w 368642"/>
                  <a:gd name="connsiteY15" fmla="*/ 208576 h 453245"/>
                  <a:gd name="connsiteX16" fmla="*/ 145701 w 368642"/>
                  <a:gd name="connsiteY16" fmla="*/ 179773 h 453245"/>
                  <a:gd name="connsiteX17" fmla="*/ 124441 w 368642"/>
                  <a:gd name="connsiteY17" fmla="*/ 141368 h 453245"/>
                  <a:gd name="connsiteX18" fmla="*/ 53118 w 368642"/>
                  <a:gd name="connsiteY18" fmla="*/ 67301 h 453245"/>
                  <a:gd name="connsiteX19" fmla="*/ 25000 w 368642"/>
                  <a:gd name="connsiteY19" fmla="*/ 41927 h 453245"/>
                  <a:gd name="connsiteX20" fmla="*/ 761 w 368642"/>
                  <a:gd name="connsiteY20" fmla="*/ 33027 h 453245"/>
                  <a:gd name="connsiteX21" fmla="*/ 17456 w 368642"/>
                  <a:gd name="connsiteY21" fmla="*/ 3522 h 453245"/>
                  <a:gd name="connsiteX0" fmla="*/ 35749 w 367948"/>
                  <a:gd name="connsiteY0" fmla="*/ 4556 h 442990"/>
                  <a:gd name="connsiteX1" fmla="*/ 136091 w 367948"/>
                  <a:gd name="connsiteY1" fmla="*/ 102309 h 442990"/>
                  <a:gd name="connsiteX2" fmla="*/ 170381 w 367948"/>
                  <a:gd name="connsiteY2" fmla="*/ 154430 h 442990"/>
                  <a:gd name="connsiteX3" fmla="*/ 197813 w 367948"/>
                  <a:gd name="connsiteY3" fmla="*/ 183234 h 442990"/>
                  <a:gd name="connsiteX4" fmla="*/ 243076 w 367948"/>
                  <a:gd name="connsiteY4" fmla="*/ 193521 h 442990"/>
                  <a:gd name="connsiteX5" fmla="*/ 309599 w 367948"/>
                  <a:gd name="connsiteY5" fmla="*/ 264158 h 442990"/>
                  <a:gd name="connsiteX6" fmla="*/ 367892 w 367948"/>
                  <a:gd name="connsiteY6" fmla="*/ 400632 h 442990"/>
                  <a:gd name="connsiteX7" fmla="*/ 350061 w 367948"/>
                  <a:gd name="connsiteY7" fmla="*/ 418463 h 442990"/>
                  <a:gd name="connsiteX8" fmla="*/ 291082 w 367948"/>
                  <a:gd name="connsiteY8" fmla="*/ 284732 h 442990"/>
                  <a:gd name="connsiteX9" fmla="*/ 214273 w 367948"/>
                  <a:gd name="connsiteY9" fmla="*/ 209294 h 442990"/>
                  <a:gd name="connsiteX10" fmla="*/ 163523 w 367948"/>
                  <a:gd name="connsiteY10" fmla="*/ 221638 h 442990"/>
                  <a:gd name="connsiteX11" fmla="*/ 117575 w 367948"/>
                  <a:gd name="connsiteY11" fmla="*/ 362913 h 442990"/>
                  <a:gd name="connsiteX12" fmla="*/ 131291 w 367948"/>
                  <a:gd name="connsiteY12" fmla="*/ 440409 h 442990"/>
                  <a:gd name="connsiteX13" fmla="*/ 109345 w 367948"/>
                  <a:gd name="connsiteY13" fmla="*/ 439037 h 442990"/>
                  <a:gd name="connsiteX14" fmla="*/ 88085 w 367948"/>
                  <a:gd name="connsiteY14" fmla="*/ 343711 h 442990"/>
                  <a:gd name="connsiteX15" fmla="*/ 149122 w 367948"/>
                  <a:gd name="connsiteY15" fmla="*/ 198321 h 442990"/>
                  <a:gd name="connsiteX16" fmla="*/ 145007 w 367948"/>
                  <a:gd name="connsiteY16" fmla="*/ 169518 h 442990"/>
                  <a:gd name="connsiteX17" fmla="*/ 123747 w 367948"/>
                  <a:gd name="connsiteY17" fmla="*/ 131113 h 442990"/>
                  <a:gd name="connsiteX18" fmla="*/ 52424 w 367948"/>
                  <a:gd name="connsiteY18" fmla="*/ 57046 h 442990"/>
                  <a:gd name="connsiteX19" fmla="*/ 24306 w 367948"/>
                  <a:gd name="connsiteY19" fmla="*/ 31672 h 442990"/>
                  <a:gd name="connsiteX20" fmla="*/ 67 w 367948"/>
                  <a:gd name="connsiteY20" fmla="*/ 22772 h 442990"/>
                  <a:gd name="connsiteX21" fmla="*/ 35749 w 367948"/>
                  <a:gd name="connsiteY21" fmla="*/ 4556 h 442990"/>
                  <a:gd name="connsiteX0" fmla="*/ 35721 w 367920"/>
                  <a:gd name="connsiteY0" fmla="*/ 867 h 439301"/>
                  <a:gd name="connsiteX1" fmla="*/ 136063 w 367920"/>
                  <a:gd name="connsiteY1" fmla="*/ 98620 h 439301"/>
                  <a:gd name="connsiteX2" fmla="*/ 170353 w 367920"/>
                  <a:gd name="connsiteY2" fmla="*/ 150741 h 439301"/>
                  <a:gd name="connsiteX3" fmla="*/ 197785 w 367920"/>
                  <a:gd name="connsiteY3" fmla="*/ 179545 h 439301"/>
                  <a:gd name="connsiteX4" fmla="*/ 243048 w 367920"/>
                  <a:gd name="connsiteY4" fmla="*/ 189832 h 439301"/>
                  <a:gd name="connsiteX5" fmla="*/ 309571 w 367920"/>
                  <a:gd name="connsiteY5" fmla="*/ 260469 h 439301"/>
                  <a:gd name="connsiteX6" fmla="*/ 367864 w 367920"/>
                  <a:gd name="connsiteY6" fmla="*/ 396943 h 439301"/>
                  <a:gd name="connsiteX7" fmla="*/ 350033 w 367920"/>
                  <a:gd name="connsiteY7" fmla="*/ 414774 h 439301"/>
                  <a:gd name="connsiteX8" fmla="*/ 291054 w 367920"/>
                  <a:gd name="connsiteY8" fmla="*/ 281043 h 439301"/>
                  <a:gd name="connsiteX9" fmla="*/ 214245 w 367920"/>
                  <a:gd name="connsiteY9" fmla="*/ 205605 h 439301"/>
                  <a:gd name="connsiteX10" fmla="*/ 163495 w 367920"/>
                  <a:gd name="connsiteY10" fmla="*/ 217949 h 439301"/>
                  <a:gd name="connsiteX11" fmla="*/ 117547 w 367920"/>
                  <a:gd name="connsiteY11" fmla="*/ 359224 h 439301"/>
                  <a:gd name="connsiteX12" fmla="*/ 131263 w 367920"/>
                  <a:gd name="connsiteY12" fmla="*/ 436720 h 439301"/>
                  <a:gd name="connsiteX13" fmla="*/ 109317 w 367920"/>
                  <a:gd name="connsiteY13" fmla="*/ 435348 h 439301"/>
                  <a:gd name="connsiteX14" fmla="*/ 88057 w 367920"/>
                  <a:gd name="connsiteY14" fmla="*/ 340022 h 439301"/>
                  <a:gd name="connsiteX15" fmla="*/ 149094 w 367920"/>
                  <a:gd name="connsiteY15" fmla="*/ 194632 h 439301"/>
                  <a:gd name="connsiteX16" fmla="*/ 144979 w 367920"/>
                  <a:gd name="connsiteY16" fmla="*/ 165829 h 439301"/>
                  <a:gd name="connsiteX17" fmla="*/ 123719 w 367920"/>
                  <a:gd name="connsiteY17" fmla="*/ 127424 h 439301"/>
                  <a:gd name="connsiteX18" fmla="*/ 52396 w 367920"/>
                  <a:gd name="connsiteY18" fmla="*/ 53357 h 439301"/>
                  <a:gd name="connsiteX19" fmla="*/ 24278 w 367920"/>
                  <a:gd name="connsiteY19" fmla="*/ 27983 h 439301"/>
                  <a:gd name="connsiteX20" fmla="*/ 39 w 367920"/>
                  <a:gd name="connsiteY20" fmla="*/ 19083 h 439301"/>
                  <a:gd name="connsiteX21" fmla="*/ 35721 w 367920"/>
                  <a:gd name="connsiteY21" fmla="*/ 867 h 439301"/>
                  <a:gd name="connsiteX0" fmla="*/ 48827 w 367908"/>
                  <a:gd name="connsiteY0" fmla="*/ 1999 h 428436"/>
                  <a:gd name="connsiteX1" fmla="*/ 136051 w 367908"/>
                  <a:gd name="connsiteY1" fmla="*/ 87755 h 428436"/>
                  <a:gd name="connsiteX2" fmla="*/ 170341 w 367908"/>
                  <a:gd name="connsiteY2" fmla="*/ 139876 h 428436"/>
                  <a:gd name="connsiteX3" fmla="*/ 197773 w 367908"/>
                  <a:gd name="connsiteY3" fmla="*/ 168680 h 428436"/>
                  <a:gd name="connsiteX4" fmla="*/ 243036 w 367908"/>
                  <a:gd name="connsiteY4" fmla="*/ 178967 h 428436"/>
                  <a:gd name="connsiteX5" fmla="*/ 309559 w 367908"/>
                  <a:gd name="connsiteY5" fmla="*/ 249604 h 428436"/>
                  <a:gd name="connsiteX6" fmla="*/ 367852 w 367908"/>
                  <a:gd name="connsiteY6" fmla="*/ 386078 h 428436"/>
                  <a:gd name="connsiteX7" fmla="*/ 350021 w 367908"/>
                  <a:gd name="connsiteY7" fmla="*/ 403909 h 428436"/>
                  <a:gd name="connsiteX8" fmla="*/ 291042 w 367908"/>
                  <a:gd name="connsiteY8" fmla="*/ 270178 h 428436"/>
                  <a:gd name="connsiteX9" fmla="*/ 214233 w 367908"/>
                  <a:gd name="connsiteY9" fmla="*/ 194740 h 428436"/>
                  <a:gd name="connsiteX10" fmla="*/ 163483 w 367908"/>
                  <a:gd name="connsiteY10" fmla="*/ 207084 h 428436"/>
                  <a:gd name="connsiteX11" fmla="*/ 117535 w 367908"/>
                  <a:gd name="connsiteY11" fmla="*/ 348359 h 428436"/>
                  <a:gd name="connsiteX12" fmla="*/ 131251 w 367908"/>
                  <a:gd name="connsiteY12" fmla="*/ 425855 h 428436"/>
                  <a:gd name="connsiteX13" fmla="*/ 109305 w 367908"/>
                  <a:gd name="connsiteY13" fmla="*/ 424483 h 428436"/>
                  <a:gd name="connsiteX14" fmla="*/ 88045 w 367908"/>
                  <a:gd name="connsiteY14" fmla="*/ 329157 h 428436"/>
                  <a:gd name="connsiteX15" fmla="*/ 149082 w 367908"/>
                  <a:gd name="connsiteY15" fmla="*/ 183767 h 428436"/>
                  <a:gd name="connsiteX16" fmla="*/ 144967 w 367908"/>
                  <a:gd name="connsiteY16" fmla="*/ 154964 h 428436"/>
                  <a:gd name="connsiteX17" fmla="*/ 123707 w 367908"/>
                  <a:gd name="connsiteY17" fmla="*/ 116559 h 428436"/>
                  <a:gd name="connsiteX18" fmla="*/ 52384 w 367908"/>
                  <a:gd name="connsiteY18" fmla="*/ 42492 h 428436"/>
                  <a:gd name="connsiteX19" fmla="*/ 24266 w 367908"/>
                  <a:gd name="connsiteY19" fmla="*/ 17118 h 428436"/>
                  <a:gd name="connsiteX20" fmla="*/ 27 w 367908"/>
                  <a:gd name="connsiteY20" fmla="*/ 8218 h 428436"/>
                  <a:gd name="connsiteX21" fmla="*/ 48827 w 367908"/>
                  <a:gd name="connsiteY21" fmla="*/ 1999 h 428436"/>
                  <a:gd name="connsiteX0" fmla="*/ 48827 w 367908"/>
                  <a:gd name="connsiteY0" fmla="*/ 1999 h 428436"/>
                  <a:gd name="connsiteX1" fmla="*/ 136051 w 367908"/>
                  <a:gd name="connsiteY1" fmla="*/ 87755 h 428436"/>
                  <a:gd name="connsiteX2" fmla="*/ 170341 w 367908"/>
                  <a:gd name="connsiteY2" fmla="*/ 139876 h 428436"/>
                  <a:gd name="connsiteX3" fmla="*/ 197773 w 367908"/>
                  <a:gd name="connsiteY3" fmla="*/ 168680 h 428436"/>
                  <a:gd name="connsiteX4" fmla="*/ 243036 w 367908"/>
                  <a:gd name="connsiteY4" fmla="*/ 178967 h 428436"/>
                  <a:gd name="connsiteX5" fmla="*/ 309559 w 367908"/>
                  <a:gd name="connsiteY5" fmla="*/ 249604 h 428436"/>
                  <a:gd name="connsiteX6" fmla="*/ 367852 w 367908"/>
                  <a:gd name="connsiteY6" fmla="*/ 386078 h 428436"/>
                  <a:gd name="connsiteX7" fmla="*/ 350021 w 367908"/>
                  <a:gd name="connsiteY7" fmla="*/ 403909 h 428436"/>
                  <a:gd name="connsiteX8" fmla="*/ 291042 w 367908"/>
                  <a:gd name="connsiteY8" fmla="*/ 270178 h 428436"/>
                  <a:gd name="connsiteX9" fmla="*/ 214233 w 367908"/>
                  <a:gd name="connsiteY9" fmla="*/ 194740 h 428436"/>
                  <a:gd name="connsiteX10" fmla="*/ 163483 w 367908"/>
                  <a:gd name="connsiteY10" fmla="*/ 207084 h 428436"/>
                  <a:gd name="connsiteX11" fmla="*/ 117535 w 367908"/>
                  <a:gd name="connsiteY11" fmla="*/ 348359 h 428436"/>
                  <a:gd name="connsiteX12" fmla="*/ 131251 w 367908"/>
                  <a:gd name="connsiteY12" fmla="*/ 425855 h 428436"/>
                  <a:gd name="connsiteX13" fmla="*/ 109305 w 367908"/>
                  <a:gd name="connsiteY13" fmla="*/ 424483 h 428436"/>
                  <a:gd name="connsiteX14" fmla="*/ 88045 w 367908"/>
                  <a:gd name="connsiteY14" fmla="*/ 329157 h 428436"/>
                  <a:gd name="connsiteX15" fmla="*/ 149082 w 367908"/>
                  <a:gd name="connsiteY15" fmla="*/ 183767 h 428436"/>
                  <a:gd name="connsiteX16" fmla="*/ 144967 w 367908"/>
                  <a:gd name="connsiteY16" fmla="*/ 154964 h 428436"/>
                  <a:gd name="connsiteX17" fmla="*/ 123707 w 367908"/>
                  <a:gd name="connsiteY17" fmla="*/ 116559 h 428436"/>
                  <a:gd name="connsiteX18" fmla="*/ 52384 w 367908"/>
                  <a:gd name="connsiteY18" fmla="*/ 42492 h 428436"/>
                  <a:gd name="connsiteX19" fmla="*/ 24266 w 367908"/>
                  <a:gd name="connsiteY19" fmla="*/ 17118 h 428436"/>
                  <a:gd name="connsiteX20" fmla="*/ 27 w 367908"/>
                  <a:gd name="connsiteY20" fmla="*/ 8218 h 428436"/>
                  <a:gd name="connsiteX21" fmla="*/ 48827 w 367908"/>
                  <a:gd name="connsiteY21" fmla="*/ 1999 h 428436"/>
                  <a:gd name="connsiteX0" fmla="*/ 48843 w 367924"/>
                  <a:gd name="connsiteY0" fmla="*/ 5470 h 431907"/>
                  <a:gd name="connsiteX1" fmla="*/ 136067 w 367924"/>
                  <a:gd name="connsiteY1" fmla="*/ 91226 h 431907"/>
                  <a:gd name="connsiteX2" fmla="*/ 170357 w 367924"/>
                  <a:gd name="connsiteY2" fmla="*/ 143347 h 431907"/>
                  <a:gd name="connsiteX3" fmla="*/ 197789 w 367924"/>
                  <a:gd name="connsiteY3" fmla="*/ 172151 h 431907"/>
                  <a:gd name="connsiteX4" fmla="*/ 243052 w 367924"/>
                  <a:gd name="connsiteY4" fmla="*/ 182438 h 431907"/>
                  <a:gd name="connsiteX5" fmla="*/ 309575 w 367924"/>
                  <a:gd name="connsiteY5" fmla="*/ 253075 h 431907"/>
                  <a:gd name="connsiteX6" fmla="*/ 367868 w 367924"/>
                  <a:gd name="connsiteY6" fmla="*/ 389549 h 431907"/>
                  <a:gd name="connsiteX7" fmla="*/ 350037 w 367924"/>
                  <a:gd name="connsiteY7" fmla="*/ 407380 h 431907"/>
                  <a:gd name="connsiteX8" fmla="*/ 291058 w 367924"/>
                  <a:gd name="connsiteY8" fmla="*/ 273649 h 431907"/>
                  <a:gd name="connsiteX9" fmla="*/ 214249 w 367924"/>
                  <a:gd name="connsiteY9" fmla="*/ 198211 h 431907"/>
                  <a:gd name="connsiteX10" fmla="*/ 163499 w 367924"/>
                  <a:gd name="connsiteY10" fmla="*/ 210555 h 431907"/>
                  <a:gd name="connsiteX11" fmla="*/ 117551 w 367924"/>
                  <a:gd name="connsiteY11" fmla="*/ 351830 h 431907"/>
                  <a:gd name="connsiteX12" fmla="*/ 131267 w 367924"/>
                  <a:gd name="connsiteY12" fmla="*/ 429326 h 431907"/>
                  <a:gd name="connsiteX13" fmla="*/ 109321 w 367924"/>
                  <a:gd name="connsiteY13" fmla="*/ 427954 h 431907"/>
                  <a:gd name="connsiteX14" fmla="*/ 88061 w 367924"/>
                  <a:gd name="connsiteY14" fmla="*/ 332628 h 431907"/>
                  <a:gd name="connsiteX15" fmla="*/ 149098 w 367924"/>
                  <a:gd name="connsiteY15" fmla="*/ 187238 h 431907"/>
                  <a:gd name="connsiteX16" fmla="*/ 144983 w 367924"/>
                  <a:gd name="connsiteY16" fmla="*/ 158435 h 431907"/>
                  <a:gd name="connsiteX17" fmla="*/ 123723 w 367924"/>
                  <a:gd name="connsiteY17" fmla="*/ 120030 h 431907"/>
                  <a:gd name="connsiteX18" fmla="*/ 52400 w 367924"/>
                  <a:gd name="connsiteY18" fmla="*/ 45963 h 431907"/>
                  <a:gd name="connsiteX19" fmla="*/ 24282 w 367924"/>
                  <a:gd name="connsiteY19" fmla="*/ 20589 h 431907"/>
                  <a:gd name="connsiteX20" fmla="*/ 43 w 367924"/>
                  <a:gd name="connsiteY20" fmla="*/ 11689 h 431907"/>
                  <a:gd name="connsiteX21" fmla="*/ 48843 w 367924"/>
                  <a:gd name="connsiteY21" fmla="*/ 5470 h 4319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</a:cxnLst>
                <a:rect l="l" t="t" r="r" b="b"/>
                <a:pathLst>
                  <a:path w="367924" h="431907">
                    <a:moveTo>
                      <a:pt x="48843" y="5470"/>
                    </a:moveTo>
                    <a:cubicBezTo>
                      <a:pt x="79018" y="28101"/>
                      <a:pt x="115815" y="68247"/>
                      <a:pt x="136067" y="91226"/>
                    </a:cubicBezTo>
                    <a:cubicBezTo>
                      <a:pt x="156319" y="114206"/>
                      <a:pt x="159385" y="124830"/>
                      <a:pt x="170357" y="143347"/>
                    </a:cubicBezTo>
                    <a:cubicBezTo>
                      <a:pt x="179273" y="157749"/>
                      <a:pt x="179959" y="173522"/>
                      <a:pt x="197789" y="172151"/>
                    </a:cubicBezTo>
                    <a:cubicBezTo>
                      <a:pt x="214249" y="173522"/>
                      <a:pt x="232765" y="178323"/>
                      <a:pt x="243052" y="182438"/>
                    </a:cubicBezTo>
                    <a:cubicBezTo>
                      <a:pt x="273227" y="194782"/>
                      <a:pt x="296545" y="229072"/>
                      <a:pt x="309575" y="253075"/>
                    </a:cubicBezTo>
                    <a:cubicBezTo>
                      <a:pt x="333578" y="297652"/>
                      <a:pt x="352095" y="341543"/>
                      <a:pt x="367868" y="389549"/>
                    </a:cubicBezTo>
                    <a:cubicBezTo>
                      <a:pt x="368554" y="402579"/>
                      <a:pt x="363067" y="408752"/>
                      <a:pt x="350037" y="407380"/>
                    </a:cubicBezTo>
                    <a:cubicBezTo>
                      <a:pt x="326720" y="362117"/>
                      <a:pt x="320548" y="325770"/>
                      <a:pt x="291058" y="273649"/>
                    </a:cubicBezTo>
                    <a:cubicBezTo>
                      <a:pt x="274599" y="247589"/>
                      <a:pt x="264998" y="208498"/>
                      <a:pt x="214249" y="198211"/>
                    </a:cubicBezTo>
                    <a:cubicBezTo>
                      <a:pt x="201904" y="195468"/>
                      <a:pt x="173101" y="203012"/>
                      <a:pt x="163499" y="210555"/>
                    </a:cubicBezTo>
                    <a:cubicBezTo>
                      <a:pt x="120980" y="241416"/>
                      <a:pt x="105206" y="299709"/>
                      <a:pt x="117551" y="351830"/>
                    </a:cubicBezTo>
                    <a:cubicBezTo>
                      <a:pt x="123037" y="377205"/>
                      <a:pt x="128524" y="401208"/>
                      <a:pt x="131267" y="429326"/>
                    </a:cubicBezTo>
                    <a:cubicBezTo>
                      <a:pt x="129209" y="434126"/>
                      <a:pt x="116179" y="431383"/>
                      <a:pt x="109321" y="427954"/>
                    </a:cubicBezTo>
                    <a:cubicBezTo>
                      <a:pt x="101777" y="397779"/>
                      <a:pt x="90805" y="364175"/>
                      <a:pt x="88061" y="332628"/>
                    </a:cubicBezTo>
                    <a:cubicBezTo>
                      <a:pt x="83261" y="273649"/>
                      <a:pt x="105206" y="225643"/>
                      <a:pt x="149098" y="187238"/>
                    </a:cubicBezTo>
                    <a:cubicBezTo>
                      <a:pt x="158699" y="179009"/>
                      <a:pt x="151155" y="168036"/>
                      <a:pt x="144983" y="158435"/>
                    </a:cubicBezTo>
                    <a:cubicBezTo>
                      <a:pt x="144983" y="158435"/>
                      <a:pt x="134010" y="137175"/>
                      <a:pt x="123723" y="120030"/>
                    </a:cubicBezTo>
                    <a:cubicBezTo>
                      <a:pt x="111379" y="98084"/>
                      <a:pt x="84632" y="72710"/>
                      <a:pt x="52400" y="45963"/>
                    </a:cubicBezTo>
                    <a:cubicBezTo>
                      <a:pt x="44170" y="37734"/>
                      <a:pt x="32512" y="28133"/>
                      <a:pt x="24282" y="20589"/>
                    </a:cubicBezTo>
                    <a:cubicBezTo>
                      <a:pt x="18107" y="12981"/>
                      <a:pt x="1300" y="18090"/>
                      <a:pt x="43" y="11689"/>
                    </a:cubicBezTo>
                    <a:cubicBezTo>
                      <a:pt x="-1214" y="5288"/>
                      <a:pt x="25183" y="-7222"/>
                      <a:pt x="48843" y="5470"/>
                    </a:cubicBezTo>
                    <a:close/>
                  </a:path>
                </a:pathLst>
              </a:custGeom>
              <a:grpFill/>
              <a:ln w="685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</p:grpSp>
        <p:grpSp>
          <p:nvGrpSpPr>
            <p:cNvPr id="1230" name="Group 1229">
              <a:extLst>
                <a:ext uri="{FF2B5EF4-FFF2-40B4-BE49-F238E27FC236}">
                  <a16:creationId xmlns:a16="http://schemas.microsoft.com/office/drawing/2014/main" id="{18F3EDED-9842-4D54-88D8-724FF7284EFD}"/>
                </a:ext>
              </a:extLst>
            </p:cNvPr>
            <p:cNvGrpSpPr/>
            <p:nvPr/>
          </p:nvGrpSpPr>
          <p:grpSpPr>
            <a:xfrm>
              <a:off x="8873991" y="4601281"/>
              <a:ext cx="193168" cy="193168"/>
              <a:chOff x="8682887" y="5354471"/>
              <a:chExt cx="193168" cy="193168"/>
            </a:xfrm>
            <a:solidFill>
              <a:schemeClr val="bg1"/>
            </a:solidFill>
          </p:grpSpPr>
          <p:sp>
            <p:nvSpPr>
              <p:cNvPr id="1231" name="Freeform: Shape 1230">
                <a:extLst>
                  <a:ext uri="{FF2B5EF4-FFF2-40B4-BE49-F238E27FC236}">
                    <a16:creationId xmlns:a16="http://schemas.microsoft.com/office/drawing/2014/main" id="{37CDA22D-9CA9-4909-A904-367D35607540}"/>
                  </a:ext>
                </a:extLst>
              </p:cNvPr>
              <p:cNvSpPr/>
              <p:nvPr/>
            </p:nvSpPr>
            <p:spPr>
              <a:xfrm rot="567401">
                <a:off x="8682887" y="5354471"/>
                <a:ext cx="193168" cy="193168"/>
              </a:xfrm>
              <a:custGeom>
                <a:avLst/>
                <a:gdLst>
                  <a:gd name="connsiteX0" fmla="*/ 64571 w 185166"/>
                  <a:gd name="connsiteY0" fmla="*/ 1778 h 185166"/>
                  <a:gd name="connsiteX1" fmla="*/ 135208 w 185166"/>
                  <a:gd name="connsiteY1" fmla="*/ 14122 h 185166"/>
                  <a:gd name="connsiteX2" fmla="*/ 183214 w 185166"/>
                  <a:gd name="connsiteY2" fmla="*/ 116306 h 185166"/>
                  <a:gd name="connsiteX3" fmla="*/ 95432 w 185166"/>
                  <a:gd name="connsiteY3" fmla="*/ 189001 h 185166"/>
                  <a:gd name="connsiteX4" fmla="*/ 3535 w 185166"/>
                  <a:gd name="connsiteY4" fmla="*/ 121107 h 185166"/>
                  <a:gd name="connsiteX5" fmla="*/ 47426 w 185166"/>
                  <a:gd name="connsiteY5" fmla="*/ 12751 h 185166"/>
                  <a:gd name="connsiteX6" fmla="*/ 64571 w 185166"/>
                  <a:gd name="connsiteY6" fmla="*/ 1778 h 1851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5166" h="185166">
                    <a:moveTo>
                      <a:pt x="64571" y="1778"/>
                    </a:moveTo>
                    <a:cubicBezTo>
                      <a:pt x="98175" y="406"/>
                      <a:pt x="107776" y="-5080"/>
                      <a:pt x="135208" y="14122"/>
                    </a:cubicBezTo>
                    <a:cubicBezTo>
                      <a:pt x="176356" y="37439"/>
                      <a:pt x="193501" y="74473"/>
                      <a:pt x="183214" y="116306"/>
                    </a:cubicBezTo>
                    <a:cubicBezTo>
                      <a:pt x="172927" y="158826"/>
                      <a:pt x="137952" y="187630"/>
                      <a:pt x="95432" y="189001"/>
                    </a:cubicBezTo>
                    <a:cubicBezTo>
                      <a:pt x="53598" y="190373"/>
                      <a:pt x="15193" y="162255"/>
                      <a:pt x="3535" y="121107"/>
                    </a:cubicBezTo>
                    <a:cubicBezTo>
                      <a:pt x="-8124" y="79273"/>
                      <a:pt x="9707" y="36754"/>
                      <a:pt x="47426" y="12751"/>
                    </a:cubicBezTo>
                    <a:cubicBezTo>
                      <a:pt x="52912" y="9322"/>
                      <a:pt x="54284" y="4521"/>
                      <a:pt x="64571" y="1778"/>
                    </a:cubicBezTo>
                    <a:close/>
                  </a:path>
                </a:pathLst>
              </a:custGeom>
              <a:grpFill/>
              <a:ln w="685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1232" name="Freeform: Shape 1231">
                <a:extLst>
                  <a:ext uri="{FF2B5EF4-FFF2-40B4-BE49-F238E27FC236}">
                    <a16:creationId xmlns:a16="http://schemas.microsoft.com/office/drawing/2014/main" id="{B986BC98-C4E6-4963-9C83-FAF983F5E43E}"/>
                  </a:ext>
                </a:extLst>
              </p:cNvPr>
              <p:cNvSpPr/>
              <p:nvPr/>
            </p:nvSpPr>
            <p:spPr>
              <a:xfrm rot="567401">
                <a:off x="8709149" y="5384737"/>
                <a:ext cx="135933" cy="135933"/>
              </a:xfrm>
              <a:custGeom>
                <a:avLst/>
                <a:gdLst>
                  <a:gd name="connsiteX0" fmla="*/ 132359 w 130302"/>
                  <a:gd name="connsiteY0" fmla="*/ 65163 h 130302"/>
                  <a:gd name="connsiteX1" fmla="*/ 65151 w 130302"/>
                  <a:gd name="connsiteY1" fmla="*/ 132371 h 130302"/>
                  <a:gd name="connsiteX2" fmla="*/ 0 w 130302"/>
                  <a:gd name="connsiteY2" fmla="*/ 66535 h 130302"/>
                  <a:gd name="connsiteX3" fmla="*/ 64465 w 130302"/>
                  <a:gd name="connsiteY3" fmla="*/ 12 h 130302"/>
                  <a:gd name="connsiteX4" fmla="*/ 132359 w 130302"/>
                  <a:gd name="connsiteY4" fmla="*/ 65163 h 1303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30302" h="130302">
                    <a:moveTo>
                      <a:pt x="132359" y="65163"/>
                    </a:moveTo>
                    <a:cubicBezTo>
                      <a:pt x="132359" y="102196"/>
                      <a:pt x="101498" y="133057"/>
                      <a:pt x="65151" y="132371"/>
                    </a:cubicBezTo>
                    <a:cubicBezTo>
                      <a:pt x="29489" y="131686"/>
                      <a:pt x="0" y="102196"/>
                      <a:pt x="0" y="66535"/>
                    </a:cubicBezTo>
                    <a:cubicBezTo>
                      <a:pt x="0" y="30187"/>
                      <a:pt x="28118" y="698"/>
                      <a:pt x="64465" y="12"/>
                    </a:cubicBezTo>
                    <a:cubicBezTo>
                      <a:pt x="102184" y="-674"/>
                      <a:pt x="132359" y="28130"/>
                      <a:pt x="132359" y="65163"/>
                    </a:cubicBezTo>
                    <a:close/>
                  </a:path>
                </a:pathLst>
              </a:custGeom>
              <a:solidFill>
                <a:schemeClr val="bg1">
                  <a:lumMod val="75000"/>
                </a:schemeClr>
              </a:solidFill>
              <a:ln w="685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</p:grpSp>
      <p:grpSp>
        <p:nvGrpSpPr>
          <p:cNvPr id="1237" name="Group 1236">
            <a:extLst>
              <a:ext uri="{FF2B5EF4-FFF2-40B4-BE49-F238E27FC236}">
                <a16:creationId xmlns:a16="http://schemas.microsoft.com/office/drawing/2014/main" id="{912FCF73-2D42-4513-A651-8DE8AFEC1C44}"/>
              </a:ext>
            </a:extLst>
          </p:cNvPr>
          <p:cNvGrpSpPr/>
          <p:nvPr/>
        </p:nvGrpSpPr>
        <p:grpSpPr>
          <a:xfrm>
            <a:off x="6342821" y="2441318"/>
            <a:ext cx="1131410" cy="1647126"/>
            <a:chOff x="3941816" y="1814078"/>
            <a:chExt cx="1781788" cy="2593958"/>
          </a:xfrm>
        </p:grpSpPr>
        <p:grpSp>
          <p:nvGrpSpPr>
            <p:cNvPr id="1238" name="Group 1237">
              <a:extLst>
                <a:ext uri="{FF2B5EF4-FFF2-40B4-BE49-F238E27FC236}">
                  <a16:creationId xmlns:a16="http://schemas.microsoft.com/office/drawing/2014/main" id="{D42EE11F-4348-4E6C-88F6-D1D5093A5616}"/>
                </a:ext>
              </a:extLst>
            </p:cNvPr>
            <p:cNvGrpSpPr/>
            <p:nvPr/>
          </p:nvGrpSpPr>
          <p:grpSpPr>
            <a:xfrm>
              <a:off x="3941816" y="1814078"/>
              <a:ext cx="1781788" cy="2593958"/>
              <a:chOff x="2371069" y="2877253"/>
              <a:chExt cx="416267" cy="606009"/>
            </a:xfrm>
          </p:grpSpPr>
          <p:sp>
            <p:nvSpPr>
              <p:cNvPr id="1243" name="Freeform 21">
                <a:extLst>
                  <a:ext uri="{FF2B5EF4-FFF2-40B4-BE49-F238E27FC236}">
                    <a16:creationId xmlns:a16="http://schemas.microsoft.com/office/drawing/2014/main" id="{19D6A15C-0E62-4F67-B610-A35E317F906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71069" y="2912822"/>
                <a:ext cx="416267" cy="570440"/>
              </a:xfrm>
              <a:custGeom>
                <a:avLst/>
                <a:gdLst>
                  <a:gd name="T0" fmla="*/ 353 w 353"/>
                  <a:gd name="T1" fmla="*/ 461 h 485"/>
                  <a:gd name="T2" fmla="*/ 329 w 353"/>
                  <a:gd name="T3" fmla="*/ 485 h 485"/>
                  <a:gd name="T4" fmla="*/ 24 w 353"/>
                  <a:gd name="T5" fmla="*/ 485 h 485"/>
                  <a:gd name="T6" fmla="*/ 0 w 353"/>
                  <a:gd name="T7" fmla="*/ 461 h 485"/>
                  <a:gd name="T8" fmla="*/ 0 w 353"/>
                  <a:gd name="T9" fmla="*/ 24 h 485"/>
                  <a:gd name="T10" fmla="*/ 24 w 353"/>
                  <a:gd name="T11" fmla="*/ 0 h 485"/>
                  <a:gd name="T12" fmla="*/ 329 w 353"/>
                  <a:gd name="T13" fmla="*/ 0 h 485"/>
                  <a:gd name="T14" fmla="*/ 353 w 353"/>
                  <a:gd name="T15" fmla="*/ 24 h 485"/>
                  <a:gd name="T16" fmla="*/ 353 w 353"/>
                  <a:gd name="T17" fmla="*/ 461 h 4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353" h="485">
                    <a:moveTo>
                      <a:pt x="353" y="461"/>
                    </a:moveTo>
                    <a:cubicBezTo>
                      <a:pt x="353" y="475"/>
                      <a:pt x="343" y="485"/>
                      <a:pt x="329" y="485"/>
                    </a:cubicBezTo>
                    <a:cubicBezTo>
                      <a:pt x="24" y="485"/>
                      <a:pt x="24" y="485"/>
                      <a:pt x="24" y="485"/>
                    </a:cubicBezTo>
                    <a:cubicBezTo>
                      <a:pt x="11" y="485"/>
                      <a:pt x="0" y="475"/>
                      <a:pt x="0" y="461"/>
                    </a:cubicBezTo>
                    <a:cubicBezTo>
                      <a:pt x="0" y="24"/>
                      <a:pt x="0" y="24"/>
                      <a:pt x="0" y="24"/>
                    </a:cubicBezTo>
                    <a:cubicBezTo>
                      <a:pt x="0" y="11"/>
                      <a:pt x="11" y="0"/>
                      <a:pt x="24" y="0"/>
                    </a:cubicBezTo>
                    <a:cubicBezTo>
                      <a:pt x="329" y="0"/>
                      <a:pt x="329" y="0"/>
                      <a:pt x="329" y="0"/>
                    </a:cubicBezTo>
                    <a:cubicBezTo>
                      <a:pt x="343" y="0"/>
                      <a:pt x="353" y="11"/>
                      <a:pt x="353" y="24"/>
                    </a:cubicBezTo>
                    <a:lnTo>
                      <a:pt x="353" y="46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44" name="Rectangle 1243">
                <a:extLst>
                  <a:ext uri="{FF2B5EF4-FFF2-40B4-BE49-F238E27FC236}">
                    <a16:creationId xmlns:a16="http://schemas.microsoft.com/office/drawing/2014/main" id="{C8F2C1F8-30B6-4E4F-91AB-C7506A510C3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08866" y="2956587"/>
                <a:ext cx="340673" cy="471471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45" name="Freeform 23">
                <a:extLst>
                  <a:ext uri="{FF2B5EF4-FFF2-40B4-BE49-F238E27FC236}">
                    <a16:creationId xmlns:a16="http://schemas.microsoft.com/office/drawing/2014/main" id="{DF8C6100-C6F7-4415-9C58-9573BE389D7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06877" y="2954100"/>
                <a:ext cx="345148" cy="476444"/>
              </a:xfrm>
              <a:custGeom>
                <a:avLst/>
                <a:gdLst>
                  <a:gd name="T0" fmla="*/ 689 w 694"/>
                  <a:gd name="T1" fmla="*/ 953 h 958"/>
                  <a:gd name="T2" fmla="*/ 689 w 694"/>
                  <a:gd name="T3" fmla="*/ 948 h 958"/>
                  <a:gd name="T4" fmla="*/ 9 w 694"/>
                  <a:gd name="T5" fmla="*/ 948 h 958"/>
                  <a:gd name="T6" fmla="*/ 9 w 694"/>
                  <a:gd name="T7" fmla="*/ 9 h 958"/>
                  <a:gd name="T8" fmla="*/ 684 w 694"/>
                  <a:gd name="T9" fmla="*/ 9 h 958"/>
                  <a:gd name="T10" fmla="*/ 684 w 694"/>
                  <a:gd name="T11" fmla="*/ 953 h 958"/>
                  <a:gd name="T12" fmla="*/ 689 w 694"/>
                  <a:gd name="T13" fmla="*/ 953 h 958"/>
                  <a:gd name="T14" fmla="*/ 689 w 694"/>
                  <a:gd name="T15" fmla="*/ 948 h 958"/>
                  <a:gd name="T16" fmla="*/ 689 w 694"/>
                  <a:gd name="T17" fmla="*/ 953 h 958"/>
                  <a:gd name="T18" fmla="*/ 694 w 694"/>
                  <a:gd name="T19" fmla="*/ 953 h 958"/>
                  <a:gd name="T20" fmla="*/ 694 w 694"/>
                  <a:gd name="T21" fmla="*/ 0 h 958"/>
                  <a:gd name="T22" fmla="*/ 0 w 694"/>
                  <a:gd name="T23" fmla="*/ 0 h 958"/>
                  <a:gd name="T24" fmla="*/ 0 w 694"/>
                  <a:gd name="T25" fmla="*/ 958 h 958"/>
                  <a:gd name="T26" fmla="*/ 694 w 694"/>
                  <a:gd name="T27" fmla="*/ 958 h 958"/>
                  <a:gd name="T28" fmla="*/ 694 w 694"/>
                  <a:gd name="T29" fmla="*/ 953 h 958"/>
                  <a:gd name="T30" fmla="*/ 689 w 694"/>
                  <a:gd name="T31" fmla="*/ 953 h 9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694" h="958">
                    <a:moveTo>
                      <a:pt x="689" y="953"/>
                    </a:moveTo>
                    <a:lnTo>
                      <a:pt x="689" y="948"/>
                    </a:lnTo>
                    <a:lnTo>
                      <a:pt x="9" y="948"/>
                    </a:lnTo>
                    <a:lnTo>
                      <a:pt x="9" y="9"/>
                    </a:lnTo>
                    <a:lnTo>
                      <a:pt x="684" y="9"/>
                    </a:lnTo>
                    <a:lnTo>
                      <a:pt x="684" y="953"/>
                    </a:lnTo>
                    <a:lnTo>
                      <a:pt x="689" y="953"/>
                    </a:lnTo>
                    <a:lnTo>
                      <a:pt x="689" y="948"/>
                    </a:lnTo>
                    <a:lnTo>
                      <a:pt x="689" y="953"/>
                    </a:lnTo>
                    <a:lnTo>
                      <a:pt x="694" y="953"/>
                    </a:lnTo>
                    <a:lnTo>
                      <a:pt x="694" y="0"/>
                    </a:lnTo>
                    <a:lnTo>
                      <a:pt x="0" y="0"/>
                    </a:lnTo>
                    <a:lnTo>
                      <a:pt x="0" y="958"/>
                    </a:lnTo>
                    <a:lnTo>
                      <a:pt x="694" y="958"/>
                    </a:lnTo>
                    <a:lnTo>
                      <a:pt x="694" y="953"/>
                    </a:lnTo>
                    <a:lnTo>
                      <a:pt x="689" y="953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46" name="Freeform: Shape 1245">
                <a:extLst>
                  <a:ext uri="{FF2B5EF4-FFF2-40B4-BE49-F238E27FC236}">
                    <a16:creationId xmlns:a16="http://schemas.microsoft.com/office/drawing/2014/main" id="{6879C1EA-4D3B-4504-90F6-CD5331A93DE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06261" y="3056183"/>
                <a:ext cx="220670" cy="301384"/>
              </a:xfrm>
              <a:custGeom>
                <a:avLst/>
                <a:gdLst>
                  <a:gd name="connsiteX0" fmla="*/ 27458 w 277014"/>
                  <a:gd name="connsiteY0" fmla="*/ 286961 h 301384"/>
                  <a:gd name="connsiteX1" fmla="*/ 250055 w 277014"/>
                  <a:gd name="connsiteY1" fmla="*/ 286961 h 301384"/>
                  <a:gd name="connsiteX2" fmla="*/ 257121 w 277014"/>
                  <a:gd name="connsiteY2" fmla="*/ 294173 h 301384"/>
                  <a:gd name="connsiteX3" fmla="*/ 250055 w 277014"/>
                  <a:gd name="connsiteY3" fmla="*/ 301384 h 301384"/>
                  <a:gd name="connsiteX4" fmla="*/ 27458 w 277014"/>
                  <a:gd name="connsiteY4" fmla="*/ 301384 h 301384"/>
                  <a:gd name="connsiteX5" fmla="*/ 20391 w 277014"/>
                  <a:gd name="connsiteY5" fmla="*/ 294173 h 301384"/>
                  <a:gd name="connsiteX6" fmla="*/ 27458 w 277014"/>
                  <a:gd name="connsiteY6" fmla="*/ 286961 h 301384"/>
                  <a:gd name="connsiteX7" fmla="*/ 7073 w 277014"/>
                  <a:gd name="connsiteY7" fmla="*/ 238720 h 301384"/>
                  <a:gd name="connsiteX8" fmla="*/ 269941 w 277014"/>
                  <a:gd name="connsiteY8" fmla="*/ 238720 h 301384"/>
                  <a:gd name="connsiteX9" fmla="*/ 277014 w 277014"/>
                  <a:gd name="connsiteY9" fmla="*/ 245932 h 301384"/>
                  <a:gd name="connsiteX10" fmla="*/ 269941 w 277014"/>
                  <a:gd name="connsiteY10" fmla="*/ 253143 h 301384"/>
                  <a:gd name="connsiteX11" fmla="*/ 7073 w 277014"/>
                  <a:gd name="connsiteY11" fmla="*/ 253143 h 301384"/>
                  <a:gd name="connsiteX12" fmla="*/ 0 w 277014"/>
                  <a:gd name="connsiteY12" fmla="*/ 245932 h 301384"/>
                  <a:gd name="connsiteX13" fmla="*/ 7073 w 277014"/>
                  <a:gd name="connsiteY13" fmla="*/ 238720 h 301384"/>
                  <a:gd name="connsiteX14" fmla="*/ 27458 w 277014"/>
                  <a:gd name="connsiteY14" fmla="*/ 191971 h 301384"/>
                  <a:gd name="connsiteX15" fmla="*/ 250055 w 277014"/>
                  <a:gd name="connsiteY15" fmla="*/ 191971 h 301384"/>
                  <a:gd name="connsiteX16" fmla="*/ 257121 w 277014"/>
                  <a:gd name="connsiteY16" fmla="*/ 198933 h 301384"/>
                  <a:gd name="connsiteX17" fmla="*/ 250055 w 277014"/>
                  <a:gd name="connsiteY17" fmla="*/ 205896 h 301384"/>
                  <a:gd name="connsiteX18" fmla="*/ 27458 w 277014"/>
                  <a:gd name="connsiteY18" fmla="*/ 205896 h 301384"/>
                  <a:gd name="connsiteX19" fmla="*/ 20391 w 277014"/>
                  <a:gd name="connsiteY19" fmla="*/ 198933 h 301384"/>
                  <a:gd name="connsiteX20" fmla="*/ 27458 w 277014"/>
                  <a:gd name="connsiteY20" fmla="*/ 191971 h 301384"/>
                  <a:gd name="connsiteX21" fmla="*/ 7073 w 277014"/>
                  <a:gd name="connsiteY21" fmla="*/ 143729 h 301384"/>
                  <a:gd name="connsiteX22" fmla="*/ 269941 w 277014"/>
                  <a:gd name="connsiteY22" fmla="*/ 143729 h 301384"/>
                  <a:gd name="connsiteX23" fmla="*/ 277014 w 277014"/>
                  <a:gd name="connsiteY23" fmla="*/ 150691 h 301384"/>
                  <a:gd name="connsiteX24" fmla="*/ 269941 w 277014"/>
                  <a:gd name="connsiteY24" fmla="*/ 157654 h 301384"/>
                  <a:gd name="connsiteX25" fmla="*/ 7073 w 277014"/>
                  <a:gd name="connsiteY25" fmla="*/ 157654 h 301384"/>
                  <a:gd name="connsiteX26" fmla="*/ 0 w 277014"/>
                  <a:gd name="connsiteY26" fmla="*/ 150691 h 301384"/>
                  <a:gd name="connsiteX27" fmla="*/ 7073 w 277014"/>
                  <a:gd name="connsiteY27" fmla="*/ 143729 h 301384"/>
                  <a:gd name="connsiteX28" fmla="*/ 27458 w 277014"/>
                  <a:gd name="connsiteY28" fmla="*/ 95488 h 301384"/>
                  <a:gd name="connsiteX29" fmla="*/ 250055 w 277014"/>
                  <a:gd name="connsiteY29" fmla="*/ 95488 h 301384"/>
                  <a:gd name="connsiteX30" fmla="*/ 257121 w 277014"/>
                  <a:gd name="connsiteY30" fmla="*/ 102450 h 301384"/>
                  <a:gd name="connsiteX31" fmla="*/ 250055 w 277014"/>
                  <a:gd name="connsiteY31" fmla="*/ 109413 h 301384"/>
                  <a:gd name="connsiteX32" fmla="*/ 27458 w 277014"/>
                  <a:gd name="connsiteY32" fmla="*/ 109413 h 301384"/>
                  <a:gd name="connsiteX33" fmla="*/ 20391 w 277014"/>
                  <a:gd name="connsiteY33" fmla="*/ 102450 h 301384"/>
                  <a:gd name="connsiteX34" fmla="*/ 27458 w 277014"/>
                  <a:gd name="connsiteY34" fmla="*/ 95488 h 301384"/>
                  <a:gd name="connsiteX35" fmla="*/ 7073 w 277014"/>
                  <a:gd name="connsiteY35" fmla="*/ 47247 h 301384"/>
                  <a:gd name="connsiteX36" fmla="*/ 269941 w 277014"/>
                  <a:gd name="connsiteY36" fmla="*/ 47247 h 301384"/>
                  <a:gd name="connsiteX37" fmla="*/ 277014 w 277014"/>
                  <a:gd name="connsiteY37" fmla="*/ 54209 h 301384"/>
                  <a:gd name="connsiteX38" fmla="*/ 269941 w 277014"/>
                  <a:gd name="connsiteY38" fmla="*/ 61172 h 301384"/>
                  <a:gd name="connsiteX39" fmla="*/ 7073 w 277014"/>
                  <a:gd name="connsiteY39" fmla="*/ 61172 h 301384"/>
                  <a:gd name="connsiteX40" fmla="*/ 0 w 277014"/>
                  <a:gd name="connsiteY40" fmla="*/ 54209 h 301384"/>
                  <a:gd name="connsiteX41" fmla="*/ 7073 w 277014"/>
                  <a:gd name="connsiteY41" fmla="*/ 47247 h 301384"/>
                  <a:gd name="connsiteX42" fmla="*/ 27458 w 277014"/>
                  <a:gd name="connsiteY42" fmla="*/ 0 h 301384"/>
                  <a:gd name="connsiteX43" fmla="*/ 250055 w 277014"/>
                  <a:gd name="connsiteY43" fmla="*/ 0 h 301384"/>
                  <a:gd name="connsiteX44" fmla="*/ 257121 w 277014"/>
                  <a:gd name="connsiteY44" fmla="*/ 7211 h 301384"/>
                  <a:gd name="connsiteX45" fmla="*/ 250055 w 277014"/>
                  <a:gd name="connsiteY45" fmla="*/ 14423 h 301384"/>
                  <a:gd name="connsiteX46" fmla="*/ 27458 w 277014"/>
                  <a:gd name="connsiteY46" fmla="*/ 14423 h 301384"/>
                  <a:gd name="connsiteX47" fmla="*/ 20391 w 277014"/>
                  <a:gd name="connsiteY47" fmla="*/ 7211 h 301384"/>
                  <a:gd name="connsiteX48" fmla="*/ 27458 w 277014"/>
                  <a:gd name="connsiteY48" fmla="*/ 0 h 30138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</a:cxnLst>
                <a:rect l="l" t="t" r="r" b="b"/>
                <a:pathLst>
                  <a:path w="277014" h="301384">
                    <a:moveTo>
                      <a:pt x="27458" y="286961"/>
                    </a:moveTo>
                    <a:cubicBezTo>
                      <a:pt x="27458" y="286961"/>
                      <a:pt x="27458" y="286961"/>
                      <a:pt x="250055" y="286961"/>
                    </a:cubicBezTo>
                    <a:cubicBezTo>
                      <a:pt x="254766" y="286961"/>
                      <a:pt x="257121" y="290567"/>
                      <a:pt x="257121" y="294173"/>
                    </a:cubicBezTo>
                    <a:cubicBezTo>
                      <a:pt x="257121" y="297778"/>
                      <a:pt x="254766" y="301384"/>
                      <a:pt x="250055" y="301384"/>
                    </a:cubicBezTo>
                    <a:cubicBezTo>
                      <a:pt x="250055" y="301384"/>
                      <a:pt x="250055" y="301384"/>
                      <a:pt x="27458" y="301384"/>
                    </a:cubicBezTo>
                    <a:cubicBezTo>
                      <a:pt x="23924" y="301384"/>
                      <a:pt x="20391" y="297778"/>
                      <a:pt x="20391" y="294173"/>
                    </a:cubicBezTo>
                    <a:cubicBezTo>
                      <a:pt x="20391" y="290567"/>
                      <a:pt x="23924" y="286961"/>
                      <a:pt x="27458" y="286961"/>
                    </a:cubicBezTo>
                    <a:close/>
                    <a:moveTo>
                      <a:pt x="7073" y="238720"/>
                    </a:moveTo>
                    <a:cubicBezTo>
                      <a:pt x="7073" y="238720"/>
                      <a:pt x="7073" y="238720"/>
                      <a:pt x="269941" y="238720"/>
                    </a:cubicBezTo>
                    <a:cubicBezTo>
                      <a:pt x="273478" y="238720"/>
                      <a:pt x="277014" y="242326"/>
                      <a:pt x="277014" y="245932"/>
                    </a:cubicBezTo>
                    <a:cubicBezTo>
                      <a:pt x="277014" y="250739"/>
                      <a:pt x="273478" y="253143"/>
                      <a:pt x="269941" y="253143"/>
                    </a:cubicBezTo>
                    <a:cubicBezTo>
                      <a:pt x="269941" y="253143"/>
                      <a:pt x="269941" y="253143"/>
                      <a:pt x="7073" y="253143"/>
                    </a:cubicBezTo>
                    <a:cubicBezTo>
                      <a:pt x="3536" y="253143"/>
                      <a:pt x="0" y="250739"/>
                      <a:pt x="0" y="245932"/>
                    </a:cubicBezTo>
                    <a:cubicBezTo>
                      <a:pt x="0" y="242326"/>
                      <a:pt x="3536" y="238720"/>
                      <a:pt x="7073" y="238720"/>
                    </a:cubicBezTo>
                    <a:close/>
                    <a:moveTo>
                      <a:pt x="27458" y="191971"/>
                    </a:moveTo>
                    <a:cubicBezTo>
                      <a:pt x="27458" y="191971"/>
                      <a:pt x="27458" y="191971"/>
                      <a:pt x="250055" y="191971"/>
                    </a:cubicBezTo>
                    <a:cubicBezTo>
                      <a:pt x="254766" y="191971"/>
                      <a:pt x="257121" y="194292"/>
                      <a:pt x="257121" y="198933"/>
                    </a:cubicBezTo>
                    <a:cubicBezTo>
                      <a:pt x="257121" y="202415"/>
                      <a:pt x="254766" y="205896"/>
                      <a:pt x="250055" y="205896"/>
                    </a:cubicBezTo>
                    <a:cubicBezTo>
                      <a:pt x="250055" y="205896"/>
                      <a:pt x="250055" y="205896"/>
                      <a:pt x="27458" y="205896"/>
                    </a:cubicBezTo>
                    <a:cubicBezTo>
                      <a:pt x="23924" y="205896"/>
                      <a:pt x="20391" y="202415"/>
                      <a:pt x="20391" y="198933"/>
                    </a:cubicBezTo>
                    <a:cubicBezTo>
                      <a:pt x="20391" y="194292"/>
                      <a:pt x="23924" y="191971"/>
                      <a:pt x="27458" y="191971"/>
                    </a:cubicBezTo>
                    <a:close/>
                    <a:moveTo>
                      <a:pt x="7073" y="143729"/>
                    </a:moveTo>
                    <a:cubicBezTo>
                      <a:pt x="7073" y="143729"/>
                      <a:pt x="7073" y="143729"/>
                      <a:pt x="269941" y="143729"/>
                    </a:cubicBezTo>
                    <a:cubicBezTo>
                      <a:pt x="273478" y="143729"/>
                      <a:pt x="277014" y="147210"/>
                      <a:pt x="277014" y="150691"/>
                    </a:cubicBezTo>
                    <a:cubicBezTo>
                      <a:pt x="277014" y="154173"/>
                      <a:pt x="273478" y="157654"/>
                      <a:pt x="269941" y="157654"/>
                    </a:cubicBezTo>
                    <a:cubicBezTo>
                      <a:pt x="269941" y="157654"/>
                      <a:pt x="269941" y="157654"/>
                      <a:pt x="7073" y="157654"/>
                    </a:cubicBezTo>
                    <a:cubicBezTo>
                      <a:pt x="3536" y="157654"/>
                      <a:pt x="0" y="154173"/>
                      <a:pt x="0" y="150691"/>
                    </a:cubicBezTo>
                    <a:cubicBezTo>
                      <a:pt x="0" y="147210"/>
                      <a:pt x="3536" y="143729"/>
                      <a:pt x="7073" y="143729"/>
                    </a:cubicBezTo>
                    <a:close/>
                    <a:moveTo>
                      <a:pt x="27458" y="95488"/>
                    </a:moveTo>
                    <a:cubicBezTo>
                      <a:pt x="27458" y="95488"/>
                      <a:pt x="27458" y="95488"/>
                      <a:pt x="250055" y="95488"/>
                    </a:cubicBezTo>
                    <a:cubicBezTo>
                      <a:pt x="254766" y="95488"/>
                      <a:pt x="257121" y="98969"/>
                      <a:pt x="257121" y="102450"/>
                    </a:cubicBezTo>
                    <a:cubicBezTo>
                      <a:pt x="257121" y="107092"/>
                      <a:pt x="254766" y="109413"/>
                      <a:pt x="250055" y="109413"/>
                    </a:cubicBezTo>
                    <a:cubicBezTo>
                      <a:pt x="250055" y="109413"/>
                      <a:pt x="250055" y="109413"/>
                      <a:pt x="27458" y="109413"/>
                    </a:cubicBezTo>
                    <a:cubicBezTo>
                      <a:pt x="23924" y="109413"/>
                      <a:pt x="20391" y="107092"/>
                      <a:pt x="20391" y="102450"/>
                    </a:cubicBezTo>
                    <a:cubicBezTo>
                      <a:pt x="20391" y="98969"/>
                      <a:pt x="23924" y="95488"/>
                      <a:pt x="27458" y="95488"/>
                    </a:cubicBezTo>
                    <a:close/>
                    <a:moveTo>
                      <a:pt x="7073" y="47247"/>
                    </a:moveTo>
                    <a:cubicBezTo>
                      <a:pt x="7073" y="47247"/>
                      <a:pt x="7073" y="47247"/>
                      <a:pt x="269941" y="47247"/>
                    </a:cubicBezTo>
                    <a:cubicBezTo>
                      <a:pt x="273478" y="47247"/>
                      <a:pt x="277014" y="50728"/>
                      <a:pt x="277014" y="54209"/>
                    </a:cubicBezTo>
                    <a:cubicBezTo>
                      <a:pt x="277014" y="58851"/>
                      <a:pt x="273478" y="61172"/>
                      <a:pt x="269941" y="61172"/>
                    </a:cubicBezTo>
                    <a:cubicBezTo>
                      <a:pt x="269941" y="61172"/>
                      <a:pt x="269941" y="61172"/>
                      <a:pt x="7073" y="61172"/>
                    </a:cubicBezTo>
                    <a:cubicBezTo>
                      <a:pt x="3536" y="61172"/>
                      <a:pt x="0" y="58851"/>
                      <a:pt x="0" y="54209"/>
                    </a:cubicBezTo>
                    <a:cubicBezTo>
                      <a:pt x="0" y="50728"/>
                      <a:pt x="3536" y="47247"/>
                      <a:pt x="7073" y="47247"/>
                    </a:cubicBezTo>
                    <a:close/>
                    <a:moveTo>
                      <a:pt x="27458" y="0"/>
                    </a:moveTo>
                    <a:cubicBezTo>
                      <a:pt x="27458" y="0"/>
                      <a:pt x="27458" y="0"/>
                      <a:pt x="250055" y="0"/>
                    </a:cubicBezTo>
                    <a:cubicBezTo>
                      <a:pt x="254766" y="0"/>
                      <a:pt x="257121" y="2404"/>
                      <a:pt x="257121" y="7211"/>
                    </a:cubicBezTo>
                    <a:cubicBezTo>
                      <a:pt x="257121" y="10817"/>
                      <a:pt x="254766" y="14423"/>
                      <a:pt x="250055" y="14423"/>
                    </a:cubicBezTo>
                    <a:cubicBezTo>
                      <a:pt x="250055" y="14423"/>
                      <a:pt x="250055" y="14423"/>
                      <a:pt x="27458" y="14423"/>
                    </a:cubicBezTo>
                    <a:cubicBezTo>
                      <a:pt x="23924" y="14423"/>
                      <a:pt x="20391" y="10817"/>
                      <a:pt x="20391" y="7211"/>
                    </a:cubicBezTo>
                    <a:cubicBezTo>
                      <a:pt x="20391" y="2404"/>
                      <a:pt x="23924" y="0"/>
                      <a:pt x="27458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1247" name="Freeform: Shape 1246">
                <a:extLst>
                  <a:ext uri="{FF2B5EF4-FFF2-40B4-BE49-F238E27FC236}">
                    <a16:creationId xmlns:a16="http://schemas.microsoft.com/office/drawing/2014/main" id="{78D71FBC-2F0C-4090-A774-14F398C8C0F2}"/>
                  </a:ext>
                </a:extLst>
              </p:cNvPr>
              <p:cNvSpPr/>
              <p:nvPr/>
            </p:nvSpPr>
            <p:spPr>
              <a:xfrm>
                <a:off x="2484461" y="2877253"/>
                <a:ext cx="189484" cy="105196"/>
              </a:xfrm>
              <a:custGeom>
                <a:avLst/>
                <a:gdLst>
                  <a:gd name="connsiteX0" fmla="*/ 94742 w 189484"/>
                  <a:gd name="connsiteY0" fmla="*/ 19975 h 105196"/>
                  <a:gd name="connsiteX1" fmla="*/ 68758 w 189484"/>
                  <a:gd name="connsiteY1" fmla="*/ 30738 h 105196"/>
                  <a:gd name="connsiteX2" fmla="*/ 61813 w 189484"/>
                  <a:gd name="connsiteY2" fmla="*/ 47505 h 105196"/>
                  <a:gd name="connsiteX3" fmla="*/ 87055 w 189484"/>
                  <a:gd name="connsiteY3" fmla="*/ 47505 h 105196"/>
                  <a:gd name="connsiteX4" fmla="*/ 127671 w 189484"/>
                  <a:gd name="connsiteY4" fmla="*/ 47505 h 105196"/>
                  <a:gd name="connsiteX5" fmla="*/ 120726 w 189484"/>
                  <a:gd name="connsiteY5" fmla="*/ 30738 h 105196"/>
                  <a:gd name="connsiteX6" fmla="*/ 94742 w 189484"/>
                  <a:gd name="connsiteY6" fmla="*/ 19975 h 105196"/>
                  <a:gd name="connsiteX7" fmla="*/ 94742 w 189484"/>
                  <a:gd name="connsiteY7" fmla="*/ 0 h 105196"/>
                  <a:gd name="connsiteX8" fmla="*/ 134851 w 189484"/>
                  <a:gd name="connsiteY8" fmla="*/ 16614 h 105196"/>
                  <a:gd name="connsiteX9" fmla="*/ 147646 w 189484"/>
                  <a:gd name="connsiteY9" fmla="*/ 47505 h 105196"/>
                  <a:gd name="connsiteX10" fmla="*/ 148292 w 189484"/>
                  <a:gd name="connsiteY10" fmla="*/ 47505 h 105196"/>
                  <a:gd name="connsiteX11" fmla="*/ 189484 w 189484"/>
                  <a:gd name="connsiteY11" fmla="*/ 89890 h 105196"/>
                  <a:gd name="connsiteX12" fmla="*/ 174184 w 189484"/>
                  <a:gd name="connsiteY12" fmla="*/ 105196 h 105196"/>
                  <a:gd name="connsiteX13" fmla="*/ 15300 w 189484"/>
                  <a:gd name="connsiteY13" fmla="*/ 105196 h 105196"/>
                  <a:gd name="connsiteX14" fmla="*/ 0 w 189484"/>
                  <a:gd name="connsiteY14" fmla="*/ 89890 h 105196"/>
                  <a:gd name="connsiteX15" fmla="*/ 12358 w 189484"/>
                  <a:gd name="connsiteY15" fmla="*/ 59868 h 105196"/>
                  <a:gd name="connsiteX16" fmla="*/ 41729 w 189484"/>
                  <a:gd name="connsiteY16" fmla="*/ 47769 h 105196"/>
                  <a:gd name="connsiteX17" fmla="*/ 54634 w 189484"/>
                  <a:gd name="connsiteY17" fmla="*/ 16614 h 105196"/>
                  <a:gd name="connsiteX18" fmla="*/ 94742 w 189484"/>
                  <a:gd name="connsiteY18" fmla="*/ 0 h 1051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</a:cxnLst>
                <a:rect l="l" t="t" r="r" b="b"/>
                <a:pathLst>
                  <a:path w="189484" h="105196">
                    <a:moveTo>
                      <a:pt x="94742" y="19975"/>
                    </a:moveTo>
                    <a:cubicBezTo>
                      <a:pt x="84595" y="19975"/>
                      <a:pt x="75408" y="24088"/>
                      <a:pt x="68758" y="30738"/>
                    </a:cubicBezTo>
                    <a:lnTo>
                      <a:pt x="61813" y="47505"/>
                    </a:lnTo>
                    <a:lnTo>
                      <a:pt x="87055" y="47505"/>
                    </a:lnTo>
                    <a:lnTo>
                      <a:pt x="127671" y="47505"/>
                    </a:lnTo>
                    <a:lnTo>
                      <a:pt x="120726" y="30738"/>
                    </a:lnTo>
                    <a:cubicBezTo>
                      <a:pt x="114076" y="24088"/>
                      <a:pt x="104890" y="19975"/>
                      <a:pt x="94742" y="19975"/>
                    </a:cubicBezTo>
                    <a:close/>
                    <a:moveTo>
                      <a:pt x="94742" y="0"/>
                    </a:moveTo>
                    <a:cubicBezTo>
                      <a:pt x="110406" y="0"/>
                      <a:pt x="124586" y="6349"/>
                      <a:pt x="134851" y="16614"/>
                    </a:cubicBezTo>
                    <a:lnTo>
                      <a:pt x="147646" y="47505"/>
                    </a:lnTo>
                    <a:lnTo>
                      <a:pt x="148292" y="47505"/>
                    </a:lnTo>
                    <a:cubicBezTo>
                      <a:pt x="171830" y="47505"/>
                      <a:pt x="189484" y="66343"/>
                      <a:pt x="189484" y="89890"/>
                    </a:cubicBezTo>
                    <a:cubicBezTo>
                      <a:pt x="189484" y="98132"/>
                      <a:pt x="182423" y="105196"/>
                      <a:pt x="174184" y="105196"/>
                    </a:cubicBezTo>
                    <a:cubicBezTo>
                      <a:pt x="174184" y="105196"/>
                      <a:pt x="174184" y="105196"/>
                      <a:pt x="15300" y="105196"/>
                    </a:cubicBezTo>
                    <a:cubicBezTo>
                      <a:pt x="7061" y="105196"/>
                      <a:pt x="0" y="98132"/>
                      <a:pt x="0" y="89890"/>
                    </a:cubicBezTo>
                    <a:cubicBezTo>
                      <a:pt x="0" y="78117"/>
                      <a:pt x="4708" y="67520"/>
                      <a:pt x="12358" y="59868"/>
                    </a:cubicBezTo>
                    <a:lnTo>
                      <a:pt x="41729" y="47769"/>
                    </a:lnTo>
                    <a:lnTo>
                      <a:pt x="54634" y="16614"/>
                    </a:lnTo>
                    <a:cubicBezTo>
                      <a:pt x="64898" y="6349"/>
                      <a:pt x="79079" y="0"/>
                      <a:pt x="94742" y="0"/>
                    </a:cubicBezTo>
                    <a:close/>
                  </a:path>
                </a:pathLst>
              </a:cu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1239" name="Chevron 2">
              <a:extLst>
                <a:ext uri="{FF2B5EF4-FFF2-40B4-BE49-F238E27FC236}">
                  <a16:creationId xmlns:a16="http://schemas.microsoft.com/office/drawing/2014/main" id="{CE60BEF7-09B5-406A-8BF8-57DB1DEA1FD6}"/>
                </a:ext>
              </a:extLst>
            </p:cNvPr>
            <p:cNvSpPr/>
            <p:nvPr/>
          </p:nvSpPr>
          <p:spPr>
            <a:xfrm rot="5400000">
              <a:off x="4198486" y="2547223"/>
              <a:ext cx="270623" cy="267207"/>
            </a:xfrm>
            <a:custGeom>
              <a:avLst/>
              <a:gdLst/>
              <a:ahLst/>
              <a:cxnLst/>
              <a:rect l="l" t="t" r="r" b="b"/>
              <a:pathLst>
                <a:path w="3830741" h="3782395">
                  <a:moveTo>
                    <a:pt x="272737" y="3782395"/>
                  </a:moveTo>
                  <a:lnTo>
                    <a:pt x="272737" y="1129329"/>
                  </a:lnTo>
                  <a:cubicBezTo>
                    <a:pt x="368718" y="1192933"/>
                    <a:pt x="457831" y="1251924"/>
                    <a:pt x="541946" y="1307175"/>
                  </a:cubicBezTo>
                  <a:lnTo>
                    <a:pt x="541946" y="3513186"/>
                  </a:lnTo>
                  <a:lnTo>
                    <a:pt x="3561532" y="3513186"/>
                  </a:lnTo>
                  <a:lnTo>
                    <a:pt x="3561532" y="1985872"/>
                  </a:lnTo>
                  <a:lnTo>
                    <a:pt x="3590324" y="1967561"/>
                  </a:lnTo>
                  <a:cubicBezTo>
                    <a:pt x="3580733" y="1962993"/>
                    <a:pt x="3571122" y="1958413"/>
                    <a:pt x="3561532" y="1953733"/>
                  </a:cubicBezTo>
                  <a:lnTo>
                    <a:pt x="3561532" y="522839"/>
                  </a:lnTo>
                  <a:lnTo>
                    <a:pt x="881682" y="522839"/>
                  </a:lnTo>
                  <a:cubicBezTo>
                    <a:pt x="739027" y="434224"/>
                    <a:pt x="600115" y="344664"/>
                    <a:pt x="466828" y="253630"/>
                  </a:cubicBezTo>
                  <a:lnTo>
                    <a:pt x="3830741" y="253630"/>
                  </a:lnTo>
                  <a:lnTo>
                    <a:pt x="3830741" y="3782395"/>
                  </a:lnTo>
                  <a:close/>
                  <a:moveTo>
                    <a:pt x="0" y="0"/>
                  </a:moveTo>
                  <a:cubicBezTo>
                    <a:pt x="678168" y="716943"/>
                    <a:pt x="2221880" y="1454406"/>
                    <a:pt x="3416058" y="1983649"/>
                  </a:cubicBezTo>
                  <a:cubicBezTo>
                    <a:pt x="2906515" y="2315100"/>
                    <a:pt x="1976707" y="2643252"/>
                    <a:pt x="1914290" y="3355250"/>
                  </a:cubicBezTo>
                  <a:lnTo>
                    <a:pt x="1318205" y="3154450"/>
                  </a:lnTo>
                  <a:cubicBezTo>
                    <a:pt x="1531531" y="2503259"/>
                    <a:pt x="1765419" y="2324696"/>
                    <a:pt x="2221606" y="1999551"/>
                  </a:cubicBezTo>
                  <a:cubicBezTo>
                    <a:pt x="1369032" y="1616387"/>
                    <a:pt x="1025337" y="1447905"/>
                    <a:pt x="21688" y="786442"/>
                  </a:cubicBezTo>
                  <a:cubicBezTo>
                    <a:pt x="14534" y="524743"/>
                    <a:pt x="14718" y="351758"/>
                    <a:pt x="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tx1"/>
                </a:solidFill>
              </a:endParaRPr>
            </a:p>
          </p:txBody>
        </p:sp>
        <p:sp>
          <p:nvSpPr>
            <p:cNvPr id="1240" name="Chevron 2">
              <a:extLst>
                <a:ext uri="{FF2B5EF4-FFF2-40B4-BE49-F238E27FC236}">
                  <a16:creationId xmlns:a16="http://schemas.microsoft.com/office/drawing/2014/main" id="{B0A9EAD1-3002-4D19-A8AC-C88F3A114E9F}"/>
                </a:ext>
              </a:extLst>
            </p:cNvPr>
            <p:cNvSpPr/>
            <p:nvPr/>
          </p:nvSpPr>
          <p:spPr>
            <a:xfrm rot="5400000">
              <a:off x="4201989" y="2898837"/>
              <a:ext cx="270623" cy="267207"/>
            </a:xfrm>
            <a:custGeom>
              <a:avLst/>
              <a:gdLst/>
              <a:ahLst/>
              <a:cxnLst/>
              <a:rect l="l" t="t" r="r" b="b"/>
              <a:pathLst>
                <a:path w="3830741" h="3782395">
                  <a:moveTo>
                    <a:pt x="272737" y="3782395"/>
                  </a:moveTo>
                  <a:lnTo>
                    <a:pt x="272737" y="1129329"/>
                  </a:lnTo>
                  <a:cubicBezTo>
                    <a:pt x="368718" y="1192933"/>
                    <a:pt x="457831" y="1251924"/>
                    <a:pt x="541946" y="1307175"/>
                  </a:cubicBezTo>
                  <a:lnTo>
                    <a:pt x="541946" y="3513186"/>
                  </a:lnTo>
                  <a:lnTo>
                    <a:pt x="3561532" y="3513186"/>
                  </a:lnTo>
                  <a:lnTo>
                    <a:pt x="3561532" y="1985872"/>
                  </a:lnTo>
                  <a:lnTo>
                    <a:pt x="3590324" y="1967561"/>
                  </a:lnTo>
                  <a:cubicBezTo>
                    <a:pt x="3580733" y="1962993"/>
                    <a:pt x="3571122" y="1958413"/>
                    <a:pt x="3561532" y="1953733"/>
                  </a:cubicBezTo>
                  <a:lnTo>
                    <a:pt x="3561532" y="522839"/>
                  </a:lnTo>
                  <a:lnTo>
                    <a:pt x="881682" y="522839"/>
                  </a:lnTo>
                  <a:cubicBezTo>
                    <a:pt x="739027" y="434224"/>
                    <a:pt x="600115" y="344664"/>
                    <a:pt x="466828" y="253630"/>
                  </a:cubicBezTo>
                  <a:lnTo>
                    <a:pt x="3830741" y="253630"/>
                  </a:lnTo>
                  <a:lnTo>
                    <a:pt x="3830741" y="3782395"/>
                  </a:lnTo>
                  <a:close/>
                  <a:moveTo>
                    <a:pt x="0" y="0"/>
                  </a:moveTo>
                  <a:cubicBezTo>
                    <a:pt x="678168" y="716943"/>
                    <a:pt x="2221880" y="1454406"/>
                    <a:pt x="3416058" y="1983649"/>
                  </a:cubicBezTo>
                  <a:cubicBezTo>
                    <a:pt x="2906515" y="2315100"/>
                    <a:pt x="1976707" y="2643252"/>
                    <a:pt x="1914290" y="3355250"/>
                  </a:cubicBezTo>
                  <a:lnTo>
                    <a:pt x="1318205" y="3154450"/>
                  </a:lnTo>
                  <a:cubicBezTo>
                    <a:pt x="1531531" y="2503259"/>
                    <a:pt x="1765419" y="2324696"/>
                    <a:pt x="2221606" y="1999551"/>
                  </a:cubicBezTo>
                  <a:cubicBezTo>
                    <a:pt x="1369032" y="1616387"/>
                    <a:pt x="1025337" y="1447905"/>
                    <a:pt x="21688" y="786442"/>
                  </a:cubicBezTo>
                  <a:cubicBezTo>
                    <a:pt x="14534" y="524743"/>
                    <a:pt x="14718" y="351758"/>
                    <a:pt x="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tx1"/>
                </a:solidFill>
              </a:endParaRPr>
            </a:p>
          </p:txBody>
        </p:sp>
        <p:sp>
          <p:nvSpPr>
            <p:cNvPr id="1241" name="Chevron 2">
              <a:extLst>
                <a:ext uri="{FF2B5EF4-FFF2-40B4-BE49-F238E27FC236}">
                  <a16:creationId xmlns:a16="http://schemas.microsoft.com/office/drawing/2014/main" id="{8C60754C-5B66-43F3-A400-4A782FD99126}"/>
                </a:ext>
              </a:extLst>
            </p:cNvPr>
            <p:cNvSpPr/>
            <p:nvPr/>
          </p:nvSpPr>
          <p:spPr>
            <a:xfrm rot="5400000">
              <a:off x="4205492" y="3250451"/>
              <a:ext cx="270623" cy="267207"/>
            </a:xfrm>
            <a:custGeom>
              <a:avLst/>
              <a:gdLst/>
              <a:ahLst/>
              <a:cxnLst/>
              <a:rect l="l" t="t" r="r" b="b"/>
              <a:pathLst>
                <a:path w="3830741" h="3782395">
                  <a:moveTo>
                    <a:pt x="272737" y="3782395"/>
                  </a:moveTo>
                  <a:lnTo>
                    <a:pt x="272737" y="1129329"/>
                  </a:lnTo>
                  <a:cubicBezTo>
                    <a:pt x="368718" y="1192933"/>
                    <a:pt x="457831" y="1251924"/>
                    <a:pt x="541946" y="1307175"/>
                  </a:cubicBezTo>
                  <a:lnTo>
                    <a:pt x="541946" y="3513186"/>
                  </a:lnTo>
                  <a:lnTo>
                    <a:pt x="3561532" y="3513186"/>
                  </a:lnTo>
                  <a:lnTo>
                    <a:pt x="3561532" y="1985872"/>
                  </a:lnTo>
                  <a:lnTo>
                    <a:pt x="3590324" y="1967561"/>
                  </a:lnTo>
                  <a:cubicBezTo>
                    <a:pt x="3580733" y="1962993"/>
                    <a:pt x="3571122" y="1958413"/>
                    <a:pt x="3561532" y="1953733"/>
                  </a:cubicBezTo>
                  <a:lnTo>
                    <a:pt x="3561532" y="522839"/>
                  </a:lnTo>
                  <a:lnTo>
                    <a:pt x="881682" y="522839"/>
                  </a:lnTo>
                  <a:cubicBezTo>
                    <a:pt x="739027" y="434224"/>
                    <a:pt x="600115" y="344664"/>
                    <a:pt x="466828" y="253630"/>
                  </a:cubicBezTo>
                  <a:lnTo>
                    <a:pt x="3830741" y="253630"/>
                  </a:lnTo>
                  <a:lnTo>
                    <a:pt x="3830741" y="3782395"/>
                  </a:lnTo>
                  <a:close/>
                  <a:moveTo>
                    <a:pt x="0" y="0"/>
                  </a:moveTo>
                  <a:cubicBezTo>
                    <a:pt x="678168" y="716943"/>
                    <a:pt x="2221880" y="1454406"/>
                    <a:pt x="3416058" y="1983649"/>
                  </a:cubicBezTo>
                  <a:cubicBezTo>
                    <a:pt x="2906515" y="2315100"/>
                    <a:pt x="1976707" y="2643252"/>
                    <a:pt x="1914290" y="3355250"/>
                  </a:cubicBezTo>
                  <a:lnTo>
                    <a:pt x="1318205" y="3154450"/>
                  </a:lnTo>
                  <a:cubicBezTo>
                    <a:pt x="1531531" y="2503259"/>
                    <a:pt x="1765419" y="2324696"/>
                    <a:pt x="2221606" y="1999551"/>
                  </a:cubicBezTo>
                  <a:cubicBezTo>
                    <a:pt x="1369032" y="1616387"/>
                    <a:pt x="1025337" y="1447905"/>
                    <a:pt x="21688" y="786442"/>
                  </a:cubicBezTo>
                  <a:cubicBezTo>
                    <a:pt x="14534" y="524743"/>
                    <a:pt x="14718" y="351758"/>
                    <a:pt x="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tx1"/>
                </a:solidFill>
              </a:endParaRPr>
            </a:p>
          </p:txBody>
        </p:sp>
        <p:sp>
          <p:nvSpPr>
            <p:cNvPr id="1242" name="Chevron 2">
              <a:extLst>
                <a:ext uri="{FF2B5EF4-FFF2-40B4-BE49-F238E27FC236}">
                  <a16:creationId xmlns:a16="http://schemas.microsoft.com/office/drawing/2014/main" id="{BB98B443-17F1-4DB9-9928-413350158EBE}"/>
                </a:ext>
              </a:extLst>
            </p:cNvPr>
            <p:cNvSpPr/>
            <p:nvPr/>
          </p:nvSpPr>
          <p:spPr>
            <a:xfrm rot="5400000">
              <a:off x="4208995" y="3602065"/>
              <a:ext cx="270623" cy="267207"/>
            </a:xfrm>
            <a:custGeom>
              <a:avLst/>
              <a:gdLst/>
              <a:ahLst/>
              <a:cxnLst/>
              <a:rect l="l" t="t" r="r" b="b"/>
              <a:pathLst>
                <a:path w="3830741" h="3782395">
                  <a:moveTo>
                    <a:pt x="272737" y="3782395"/>
                  </a:moveTo>
                  <a:lnTo>
                    <a:pt x="272737" y="1129329"/>
                  </a:lnTo>
                  <a:cubicBezTo>
                    <a:pt x="368718" y="1192933"/>
                    <a:pt x="457831" y="1251924"/>
                    <a:pt x="541946" y="1307175"/>
                  </a:cubicBezTo>
                  <a:lnTo>
                    <a:pt x="541946" y="3513186"/>
                  </a:lnTo>
                  <a:lnTo>
                    <a:pt x="3561532" y="3513186"/>
                  </a:lnTo>
                  <a:lnTo>
                    <a:pt x="3561532" y="1985872"/>
                  </a:lnTo>
                  <a:lnTo>
                    <a:pt x="3590324" y="1967561"/>
                  </a:lnTo>
                  <a:cubicBezTo>
                    <a:pt x="3580733" y="1962993"/>
                    <a:pt x="3571122" y="1958413"/>
                    <a:pt x="3561532" y="1953733"/>
                  </a:cubicBezTo>
                  <a:lnTo>
                    <a:pt x="3561532" y="522839"/>
                  </a:lnTo>
                  <a:lnTo>
                    <a:pt x="881682" y="522839"/>
                  </a:lnTo>
                  <a:cubicBezTo>
                    <a:pt x="739027" y="434224"/>
                    <a:pt x="600115" y="344664"/>
                    <a:pt x="466828" y="253630"/>
                  </a:cubicBezTo>
                  <a:lnTo>
                    <a:pt x="3830741" y="253630"/>
                  </a:lnTo>
                  <a:lnTo>
                    <a:pt x="3830741" y="3782395"/>
                  </a:lnTo>
                  <a:close/>
                  <a:moveTo>
                    <a:pt x="0" y="0"/>
                  </a:moveTo>
                  <a:cubicBezTo>
                    <a:pt x="678168" y="716943"/>
                    <a:pt x="2221880" y="1454406"/>
                    <a:pt x="3416058" y="1983649"/>
                  </a:cubicBezTo>
                  <a:cubicBezTo>
                    <a:pt x="2906515" y="2315100"/>
                    <a:pt x="1976707" y="2643252"/>
                    <a:pt x="1914290" y="3355250"/>
                  </a:cubicBezTo>
                  <a:lnTo>
                    <a:pt x="1318205" y="3154450"/>
                  </a:lnTo>
                  <a:cubicBezTo>
                    <a:pt x="1531531" y="2503259"/>
                    <a:pt x="1765419" y="2324696"/>
                    <a:pt x="2221606" y="1999551"/>
                  </a:cubicBezTo>
                  <a:cubicBezTo>
                    <a:pt x="1369032" y="1616387"/>
                    <a:pt x="1025337" y="1447905"/>
                    <a:pt x="21688" y="786442"/>
                  </a:cubicBezTo>
                  <a:cubicBezTo>
                    <a:pt x="14534" y="524743"/>
                    <a:pt x="14718" y="351758"/>
                    <a:pt x="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tx1"/>
                </a:solidFill>
              </a:endParaRPr>
            </a:p>
          </p:txBody>
        </p:sp>
      </p:grpSp>
      <p:grpSp>
        <p:nvGrpSpPr>
          <p:cNvPr id="1248" name="Group 1247">
            <a:extLst>
              <a:ext uri="{FF2B5EF4-FFF2-40B4-BE49-F238E27FC236}">
                <a16:creationId xmlns:a16="http://schemas.microsoft.com/office/drawing/2014/main" id="{D54EBCE3-7F00-44BB-A606-48FD788BEC70}"/>
              </a:ext>
            </a:extLst>
          </p:cNvPr>
          <p:cNvGrpSpPr/>
          <p:nvPr/>
        </p:nvGrpSpPr>
        <p:grpSpPr>
          <a:xfrm rot="16200000" flipV="1">
            <a:off x="9802264" y="2510696"/>
            <a:ext cx="3177994" cy="1610774"/>
            <a:chOff x="1013313" y="0"/>
            <a:chExt cx="3429529" cy="1738265"/>
          </a:xfrm>
        </p:grpSpPr>
        <p:grpSp>
          <p:nvGrpSpPr>
            <p:cNvPr id="1249" name="Group 1248">
              <a:extLst>
                <a:ext uri="{FF2B5EF4-FFF2-40B4-BE49-F238E27FC236}">
                  <a16:creationId xmlns:a16="http://schemas.microsoft.com/office/drawing/2014/main" id="{96BAB162-A4E4-46D1-8311-63AE416B89BC}"/>
                </a:ext>
              </a:extLst>
            </p:cNvPr>
            <p:cNvGrpSpPr/>
            <p:nvPr/>
          </p:nvGrpSpPr>
          <p:grpSpPr>
            <a:xfrm rot="5400000">
              <a:off x="1858945" y="-845632"/>
              <a:ext cx="1738265" cy="3429529"/>
              <a:chOff x="0" y="2486173"/>
              <a:chExt cx="1738265" cy="3429529"/>
            </a:xfrm>
          </p:grpSpPr>
          <p:sp>
            <p:nvSpPr>
              <p:cNvPr id="1253" name="Arrow: Pentagon 1252">
                <a:extLst>
                  <a:ext uri="{FF2B5EF4-FFF2-40B4-BE49-F238E27FC236}">
                    <a16:creationId xmlns:a16="http://schemas.microsoft.com/office/drawing/2014/main" id="{C5DE3243-4F90-4B11-9FC4-9B804DBCC938}"/>
                  </a:ext>
                </a:extLst>
              </p:cNvPr>
              <p:cNvSpPr/>
              <p:nvPr/>
            </p:nvSpPr>
            <p:spPr>
              <a:xfrm>
                <a:off x="0" y="2486173"/>
                <a:ext cx="1738265" cy="1030107"/>
              </a:xfrm>
              <a:prstGeom prst="homePlate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54" name="Arrow: Pentagon 1253">
                <a:extLst>
                  <a:ext uri="{FF2B5EF4-FFF2-40B4-BE49-F238E27FC236}">
                    <a16:creationId xmlns:a16="http://schemas.microsoft.com/office/drawing/2014/main" id="{AC3E7D0C-D0E8-475A-9425-022440C27374}"/>
                  </a:ext>
                </a:extLst>
              </p:cNvPr>
              <p:cNvSpPr/>
              <p:nvPr/>
            </p:nvSpPr>
            <p:spPr>
              <a:xfrm>
                <a:off x="0" y="3685884"/>
                <a:ext cx="1738265" cy="1030107"/>
              </a:xfrm>
              <a:prstGeom prst="homePlate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55" name="Arrow: Pentagon 1254">
                <a:extLst>
                  <a:ext uri="{FF2B5EF4-FFF2-40B4-BE49-F238E27FC236}">
                    <a16:creationId xmlns:a16="http://schemas.microsoft.com/office/drawing/2014/main" id="{A3F93F22-046C-4507-96E7-10476177D399}"/>
                  </a:ext>
                </a:extLst>
              </p:cNvPr>
              <p:cNvSpPr/>
              <p:nvPr/>
            </p:nvSpPr>
            <p:spPr>
              <a:xfrm>
                <a:off x="0" y="4885595"/>
                <a:ext cx="1738265" cy="1030107"/>
              </a:xfrm>
              <a:prstGeom prst="homePlate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250" name="Freeform: Shape 1249">
              <a:extLst>
                <a:ext uri="{FF2B5EF4-FFF2-40B4-BE49-F238E27FC236}">
                  <a16:creationId xmlns:a16="http://schemas.microsoft.com/office/drawing/2014/main" id="{C8C849B4-3115-424C-A067-FFCA4E9F71F0}"/>
                </a:ext>
              </a:extLst>
            </p:cNvPr>
            <p:cNvSpPr/>
            <p:nvPr/>
          </p:nvSpPr>
          <p:spPr>
            <a:xfrm rot="5400000">
              <a:off x="2478788" y="670313"/>
              <a:ext cx="566098" cy="546235"/>
            </a:xfrm>
            <a:custGeom>
              <a:avLst/>
              <a:gdLst>
                <a:gd name="connsiteX0" fmla="*/ 434340 w 1628775"/>
                <a:gd name="connsiteY0" fmla="*/ 348984 h 1571625"/>
                <a:gd name="connsiteX1" fmla="*/ 708660 w 1628775"/>
                <a:gd name="connsiteY1" fmla="*/ 18466 h 1571625"/>
                <a:gd name="connsiteX2" fmla="*/ 1204913 w 1628775"/>
                <a:gd name="connsiteY2" fmla="*/ 308979 h 1571625"/>
                <a:gd name="connsiteX3" fmla="*/ 1258253 w 1628775"/>
                <a:gd name="connsiteY3" fmla="*/ 349936 h 1571625"/>
                <a:gd name="connsiteX4" fmla="*/ 1463040 w 1628775"/>
                <a:gd name="connsiteY4" fmla="*/ 348984 h 1571625"/>
                <a:gd name="connsiteX5" fmla="*/ 1636395 w 1628775"/>
                <a:gd name="connsiteY5" fmla="*/ 520434 h 1571625"/>
                <a:gd name="connsiteX6" fmla="*/ 1636395 w 1628775"/>
                <a:gd name="connsiteY6" fmla="*/ 1411021 h 1571625"/>
                <a:gd name="connsiteX7" fmla="*/ 1470660 w 1628775"/>
                <a:gd name="connsiteY7" fmla="*/ 1579613 h 1571625"/>
                <a:gd name="connsiteX8" fmla="*/ 165735 w 1628775"/>
                <a:gd name="connsiteY8" fmla="*/ 1579613 h 1571625"/>
                <a:gd name="connsiteX9" fmla="*/ 0 w 1628775"/>
                <a:gd name="connsiteY9" fmla="*/ 1411974 h 1571625"/>
                <a:gd name="connsiteX10" fmla="*/ 0 w 1628775"/>
                <a:gd name="connsiteY10" fmla="*/ 516624 h 1571625"/>
                <a:gd name="connsiteX11" fmla="*/ 166688 w 1628775"/>
                <a:gd name="connsiteY11" fmla="*/ 348984 h 1571625"/>
                <a:gd name="connsiteX12" fmla="*/ 434340 w 1628775"/>
                <a:gd name="connsiteY12" fmla="*/ 348984 h 1571625"/>
                <a:gd name="connsiteX13" fmla="*/ 504825 w 1628775"/>
                <a:gd name="connsiteY13" fmla="*/ 881431 h 1571625"/>
                <a:gd name="connsiteX14" fmla="*/ 504825 w 1628775"/>
                <a:gd name="connsiteY14" fmla="*/ 1051929 h 1571625"/>
                <a:gd name="connsiteX15" fmla="*/ 670560 w 1628775"/>
                <a:gd name="connsiteY15" fmla="*/ 1050976 h 1571625"/>
                <a:gd name="connsiteX16" fmla="*/ 732472 w 1628775"/>
                <a:gd name="connsiteY16" fmla="*/ 1112888 h 1571625"/>
                <a:gd name="connsiteX17" fmla="*/ 732472 w 1628775"/>
                <a:gd name="connsiteY17" fmla="*/ 1279576 h 1571625"/>
                <a:gd name="connsiteX18" fmla="*/ 902970 w 1628775"/>
                <a:gd name="connsiteY18" fmla="*/ 1279576 h 1571625"/>
                <a:gd name="connsiteX19" fmla="*/ 902970 w 1628775"/>
                <a:gd name="connsiteY19" fmla="*/ 1154799 h 1571625"/>
                <a:gd name="connsiteX20" fmla="*/ 1002983 w 1628775"/>
                <a:gd name="connsiteY20" fmla="*/ 1051929 h 1571625"/>
                <a:gd name="connsiteX21" fmla="*/ 1131570 w 1628775"/>
                <a:gd name="connsiteY21" fmla="*/ 1051929 h 1571625"/>
                <a:gd name="connsiteX22" fmla="*/ 1131570 w 1628775"/>
                <a:gd name="connsiteY22" fmla="*/ 881431 h 1571625"/>
                <a:gd name="connsiteX23" fmla="*/ 962025 w 1628775"/>
                <a:gd name="connsiteY23" fmla="*/ 881431 h 1571625"/>
                <a:gd name="connsiteX24" fmla="*/ 902018 w 1628775"/>
                <a:gd name="connsiteY24" fmla="*/ 820471 h 1571625"/>
                <a:gd name="connsiteX25" fmla="*/ 902018 w 1628775"/>
                <a:gd name="connsiteY25" fmla="*/ 652831 h 1571625"/>
                <a:gd name="connsiteX26" fmla="*/ 731520 w 1628775"/>
                <a:gd name="connsiteY26" fmla="*/ 652831 h 1571625"/>
                <a:gd name="connsiteX27" fmla="*/ 731520 w 1628775"/>
                <a:gd name="connsiteY27" fmla="*/ 812851 h 1571625"/>
                <a:gd name="connsiteX28" fmla="*/ 665797 w 1628775"/>
                <a:gd name="connsiteY28" fmla="*/ 880479 h 1571625"/>
                <a:gd name="connsiteX29" fmla="*/ 504825 w 1628775"/>
                <a:gd name="connsiteY29" fmla="*/ 881431 h 1571625"/>
                <a:gd name="connsiteX30" fmla="*/ 516255 w 1628775"/>
                <a:gd name="connsiteY30" fmla="*/ 346126 h 1571625"/>
                <a:gd name="connsiteX31" fmla="*/ 1129665 w 1628775"/>
                <a:gd name="connsiteY31" fmla="*/ 346126 h 1571625"/>
                <a:gd name="connsiteX32" fmla="*/ 850583 w 1628775"/>
                <a:gd name="connsiteY32" fmla="*/ 79426 h 1571625"/>
                <a:gd name="connsiteX33" fmla="*/ 516255 w 1628775"/>
                <a:gd name="connsiteY33" fmla="*/ 346126 h 15716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</a:cxnLst>
              <a:rect l="l" t="t" r="r" b="b"/>
              <a:pathLst>
                <a:path w="1628775" h="1571625">
                  <a:moveTo>
                    <a:pt x="434340" y="348984"/>
                  </a:moveTo>
                  <a:cubicBezTo>
                    <a:pt x="464820" y="181343"/>
                    <a:pt x="552450" y="67996"/>
                    <a:pt x="708660" y="18466"/>
                  </a:cubicBezTo>
                  <a:cubicBezTo>
                    <a:pt x="929640" y="-51066"/>
                    <a:pt x="1155383" y="82284"/>
                    <a:pt x="1204913" y="308979"/>
                  </a:cubicBezTo>
                  <a:cubicBezTo>
                    <a:pt x="1212533" y="344221"/>
                    <a:pt x="1225868" y="350888"/>
                    <a:pt x="1258253" y="349936"/>
                  </a:cubicBezTo>
                  <a:cubicBezTo>
                    <a:pt x="1326833" y="348031"/>
                    <a:pt x="1394460" y="348984"/>
                    <a:pt x="1463040" y="348984"/>
                  </a:cubicBezTo>
                  <a:cubicBezTo>
                    <a:pt x="1568768" y="349936"/>
                    <a:pt x="1636395" y="415659"/>
                    <a:pt x="1636395" y="520434"/>
                  </a:cubicBezTo>
                  <a:cubicBezTo>
                    <a:pt x="1636395" y="817613"/>
                    <a:pt x="1636395" y="1113841"/>
                    <a:pt x="1636395" y="1411021"/>
                  </a:cubicBezTo>
                  <a:cubicBezTo>
                    <a:pt x="1636395" y="1511986"/>
                    <a:pt x="1569720" y="1579613"/>
                    <a:pt x="1470660" y="1579613"/>
                  </a:cubicBezTo>
                  <a:cubicBezTo>
                    <a:pt x="1035368" y="1580566"/>
                    <a:pt x="601028" y="1580566"/>
                    <a:pt x="165735" y="1579613"/>
                  </a:cubicBezTo>
                  <a:cubicBezTo>
                    <a:pt x="63818" y="1579613"/>
                    <a:pt x="0" y="1513891"/>
                    <a:pt x="0" y="1411974"/>
                  </a:cubicBezTo>
                  <a:cubicBezTo>
                    <a:pt x="0" y="1113841"/>
                    <a:pt x="0" y="814756"/>
                    <a:pt x="0" y="516624"/>
                  </a:cubicBezTo>
                  <a:cubicBezTo>
                    <a:pt x="0" y="415659"/>
                    <a:pt x="65722" y="348984"/>
                    <a:pt x="166688" y="348984"/>
                  </a:cubicBezTo>
                  <a:cubicBezTo>
                    <a:pt x="254318" y="348031"/>
                    <a:pt x="342900" y="348984"/>
                    <a:pt x="434340" y="348984"/>
                  </a:cubicBezTo>
                  <a:close/>
                  <a:moveTo>
                    <a:pt x="504825" y="881431"/>
                  </a:moveTo>
                  <a:cubicBezTo>
                    <a:pt x="504825" y="941438"/>
                    <a:pt x="504825" y="994779"/>
                    <a:pt x="504825" y="1051929"/>
                  </a:cubicBezTo>
                  <a:cubicBezTo>
                    <a:pt x="562928" y="1051929"/>
                    <a:pt x="617220" y="1053834"/>
                    <a:pt x="670560" y="1050976"/>
                  </a:cubicBezTo>
                  <a:cubicBezTo>
                    <a:pt x="716280" y="1049071"/>
                    <a:pt x="733425" y="1068121"/>
                    <a:pt x="732472" y="1112888"/>
                  </a:cubicBezTo>
                  <a:cubicBezTo>
                    <a:pt x="730568" y="1168134"/>
                    <a:pt x="732472" y="1222426"/>
                    <a:pt x="732472" y="1279576"/>
                  </a:cubicBezTo>
                  <a:cubicBezTo>
                    <a:pt x="791528" y="1279576"/>
                    <a:pt x="844868" y="1279576"/>
                    <a:pt x="902970" y="1279576"/>
                  </a:cubicBezTo>
                  <a:cubicBezTo>
                    <a:pt x="902970" y="1235761"/>
                    <a:pt x="902970" y="1194804"/>
                    <a:pt x="902970" y="1154799"/>
                  </a:cubicBezTo>
                  <a:cubicBezTo>
                    <a:pt x="902970" y="1051929"/>
                    <a:pt x="902970" y="1051929"/>
                    <a:pt x="1002983" y="1051929"/>
                  </a:cubicBezTo>
                  <a:cubicBezTo>
                    <a:pt x="1044893" y="1051929"/>
                    <a:pt x="1087755" y="1051929"/>
                    <a:pt x="1131570" y="1051929"/>
                  </a:cubicBezTo>
                  <a:cubicBezTo>
                    <a:pt x="1131570" y="992874"/>
                    <a:pt x="1131570" y="938581"/>
                    <a:pt x="1131570" y="881431"/>
                  </a:cubicBezTo>
                  <a:cubicBezTo>
                    <a:pt x="1072515" y="881431"/>
                    <a:pt x="1017270" y="881431"/>
                    <a:pt x="962025" y="881431"/>
                  </a:cubicBezTo>
                  <a:cubicBezTo>
                    <a:pt x="921068" y="881431"/>
                    <a:pt x="901065" y="863334"/>
                    <a:pt x="902018" y="820471"/>
                  </a:cubicBezTo>
                  <a:cubicBezTo>
                    <a:pt x="903922" y="765226"/>
                    <a:pt x="902018" y="709981"/>
                    <a:pt x="902018" y="652831"/>
                  </a:cubicBezTo>
                  <a:cubicBezTo>
                    <a:pt x="842010" y="652831"/>
                    <a:pt x="787718" y="652831"/>
                    <a:pt x="731520" y="652831"/>
                  </a:cubicBezTo>
                  <a:cubicBezTo>
                    <a:pt x="731520" y="709029"/>
                    <a:pt x="731520" y="760463"/>
                    <a:pt x="731520" y="812851"/>
                  </a:cubicBezTo>
                  <a:cubicBezTo>
                    <a:pt x="731520" y="869049"/>
                    <a:pt x="720090" y="880479"/>
                    <a:pt x="665797" y="880479"/>
                  </a:cubicBezTo>
                  <a:cubicBezTo>
                    <a:pt x="612458" y="881431"/>
                    <a:pt x="559118" y="881431"/>
                    <a:pt x="504825" y="881431"/>
                  </a:cubicBezTo>
                  <a:close/>
                  <a:moveTo>
                    <a:pt x="516255" y="346126"/>
                  </a:moveTo>
                  <a:cubicBezTo>
                    <a:pt x="722947" y="346126"/>
                    <a:pt x="925830" y="346126"/>
                    <a:pt x="1129665" y="346126"/>
                  </a:cubicBezTo>
                  <a:cubicBezTo>
                    <a:pt x="1119188" y="208966"/>
                    <a:pt x="989647" y="86093"/>
                    <a:pt x="850583" y="79426"/>
                  </a:cubicBezTo>
                  <a:cubicBezTo>
                    <a:pt x="679133" y="70854"/>
                    <a:pt x="543878" y="176581"/>
                    <a:pt x="516255" y="346126"/>
                  </a:cubicBez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51" name="Freeform: Shape 1250">
              <a:extLst>
                <a:ext uri="{FF2B5EF4-FFF2-40B4-BE49-F238E27FC236}">
                  <a16:creationId xmlns:a16="http://schemas.microsoft.com/office/drawing/2014/main" id="{E6BDBCB2-49AF-4D26-B0EA-B27A2B37D681}"/>
                </a:ext>
              </a:extLst>
            </p:cNvPr>
            <p:cNvSpPr/>
            <p:nvPr/>
          </p:nvSpPr>
          <p:spPr>
            <a:xfrm rot="10800000">
              <a:off x="3611634" y="625621"/>
              <a:ext cx="632308" cy="635619"/>
            </a:xfrm>
            <a:custGeom>
              <a:avLst/>
              <a:gdLst>
                <a:gd name="connsiteX0" fmla="*/ 549912 w 1819275"/>
                <a:gd name="connsiteY0" fmla="*/ 1441204 h 1828800"/>
                <a:gd name="connsiteX1" fmla="*/ 387035 w 1819275"/>
                <a:gd name="connsiteY1" fmla="*/ 1605987 h 1828800"/>
                <a:gd name="connsiteX2" fmla="*/ 459424 w 1819275"/>
                <a:gd name="connsiteY2" fmla="*/ 1663137 h 1828800"/>
                <a:gd name="connsiteX3" fmla="*/ 460377 w 1819275"/>
                <a:gd name="connsiteY3" fmla="*/ 1738384 h 1828800"/>
                <a:gd name="connsiteX4" fmla="*/ 457519 w 1819275"/>
                <a:gd name="connsiteY4" fmla="*/ 1742194 h 1828800"/>
                <a:gd name="connsiteX5" fmla="*/ 251779 w 1819275"/>
                <a:gd name="connsiteY5" fmla="*/ 1747909 h 1828800"/>
                <a:gd name="connsiteX6" fmla="*/ 26037 w 1819275"/>
                <a:gd name="connsiteY6" fmla="*/ 1523119 h 1828800"/>
                <a:gd name="connsiteX7" fmla="*/ 24132 w 1819275"/>
                <a:gd name="connsiteY7" fmla="*/ 1435489 h 1828800"/>
                <a:gd name="connsiteX8" fmla="*/ 91759 w 1819275"/>
                <a:gd name="connsiteY8" fmla="*/ 1367862 h 1828800"/>
                <a:gd name="connsiteX9" fmla="*/ 162244 w 1819275"/>
                <a:gd name="connsiteY9" fmla="*/ 1365957 h 1828800"/>
                <a:gd name="connsiteX10" fmla="*/ 224157 w 1819275"/>
                <a:gd name="connsiteY10" fmla="*/ 1434537 h 1828800"/>
                <a:gd name="connsiteX11" fmla="*/ 386082 w 1819275"/>
                <a:gd name="connsiteY11" fmla="*/ 1270707 h 1828800"/>
                <a:gd name="connsiteX12" fmla="*/ 327027 w 1819275"/>
                <a:gd name="connsiteY12" fmla="*/ 1224987 h 1828800"/>
                <a:gd name="connsiteX13" fmla="*/ 327979 w 1819275"/>
                <a:gd name="connsiteY13" fmla="*/ 1130689 h 1828800"/>
                <a:gd name="connsiteX14" fmla="*/ 1042354 w 1819275"/>
                <a:gd name="connsiteY14" fmla="*/ 411552 h 1828800"/>
                <a:gd name="connsiteX15" fmla="*/ 1321437 w 1819275"/>
                <a:gd name="connsiteY15" fmla="*/ 265819 h 1828800"/>
                <a:gd name="connsiteX16" fmla="*/ 1538607 w 1819275"/>
                <a:gd name="connsiteY16" fmla="*/ 213432 h 1828800"/>
                <a:gd name="connsiteX17" fmla="*/ 1581469 w 1819275"/>
                <a:gd name="connsiteY17" fmla="*/ 186762 h 1828800"/>
                <a:gd name="connsiteX18" fmla="*/ 1739585 w 1819275"/>
                <a:gd name="connsiteY18" fmla="*/ 28646 h 1828800"/>
                <a:gd name="connsiteX19" fmla="*/ 1811974 w 1819275"/>
                <a:gd name="connsiteY19" fmla="*/ 13407 h 1828800"/>
                <a:gd name="connsiteX20" fmla="*/ 1797687 w 1819275"/>
                <a:gd name="connsiteY20" fmla="*/ 90559 h 1828800"/>
                <a:gd name="connsiteX21" fmla="*/ 1617665 w 1819275"/>
                <a:gd name="connsiteY21" fmla="*/ 294394 h 1828800"/>
                <a:gd name="connsiteX22" fmla="*/ 1547179 w 1819275"/>
                <a:gd name="connsiteY22" fmla="*/ 559189 h 1828800"/>
                <a:gd name="connsiteX23" fmla="*/ 1416687 w 1819275"/>
                <a:gd name="connsiteY23" fmla="*/ 783027 h 1828800"/>
                <a:gd name="connsiteX24" fmla="*/ 711837 w 1819275"/>
                <a:gd name="connsiteY24" fmla="*/ 1485019 h 1828800"/>
                <a:gd name="connsiteX25" fmla="*/ 586107 w 1819275"/>
                <a:gd name="connsiteY25" fmla="*/ 1485971 h 1828800"/>
                <a:gd name="connsiteX26" fmla="*/ 549912 w 1819275"/>
                <a:gd name="connsiteY26" fmla="*/ 1441204 h 1828800"/>
                <a:gd name="connsiteX27" fmla="*/ 643257 w 1819275"/>
                <a:gd name="connsiteY27" fmla="*/ 1421202 h 1828800"/>
                <a:gd name="connsiteX28" fmla="*/ 1397637 w 1819275"/>
                <a:gd name="connsiteY28" fmla="*/ 667774 h 1828800"/>
                <a:gd name="connsiteX29" fmla="*/ 1156654 w 1819275"/>
                <a:gd name="connsiteY29" fmla="*/ 418219 h 1828800"/>
                <a:gd name="connsiteX30" fmla="*/ 1109982 w 1819275"/>
                <a:gd name="connsiteY30" fmla="*/ 466796 h 1828800"/>
                <a:gd name="connsiteX31" fmla="*/ 1224282 w 1819275"/>
                <a:gd name="connsiteY31" fmla="*/ 576334 h 1828800"/>
                <a:gd name="connsiteX32" fmla="*/ 1236665 w 1819275"/>
                <a:gd name="connsiteY32" fmla="*/ 645866 h 1828800"/>
                <a:gd name="connsiteX33" fmla="*/ 1163322 w 1819275"/>
                <a:gd name="connsiteY33" fmla="*/ 634437 h 1828800"/>
                <a:gd name="connsiteX34" fmla="*/ 1062357 w 1819275"/>
                <a:gd name="connsiteY34" fmla="*/ 523946 h 1828800"/>
                <a:gd name="connsiteX35" fmla="*/ 983299 w 1819275"/>
                <a:gd name="connsiteY35" fmla="*/ 595384 h 1828800"/>
                <a:gd name="connsiteX36" fmla="*/ 1054737 w 1819275"/>
                <a:gd name="connsiteY36" fmla="*/ 662059 h 1828800"/>
                <a:gd name="connsiteX37" fmla="*/ 1061404 w 1819275"/>
                <a:gd name="connsiteY37" fmla="*/ 728734 h 1828800"/>
                <a:gd name="connsiteX38" fmla="*/ 994729 w 1819275"/>
                <a:gd name="connsiteY38" fmla="*/ 722066 h 1828800"/>
                <a:gd name="connsiteX39" fmla="*/ 932817 w 1819275"/>
                <a:gd name="connsiteY39" fmla="*/ 656344 h 1828800"/>
                <a:gd name="connsiteX40" fmla="*/ 861379 w 1819275"/>
                <a:gd name="connsiteY40" fmla="*/ 714446 h 1828800"/>
                <a:gd name="connsiteX41" fmla="*/ 985204 w 1819275"/>
                <a:gd name="connsiteY41" fmla="*/ 832557 h 1828800"/>
                <a:gd name="connsiteX42" fmla="*/ 991872 w 1819275"/>
                <a:gd name="connsiteY42" fmla="*/ 885896 h 1828800"/>
                <a:gd name="connsiteX43" fmla="*/ 943294 w 1819275"/>
                <a:gd name="connsiteY43" fmla="*/ 899232 h 1828800"/>
                <a:gd name="connsiteX44" fmla="*/ 909957 w 1819275"/>
                <a:gd name="connsiteY44" fmla="*/ 873514 h 1828800"/>
                <a:gd name="connsiteX45" fmla="*/ 814707 w 1819275"/>
                <a:gd name="connsiteY45" fmla="*/ 763024 h 1828800"/>
                <a:gd name="connsiteX46" fmla="*/ 803277 w 1819275"/>
                <a:gd name="connsiteY46" fmla="*/ 777312 h 1828800"/>
                <a:gd name="connsiteX47" fmla="*/ 731840 w 1819275"/>
                <a:gd name="connsiteY47" fmla="*/ 843034 h 1828800"/>
                <a:gd name="connsiteX48" fmla="*/ 806135 w 1819275"/>
                <a:gd name="connsiteY48" fmla="*/ 908757 h 1828800"/>
                <a:gd name="connsiteX49" fmla="*/ 813754 w 1819275"/>
                <a:gd name="connsiteY49" fmla="*/ 973527 h 1828800"/>
                <a:gd name="connsiteX50" fmla="*/ 748985 w 1819275"/>
                <a:gd name="connsiteY50" fmla="*/ 966859 h 1828800"/>
                <a:gd name="connsiteX51" fmla="*/ 686119 w 1819275"/>
                <a:gd name="connsiteY51" fmla="*/ 891612 h 1828800"/>
                <a:gd name="connsiteX52" fmla="*/ 673737 w 1819275"/>
                <a:gd name="connsiteY52" fmla="*/ 903041 h 1828800"/>
                <a:gd name="connsiteX53" fmla="*/ 613729 w 1819275"/>
                <a:gd name="connsiteY53" fmla="*/ 956382 h 1828800"/>
                <a:gd name="connsiteX54" fmla="*/ 733744 w 1819275"/>
                <a:gd name="connsiteY54" fmla="*/ 1067824 h 1828800"/>
                <a:gd name="connsiteX55" fmla="*/ 744222 w 1819275"/>
                <a:gd name="connsiteY55" fmla="*/ 1138309 h 1828800"/>
                <a:gd name="connsiteX56" fmla="*/ 674690 w 1819275"/>
                <a:gd name="connsiteY56" fmla="*/ 1126879 h 1828800"/>
                <a:gd name="connsiteX57" fmla="*/ 566104 w 1819275"/>
                <a:gd name="connsiteY57" fmla="*/ 1010674 h 1828800"/>
                <a:gd name="connsiteX58" fmla="*/ 490857 w 1819275"/>
                <a:gd name="connsiteY58" fmla="*/ 1087827 h 1828800"/>
                <a:gd name="connsiteX59" fmla="*/ 565152 w 1819275"/>
                <a:gd name="connsiteY59" fmla="*/ 1155454 h 1828800"/>
                <a:gd name="connsiteX60" fmla="*/ 568010 w 1819275"/>
                <a:gd name="connsiteY60" fmla="*/ 1221177 h 1828800"/>
                <a:gd name="connsiteX61" fmla="*/ 507049 w 1819275"/>
                <a:gd name="connsiteY61" fmla="*/ 1212604 h 1828800"/>
                <a:gd name="connsiteX62" fmla="*/ 436565 w 1819275"/>
                <a:gd name="connsiteY62" fmla="*/ 1137357 h 1828800"/>
                <a:gd name="connsiteX63" fmla="*/ 398465 w 1819275"/>
                <a:gd name="connsiteY63" fmla="*/ 1172599 h 1828800"/>
                <a:gd name="connsiteX64" fmla="*/ 417515 w 1819275"/>
                <a:gd name="connsiteY64" fmla="*/ 1196412 h 1828800"/>
                <a:gd name="connsiteX65" fmla="*/ 643257 w 1819275"/>
                <a:gd name="connsiteY65" fmla="*/ 1421202 h 182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1819275" h="1828800">
                  <a:moveTo>
                    <a:pt x="549912" y="1441204"/>
                  </a:moveTo>
                  <a:cubicBezTo>
                    <a:pt x="494667" y="1497402"/>
                    <a:pt x="447042" y="1545979"/>
                    <a:pt x="387035" y="1605987"/>
                  </a:cubicBezTo>
                  <a:cubicBezTo>
                    <a:pt x="409894" y="1624084"/>
                    <a:pt x="435612" y="1642182"/>
                    <a:pt x="459424" y="1663137"/>
                  </a:cubicBezTo>
                  <a:cubicBezTo>
                    <a:pt x="485142" y="1686949"/>
                    <a:pt x="484190" y="1712666"/>
                    <a:pt x="460377" y="1738384"/>
                  </a:cubicBezTo>
                  <a:cubicBezTo>
                    <a:pt x="459424" y="1739337"/>
                    <a:pt x="458472" y="1740289"/>
                    <a:pt x="457519" y="1742194"/>
                  </a:cubicBezTo>
                  <a:cubicBezTo>
                    <a:pt x="341315" y="1857446"/>
                    <a:pt x="361317" y="1858399"/>
                    <a:pt x="251779" y="1747909"/>
                  </a:cubicBezTo>
                  <a:cubicBezTo>
                    <a:pt x="177484" y="1672662"/>
                    <a:pt x="102237" y="1596462"/>
                    <a:pt x="26037" y="1523119"/>
                  </a:cubicBezTo>
                  <a:cubicBezTo>
                    <a:pt x="-5396" y="1492639"/>
                    <a:pt x="-11110" y="1466921"/>
                    <a:pt x="24132" y="1435489"/>
                  </a:cubicBezTo>
                  <a:cubicBezTo>
                    <a:pt x="47944" y="1414534"/>
                    <a:pt x="69852" y="1391674"/>
                    <a:pt x="91759" y="1367862"/>
                  </a:cubicBezTo>
                  <a:cubicBezTo>
                    <a:pt x="115572" y="1343096"/>
                    <a:pt x="139384" y="1345002"/>
                    <a:pt x="162244" y="1365957"/>
                  </a:cubicBezTo>
                  <a:cubicBezTo>
                    <a:pt x="185104" y="1387864"/>
                    <a:pt x="205107" y="1412629"/>
                    <a:pt x="224157" y="1434537"/>
                  </a:cubicBezTo>
                  <a:cubicBezTo>
                    <a:pt x="278449" y="1380244"/>
                    <a:pt x="327027" y="1330714"/>
                    <a:pt x="386082" y="1270707"/>
                  </a:cubicBezTo>
                  <a:cubicBezTo>
                    <a:pt x="368937" y="1257371"/>
                    <a:pt x="346077" y="1243084"/>
                    <a:pt x="327027" y="1224987"/>
                  </a:cubicBezTo>
                  <a:cubicBezTo>
                    <a:pt x="287974" y="1186887"/>
                    <a:pt x="288927" y="1169741"/>
                    <a:pt x="327979" y="1130689"/>
                  </a:cubicBezTo>
                  <a:cubicBezTo>
                    <a:pt x="567057" y="891612"/>
                    <a:pt x="809944" y="656344"/>
                    <a:pt x="1042354" y="411552"/>
                  </a:cubicBezTo>
                  <a:cubicBezTo>
                    <a:pt x="1122365" y="326779"/>
                    <a:pt x="1215710" y="290584"/>
                    <a:pt x="1321437" y="265819"/>
                  </a:cubicBezTo>
                  <a:cubicBezTo>
                    <a:pt x="1393827" y="248674"/>
                    <a:pt x="1466217" y="232482"/>
                    <a:pt x="1538607" y="213432"/>
                  </a:cubicBezTo>
                  <a:cubicBezTo>
                    <a:pt x="1554799" y="209621"/>
                    <a:pt x="1570040" y="198191"/>
                    <a:pt x="1581469" y="186762"/>
                  </a:cubicBezTo>
                  <a:cubicBezTo>
                    <a:pt x="1634810" y="135327"/>
                    <a:pt x="1687197" y="81987"/>
                    <a:pt x="1739585" y="28646"/>
                  </a:cubicBezTo>
                  <a:cubicBezTo>
                    <a:pt x="1760540" y="7691"/>
                    <a:pt x="1783399" y="-15168"/>
                    <a:pt x="1811974" y="13407"/>
                  </a:cubicBezTo>
                  <a:cubicBezTo>
                    <a:pt x="1841502" y="42934"/>
                    <a:pt x="1819594" y="66746"/>
                    <a:pt x="1797687" y="90559"/>
                  </a:cubicBezTo>
                  <a:cubicBezTo>
                    <a:pt x="1735774" y="157234"/>
                    <a:pt x="1659574" y="216289"/>
                    <a:pt x="1617665" y="294394"/>
                  </a:cubicBezTo>
                  <a:cubicBezTo>
                    <a:pt x="1575754" y="373452"/>
                    <a:pt x="1564324" y="469654"/>
                    <a:pt x="1547179" y="559189"/>
                  </a:cubicBezTo>
                  <a:cubicBezTo>
                    <a:pt x="1529082" y="650629"/>
                    <a:pt x="1483362" y="719209"/>
                    <a:pt x="1416687" y="783027"/>
                  </a:cubicBezTo>
                  <a:cubicBezTo>
                    <a:pt x="1179515" y="1014484"/>
                    <a:pt x="947104" y="1250704"/>
                    <a:pt x="711837" y="1485019"/>
                  </a:cubicBezTo>
                  <a:cubicBezTo>
                    <a:pt x="652782" y="1544074"/>
                    <a:pt x="645162" y="1545027"/>
                    <a:pt x="586107" y="1485971"/>
                  </a:cubicBezTo>
                  <a:cubicBezTo>
                    <a:pt x="574677" y="1471684"/>
                    <a:pt x="563247" y="1456444"/>
                    <a:pt x="549912" y="1441204"/>
                  </a:cubicBezTo>
                  <a:close/>
                  <a:moveTo>
                    <a:pt x="643257" y="1421202"/>
                  </a:moveTo>
                  <a:cubicBezTo>
                    <a:pt x="899479" y="1165932"/>
                    <a:pt x="1151892" y="912566"/>
                    <a:pt x="1397637" y="667774"/>
                  </a:cubicBezTo>
                  <a:cubicBezTo>
                    <a:pt x="1319532" y="586812"/>
                    <a:pt x="1239522" y="503944"/>
                    <a:pt x="1156654" y="418219"/>
                  </a:cubicBezTo>
                  <a:cubicBezTo>
                    <a:pt x="1142367" y="433459"/>
                    <a:pt x="1128079" y="448699"/>
                    <a:pt x="1109982" y="466796"/>
                  </a:cubicBezTo>
                  <a:cubicBezTo>
                    <a:pt x="1150940" y="505849"/>
                    <a:pt x="1187135" y="541091"/>
                    <a:pt x="1224282" y="576334"/>
                  </a:cubicBezTo>
                  <a:cubicBezTo>
                    <a:pt x="1245237" y="596337"/>
                    <a:pt x="1261429" y="620149"/>
                    <a:pt x="1236665" y="645866"/>
                  </a:cubicBezTo>
                  <a:cubicBezTo>
                    <a:pt x="1209994" y="673489"/>
                    <a:pt x="1185229" y="657296"/>
                    <a:pt x="1163322" y="634437"/>
                  </a:cubicBezTo>
                  <a:cubicBezTo>
                    <a:pt x="1128079" y="596337"/>
                    <a:pt x="1092837" y="558237"/>
                    <a:pt x="1062357" y="523946"/>
                  </a:cubicBezTo>
                  <a:cubicBezTo>
                    <a:pt x="1030924" y="552521"/>
                    <a:pt x="1009017" y="572524"/>
                    <a:pt x="983299" y="595384"/>
                  </a:cubicBezTo>
                  <a:cubicBezTo>
                    <a:pt x="1008065" y="619196"/>
                    <a:pt x="1031877" y="640152"/>
                    <a:pt x="1054737" y="662059"/>
                  </a:cubicBezTo>
                  <a:cubicBezTo>
                    <a:pt x="1075692" y="682062"/>
                    <a:pt x="1084265" y="705874"/>
                    <a:pt x="1061404" y="728734"/>
                  </a:cubicBezTo>
                  <a:cubicBezTo>
                    <a:pt x="1039497" y="750641"/>
                    <a:pt x="1014732" y="743021"/>
                    <a:pt x="994729" y="722066"/>
                  </a:cubicBezTo>
                  <a:cubicBezTo>
                    <a:pt x="972822" y="698254"/>
                    <a:pt x="949962" y="674441"/>
                    <a:pt x="932817" y="656344"/>
                  </a:cubicBezTo>
                  <a:cubicBezTo>
                    <a:pt x="907099" y="677299"/>
                    <a:pt x="888049" y="692539"/>
                    <a:pt x="861379" y="714446"/>
                  </a:cubicBezTo>
                  <a:cubicBezTo>
                    <a:pt x="906147" y="756357"/>
                    <a:pt x="948057" y="792552"/>
                    <a:pt x="985204" y="832557"/>
                  </a:cubicBezTo>
                  <a:cubicBezTo>
                    <a:pt x="995682" y="843987"/>
                    <a:pt x="998540" y="871609"/>
                    <a:pt x="991872" y="885896"/>
                  </a:cubicBezTo>
                  <a:cubicBezTo>
                    <a:pt x="987110" y="896374"/>
                    <a:pt x="960440" y="900184"/>
                    <a:pt x="943294" y="899232"/>
                  </a:cubicBezTo>
                  <a:cubicBezTo>
                    <a:pt x="931865" y="898279"/>
                    <a:pt x="919482" y="883991"/>
                    <a:pt x="909957" y="873514"/>
                  </a:cubicBezTo>
                  <a:cubicBezTo>
                    <a:pt x="877572" y="837319"/>
                    <a:pt x="846140" y="800171"/>
                    <a:pt x="814707" y="763024"/>
                  </a:cubicBezTo>
                  <a:cubicBezTo>
                    <a:pt x="810897" y="767787"/>
                    <a:pt x="807087" y="772549"/>
                    <a:pt x="803277" y="777312"/>
                  </a:cubicBezTo>
                  <a:cubicBezTo>
                    <a:pt x="781369" y="797314"/>
                    <a:pt x="760415" y="817316"/>
                    <a:pt x="731840" y="843034"/>
                  </a:cubicBezTo>
                  <a:cubicBezTo>
                    <a:pt x="758510" y="866846"/>
                    <a:pt x="782322" y="887802"/>
                    <a:pt x="806135" y="908757"/>
                  </a:cubicBezTo>
                  <a:cubicBezTo>
                    <a:pt x="828042" y="928759"/>
                    <a:pt x="836615" y="956382"/>
                    <a:pt x="813754" y="973527"/>
                  </a:cubicBezTo>
                  <a:cubicBezTo>
                    <a:pt x="800419" y="983052"/>
                    <a:pt x="764224" y="978289"/>
                    <a:pt x="748985" y="966859"/>
                  </a:cubicBezTo>
                  <a:cubicBezTo>
                    <a:pt x="723267" y="947809"/>
                    <a:pt x="707074" y="917329"/>
                    <a:pt x="686119" y="891612"/>
                  </a:cubicBezTo>
                  <a:cubicBezTo>
                    <a:pt x="682310" y="895421"/>
                    <a:pt x="677547" y="899232"/>
                    <a:pt x="673737" y="903041"/>
                  </a:cubicBezTo>
                  <a:cubicBezTo>
                    <a:pt x="656592" y="918282"/>
                    <a:pt x="638494" y="934474"/>
                    <a:pt x="613729" y="956382"/>
                  </a:cubicBezTo>
                  <a:cubicBezTo>
                    <a:pt x="656592" y="996387"/>
                    <a:pt x="695644" y="1031629"/>
                    <a:pt x="733744" y="1067824"/>
                  </a:cubicBezTo>
                  <a:cubicBezTo>
                    <a:pt x="755652" y="1088779"/>
                    <a:pt x="768035" y="1113544"/>
                    <a:pt x="744222" y="1138309"/>
                  </a:cubicBezTo>
                  <a:cubicBezTo>
                    <a:pt x="719457" y="1163074"/>
                    <a:pt x="694692" y="1148787"/>
                    <a:pt x="674690" y="1126879"/>
                  </a:cubicBezTo>
                  <a:cubicBezTo>
                    <a:pt x="639447" y="1088779"/>
                    <a:pt x="603252" y="1050679"/>
                    <a:pt x="566104" y="1010674"/>
                  </a:cubicBezTo>
                  <a:cubicBezTo>
                    <a:pt x="538482" y="1038296"/>
                    <a:pt x="518479" y="1060204"/>
                    <a:pt x="490857" y="1087827"/>
                  </a:cubicBezTo>
                  <a:cubicBezTo>
                    <a:pt x="516574" y="1110687"/>
                    <a:pt x="541340" y="1132594"/>
                    <a:pt x="565152" y="1155454"/>
                  </a:cubicBezTo>
                  <a:cubicBezTo>
                    <a:pt x="586107" y="1175457"/>
                    <a:pt x="592774" y="1204032"/>
                    <a:pt x="568010" y="1221177"/>
                  </a:cubicBezTo>
                  <a:cubicBezTo>
                    <a:pt x="554674" y="1229749"/>
                    <a:pt x="522290" y="1224034"/>
                    <a:pt x="507049" y="1212604"/>
                  </a:cubicBezTo>
                  <a:cubicBezTo>
                    <a:pt x="481332" y="1193554"/>
                    <a:pt x="461329" y="1164979"/>
                    <a:pt x="436565" y="1137357"/>
                  </a:cubicBezTo>
                  <a:cubicBezTo>
                    <a:pt x="419419" y="1153549"/>
                    <a:pt x="409894" y="1162121"/>
                    <a:pt x="398465" y="1172599"/>
                  </a:cubicBezTo>
                  <a:cubicBezTo>
                    <a:pt x="407990" y="1184029"/>
                    <a:pt x="412752" y="1190696"/>
                    <a:pt x="417515" y="1196412"/>
                  </a:cubicBezTo>
                  <a:cubicBezTo>
                    <a:pt x="495619" y="1272612"/>
                    <a:pt x="571819" y="1348812"/>
                    <a:pt x="643257" y="1421202"/>
                  </a:cubicBez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52" name="Freeform: Shape 1251">
              <a:extLst>
                <a:ext uri="{FF2B5EF4-FFF2-40B4-BE49-F238E27FC236}">
                  <a16:creationId xmlns:a16="http://schemas.microsoft.com/office/drawing/2014/main" id="{CC4E0D74-13D1-4FCB-99CF-78C07F03EA50}"/>
                </a:ext>
              </a:extLst>
            </p:cNvPr>
            <p:cNvSpPr/>
            <p:nvPr/>
          </p:nvSpPr>
          <p:spPr>
            <a:xfrm rot="5400000">
              <a:off x="1087372" y="551481"/>
              <a:ext cx="728744" cy="537187"/>
            </a:xfrm>
            <a:custGeom>
              <a:avLst/>
              <a:gdLst>
                <a:gd name="connsiteX0" fmla="*/ 285241 w 438171"/>
                <a:gd name="connsiteY0" fmla="*/ 156774 h 322994"/>
                <a:gd name="connsiteX1" fmla="*/ 250805 w 438171"/>
                <a:gd name="connsiteY1" fmla="*/ 191807 h 322994"/>
                <a:gd name="connsiteX2" fmla="*/ 285639 w 438171"/>
                <a:gd name="connsiteY2" fmla="*/ 225646 h 322994"/>
                <a:gd name="connsiteX3" fmla="*/ 320273 w 438171"/>
                <a:gd name="connsiteY3" fmla="*/ 190812 h 322994"/>
                <a:gd name="connsiteX4" fmla="*/ 285241 w 438171"/>
                <a:gd name="connsiteY4" fmla="*/ 156774 h 322994"/>
                <a:gd name="connsiteX5" fmla="*/ 286435 w 438171"/>
                <a:gd name="connsiteY5" fmla="*/ 113978 h 322994"/>
                <a:gd name="connsiteX6" fmla="*/ 362671 w 438171"/>
                <a:gd name="connsiteY6" fmla="*/ 190812 h 322994"/>
                <a:gd name="connsiteX7" fmla="*/ 285440 w 438171"/>
                <a:gd name="connsiteY7" fmla="*/ 267844 h 322994"/>
                <a:gd name="connsiteX8" fmla="*/ 209004 w 438171"/>
                <a:gd name="connsiteY8" fmla="*/ 190613 h 322994"/>
                <a:gd name="connsiteX9" fmla="*/ 286435 w 438171"/>
                <a:gd name="connsiteY9" fmla="*/ 113978 h 322994"/>
                <a:gd name="connsiteX10" fmla="*/ 286236 w 438171"/>
                <a:gd name="connsiteY10" fmla="*/ 97457 h 322994"/>
                <a:gd name="connsiteX11" fmla="*/ 192084 w 438171"/>
                <a:gd name="connsiteY11" fmla="*/ 190414 h 322994"/>
                <a:gd name="connsiteX12" fmla="*/ 282056 w 438171"/>
                <a:gd name="connsiteY12" fmla="*/ 284565 h 322994"/>
                <a:gd name="connsiteX13" fmla="*/ 378993 w 438171"/>
                <a:gd name="connsiteY13" fmla="*/ 193798 h 322994"/>
                <a:gd name="connsiteX14" fmla="*/ 286236 w 438171"/>
                <a:gd name="connsiteY14" fmla="*/ 97457 h 322994"/>
                <a:gd name="connsiteX15" fmla="*/ 166407 w 438171"/>
                <a:gd name="connsiteY15" fmla="*/ 89893 h 322994"/>
                <a:gd name="connsiteX16" fmla="*/ 285639 w 438171"/>
                <a:gd name="connsiteY16" fmla="*/ 90291 h 322994"/>
                <a:gd name="connsiteX17" fmla="*/ 405069 w 438171"/>
                <a:gd name="connsiteY17" fmla="*/ 90092 h 322994"/>
                <a:gd name="connsiteX18" fmla="*/ 419600 w 438171"/>
                <a:gd name="connsiteY18" fmla="*/ 98850 h 322994"/>
                <a:gd name="connsiteX19" fmla="*/ 415022 w 438171"/>
                <a:gd name="connsiteY19" fmla="*/ 250527 h 322994"/>
                <a:gd name="connsiteX20" fmla="*/ 278075 w 438171"/>
                <a:gd name="connsiteY20" fmla="*/ 322782 h 322994"/>
                <a:gd name="connsiteX21" fmla="*/ 151677 w 438171"/>
                <a:gd name="connsiteY21" fmla="*/ 98452 h 322994"/>
                <a:gd name="connsiteX22" fmla="*/ 166407 w 438171"/>
                <a:gd name="connsiteY22" fmla="*/ 89893 h 322994"/>
                <a:gd name="connsiteX23" fmla="*/ 156304 w 438171"/>
                <a:gd name="connsiteY23" fmla="*/ 494 h 322994"/>
                <a:gd name="connsiteX24" fmla="*/ 197060 w 438171"/>
                <a:gd name="connsiteY24" fmla="*/ 15249 h 322994"/>
                <a:gd name="connsiteX25" fmla="*/ 209402 w 438171"/>
                <a:gd name="connsiteY25" fmla="*/ 39135 h 322994"/>
                <a:gd name="connsiteX26" fmla="*/ 400689 w 438171"/>
                <a:gd name="connsiteY26" fmla="*/ 72575 h 322994"/>
                <a:gd name="connsiteX27" fmla="*/ 169193 w 438171"/>
                <a:gd name="connsiteY27" fmla="*/ 72575 h 322994"/>
                <a:gd name="connsiteX28" fmla="*/ 182131 w 438171"/>
                <a:gd name="connsiteY28" fmla="*/ 59438 h 322994"/>
                <a:gd name="connsiteX29" fmla="*/ 174965 w 438171"/>
                <a:gd name="connsiteY29" fmla="*/ 20225 h 322994"/>
                <a:gd name="connsiteX30" fmla="*/ 135752 w 438171"/>
                <a:gd name="connsiteY30" fmla="*/ 32367 h 322994"/>
                <a:gd name="connsiteX31" fmla="*/ 123212 w 438171"/>
                <a:gd name="connsiteY31" fmla="*/ 78746 h 322994"/>
                <a:gd name="connsiteX32" fmla="*/ 100919 w 438171"/>
                <a:gd name="connsiteY32" fmla="*/ 177873 h 322994"/>
                <a:gd name="connsiteX33" fmla="*/ 49762 w 438171"/>
                <a:gd name="connsiteY33" fmla="*/ 219873 h 322994"/>
                <a:gd name="connsiteX34" fmla="*/ 6170 w 438171"/>
                <a:gd name="connsiteY34" fmla="*/ 213901 h 322994"/>
                <a:gd name="connsiteX35" fmla="*/ 0 w 438171"/>
                <a:gd name="connsiteY35" fmla="*/ 203153 h 322994"/>
                <a:gd name="connsiteX36" fmla="*/ 11346 w 438171"/>
                <a:gd name="connsiteY36" fmla="*/ 197778 h 322994"/>
                <a:gd name="connsiteX37" fmla="*/ 13336 w 438171"/>
                <a:gd name="connsiteY37" fmla="*/ 198177 h 322994"/>
                <a:gd name="connsiteX38" fmla="*/ 89174 w 438171"/>
                <a:gd name="connsiteY38" fmla="*/ 162148 h 322994"/>
                <a:gd name="connsiteX39" fmla="*/ 105298 w 438171"/>
                <a:gd name="connsiteY39" fmla="*/ 85712 h 322994"/>
                <a:gd name="connsiteX40" fmla="*/ 118833 w 438171"/>
                <a:gd name="connsiteY40" fmla="*/ 26196 h 322994"/>
                <a:gd name="connsiteX41" fmla="*/ 156304 w 438171"/>
                <a:gd name="connsiteY41" fmla="*/ 494 h 322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</a:cxnLst>
              <a:rect l="l" t="t" r="r" b="b"/>
              <a:pathLst>
                <a:path w="438171" h="322994">
                  <a:moveTo>
                    <a:pt x="285241" y="156774"/>
                  </a:moveTo>
                  <a:cubicBezTo>
                    <a:pt x="266530" y="156973"/>
                    <a:pt x="250407" y="173096"/>
                    <a:pt x="250805" y="191807"/>
                  </a:cubicBezTo>
                  <a:cubicBezTo>
                    <a:pt x="251203" y="210120"/>
                    <a:pt x="267326" y="225845"/>
                    <a:pt x="285639" y="225646"/>
                  </a:cubicBezTo>
                  <a:cubicBezTo>
                    <a:pt x="304748" y="225646"/>
                    <a:pt x="320472" y="209921"/>
                    <a:pt x="320273" y="190812"/>
                  </a:cubicBezTo>
                  <a:cubicBezTo>
                    <a:pt x="320074" y="171902"/>
                    <a:pt x="304548" y="156575"/>
                    <a:pt x="285241" y="156774"/>
                  </a:cubicBezTo>
                  <a:close/>
                  <a:moveTo>
                    <a:pt x="286435" y="113978"/>
                  </a:moveTo>
                  <a:cubicBezTo>
                    <a:pt x="328434" y="114177"/>
                    <a:pt x="362671" y="148613"/>
                    <a:pt x="362671" y="190812"/>
                  </a:cubicBezTo>
                  <a:cubicBezTo>
                    <a:pt x="362671" y="233608"/>
                    <a:pt x="328236" y="267844"/>
                    <a:pt x="285440" y="267844"/>
                  </a:cubicBezTo>
                  <a:cubicBezTo>
                    <a:pt x="242445" y="267844"/>
                    <a:pt x="208805" y="234006"/>
                    <a:pt x="209004" y="190613"/>
                  </a:cubicBezTo>
                  <a:cubicBezTo>
                    <a:pt x="209004" y="147817"/>
                    <a:pt x="243241" y="113978"/>
                    <a:pt x="286435" y="113978"/>
                  </a:cubicBezTo>
                  <a:close/>
                  <a:moveTo>
                    <a:pt x="286236" y="97457"/>
                  </a:moveTo>
                  <a:cubicBezTo>
                    <a:pt x="234682" y="97059"/>
                    <a:pt x="192681" y="138262"/>
                    <a:pt x="192084" y="190414"/>
                  </a:cubicBezTo>
                  <a:cubicBezTo>
                    <a:pt x="191487" y="240773"/>
                    <a:pt x="232890" y="284166"/>
                    <a:pt x="282056" y="284565"/>
                  </a:cubicBezTo>
                  <a:cubicBezTo>
                    <a:pt x="336198" y="284963"/>
                    <a:pt x="378396" y="245352"/>
                    <a:pt x="378993" y="193798"/>
                  </a:cubicBezTo>
                  <a:cubicBezTo>
                    <a:pt x="379591" y="140054"/>
                    <a:pt x="338984" y="97855"/>
                    <a:pt x="286236" y="97457"/>
                  </a:cubicBezTo>
                  <a:close/>
                  <a:moveTo>
                    <a:pt x="166407" y="89893"/>
                  </a:moveTo>
                  <a:cubicBezTo>
                    <a:pt x="206018" y="90490"/>
                    <a:pt x="245828" y="90291"/>
                    <a:pt x="285639" y="90291"/>
                  </a:cubicBezTo>
                  <a:cubicBezTo>
                    <a:pt x="325449" y="90291"/>
                    <a:pt x="365259" y="90490"/>
                    <a:pt x="405069" y="90092"/>
                  </a:cubicBezTo>
                  <a:cubicBezTo>
                    <a:pt x="412434" y="90092"/>
                    <a:pt x="416415" y="92480"/>
                    <a:pt x="419600" y="98850"/>
                  </a:cubicBezTo>
                  <a:cubicBezTo>
                    <a:pt x="445078" y="150205"/>
                    <a:pt x="445078" y="201560"/>
                    <a:pt x="415022" y="250527"/>
                  </a:cubicBezTo>
                  <a:cubicBezTo>
                    <a:pt x="384169" y="300887"/>
                    <a:pt x="337193" y="325569"/>
                    <a:pt x="278075" y="322782"/>
                  </a:cubicBezTo>
                  <a:cubicBezTo>
                    <a:pt x="166208" y="317806"/>
                    <a:pt x="98132" y="196186"/>
                    <a:pt x="151677" y="98452"/>
                  </a:cubicBezTo>
                  <a:cubicBezTo>
                    <a:pt x="155260" y="92082"/>
                    <a:pt x="159042" y="89893"/>
                    <a:pt x="166407" y="89893"/>
                  </a:cubicBezTo>
                  <a:close/>
                  <a:moveTo>
                    <a:pt x="156304" y="494"/>
                  </a:moveTo>
                  <a:cubicBezTo>
                    <a:pt x="171183" y="-1621"/>
                    <a:pt x="186610" y="3007"/>
                    <a:pt x="197060" y="15249"/>
                  </a:cubicBezTo>
                  <a:cubicBezTo>
                    <a:pt x="202434" y="21817"/>
                    <a:pt x="205022" y="30775"/>
                    <a:pt x="209402" y="39135"/>
                  </a:cubicBezTo>
                  <a:cubicBezTo>
                    <a:pt x="278074" y="-277"/>
                    <a:pt x="360680" y="21618"/>
                    <a:pt x="400689" y="72575"/>
                  </a:cubicBezTo>
                  <a:cubicBezTo>
                    <a:pt x="323856" y="72575"/>
                    <a:pt x="247819" y="72575"/>
                    <a:pt x="169193" y="72575"/>
                  </a:cubicBezTo>
                  <a:cubicBezTo>
                    <a:pt x="174368" y="67201"/>
                    <a:pt x="178150" y="63220"/>
                    <a:pt x="182131" y="59438"/>
                  </a:cubicBezTo>
                  <a:cubicBezTo>
                    <a:pt x="194871" y="47495"/>
                    <a:pt x="191288" y="26993"/>
                    <a:pt x="174965" y="20225"/>
                  </a:cubicBezTo>
                  <a:cubicBezTo>
                    <a:pt x="160236" y="14054"/>
                    <a:pt x="144909" y="18433"/>
                    <a:pt x="135752" y="32367"/>
                  </a:cubicBezTo>
                  <a:cubicBezTo>
                    <a:pt x="126596" y="46300"/>
                    <a:pt x="124008" y="62423"/>
                    <a:pt x="123212" y="78746"/>
                  </a:cubicBezTo>
                  <a:cubicBezTo>
                    <a:pt x="121421" y="112982"/>
                    <a:pt x="116843" y="146821"/>
                    <a:pt x="100919" y="177873"/>
                  </a:cubicBezTo>
                  <a:cubicBezTo>
                    <a:pt x="89772" y="199172"/>
                    <a:pt x="74445" y="215295"/>
                    <a:pt x="49762" y="219873"/>
                  </a:cubicBezTo>
                  <a:cubicBezTo>
                    <a:pt x="34635" y="222660"/>
                    <a:pt x="19905" y="219873"/>
                    <a:pt x="6170" y="213901"/>
                  </a:cubicBezTo>
                  <a:cubicBezTo>
                    <a:pt x="3185" y="212508"/>
                    <a:pt x="1990" y="206935"/>
                    <a:pt x="0" y="203153"/>
                  </a:cubicBezTo>
                  <a:cubicBezTo>
                    <a:pt x="3782" y="201361"/>
                    <a:pt x="7564" y="199371"/>
                    <a:pt x="11346" y="197778"/>
                  </a:cubicBezTo>
                  <a:cubicBezTo>
                    <a:pt x="11744" y="197579"/>
                    <a:pt x="12540" y="197977"/>
                    <a:pt x="13336" y="198177"/>
                  </a:cubicBezTo>
                  <a:cubicBezTo>
                    <a:pt x="52549" y="208925"/>
                    <a:pt x="72653" y="199570"/>
                    <a:pt x="89174" y="162148"/>
                  </a:cubicBezTo>
                  <a:cubicBezTo>
                    <a:pt x="99923" y="137864"/>
                    <a:pt x="103904" y="111987"/>
                    <a:pt x="105298" y="85712"/>
                  </a:cubicBezTo>
                  <a:cubicBezTo>
                    <a:pt x="106492" y="65011"/>
                    <a:pt x="108483" y="44708"/>
                    <a:pt x="118833" y="26196"/>
                  </a:cubicBezTo>
                  <a:cubicBezTo>
                    <a:pt x="127094" y="11467"/>
                    <a:pt x="141425" y="2609"/>
                    <a:pt x="156304" y="494"/>
                  </a:cubicBez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259" name="Group 1258">
            <a:extLst>
              <a:ext uri="{FF2B5EF4-FFF2-40B4-BE49-F238E27FC236}">
                <a16:creationId xmlns:a16="http://schemas.microsoft.com/office/drawing/2014/main" id="{68DD15FD-AA1A-4215-986D-51603C2F2288}"/>
              </a:ext>
            </a:extLst>
          </p:cNvPr>
          <p:cNvGrpSpPr/>
          <p:nvPr/>
        </p:nvGrpSpPr>
        <p:grpSpPr>
          <a:xfrm>
            <a:off x="464552" y="1935174"/>
            <a:ext cx="4321299" cy="954472"/>
            <a:chOff x="434817" y="4323422"/>
            <a:chExt cx="4321299" cy="954472"/>
          </a:xfrm>
        </p:grpSpPr>
        <p:sp>
          <p:nvSpPr>
            <p:cNvPr id="1260" name="TextBox 1259">
              <a:extLst>
                <a:ext uri="{FF2B5EF4-FFF2-40B4-BE49-F238E27FC236}">
                  <a16:creationId xmlns:a16="http://schemas.microsoft.com/office/drawing/2014/main" id="{03221C49-8124-4ED6-A610-125D863F232E}"/>
                </a:ext>
              </a:extLst>
            </p:cNvPr>
            <p:cNvSpPr txBox="1"/>
            <p:nvPr/>
          </p:nvSpPr>
          <p:spPr>
            <a:xfrm>
              <a:off x="434817" y="4323422"/>
              <a:ext cx="4321299" cy="3139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>
                <a:lnSpc>
                  <a:spcPct val="80000"/>
                </a:lnSpc>
              </a:pPr>
              <a:r>
                <a:rPr lang="en-US" altLang="ko-KR" dirty="0">
                  <a:solidFill>
                    <a:schemeClr val="accent4"/>
                  </a:solidFill>
                  <a:cs typeface="Arial" pitchFamily="34" charset="0"/>
                </a:rPr>
                <a:t>Presentation</a:t>
              </a:r>
            </a:p>
          </p:txBody>
        </p:sp>
        <p:sp>
          <p:nvSpPr>
            <p:cNvPr id="1261" name="TextBox 1260">
              <a:extLst>
                <a:ext uri="{FF2B5EF4-FFF2-40B4-BE49-F238E27FC236}">
                  <a16:creationId xmlns:a16="http://schemas.microsoft.com/office/drawing/2014/main" id="{5681155D-1304-4CE4-8B7F-DEBBF6052BE3}"/>
                </a:ext>
              </a:extLst>
            </p:cNvPr>
            <p:cNvSpPr txBox="1"/>
            <p:nvPr/>
          </p:nvSpPr>
          <p:spPr>
            <a:xfrm>
              <a:off x="434817" y="4631563"/>
              <a:ext cx="3732743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</a:t>
              </a:r>
              <a:endParaRPr lang="ko-KR" altLang="en-US" sz="1200" dirty="0"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11180</TotalTime>
  <Words>132</Words>
  <Application>Microsoft Office PowerPoint</Application>
  <PresentationFormat>Widescreen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33</cp:revision>
  <dcterms:created xsi:type="dcterms:W3CDTF">2018-02-18T19:39:47Z</dcterms:created>
  <dcterms:modified xsi:type="dcterms:W3CDTF">2019-04-25T02:53:31Z</dcterms:modified>
</cp:coreProperties>
</file>