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144" y="1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8" name="Rectangle 6">
            <a:extLst>
              <a:ext uri="{FF2B5EF4-FFF2-40B4-BE49-F238E27FC236}">
                <a16:creationId xmlns:a16="http://schemas.microsoft.com/office/drawing/2014/main" id="{ADBDE621-A139-4F7D-94CD-6CA4277D9B7B}"/>
              </a:ext>
            </a:extLst>
          </p:cNvPr>
          <p:cNvSpPr/>
          <p:nvPr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00177"/>
            <a:ext cx="12191999" cy="775778"/>
          </a:xfrm>
        </p:spPr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>
          <a:xfrm>
            <a:off x="0" y="1005381"/>
            <a:ext cx="12191999" cy="419379"/>
          </a:xfrm>
        </p:spPr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262" name="Group 1261">
            <a:extLst>
              <a:ext uri="{FF2B5EF4-FFF2-40B4-BE49-F238E27FC236}">
                <a16:creationId xmlns:a16="http://schemas.microsoft.com/office/drawing/2014/main" id="{B28A85D6-B83E-4FDC-A5D1-53568145A0DC}"/>
              </a:ext>
            </a:extLst>
          </p:cNvPr>
          <p:cNvGrpSpPr/>
          <p:nvPr/>
        </p:nvGrpSpPr>
        <p:grpSpPr>
          <a:xfrm>
            <a:off x="9977473" y="1339796"/>
            <a:ext cx="1782805" cy="5068992"/>
            <a:chOff x="9855906" y="1144710"/>
            <a:chExt cx="1908906" cy="5427531"/>
          </a:xfrm>
        </p:grpSpPr>
        <p:sp>
          <p:nvSpPr>
            <p:cNvPr id="1263" name="Freeform: Shape 1262">
              <a:extLst>
                <a:ext uri="{FF2B5EF4-FFF2-40B4-BE49-F238E27FC236}">
                  <a16:creationId xmlns:a16="http://schemas.microsoft.com/office/drawing/2014/main" id="{A9F617C8-9BA3-46CF-9045-6139F8D3B0FD}"/>
                </a:ext>
              </a:extLst>
            </p:cNvPr>
            <p:cNvSpPr/>
            <p:nvPr/>
          </p:nvSpPr>
          <p:spPr>
            <a:xfrm flipH="1">
              <a:off x="9859845" y="3741599"/>
              <a:ext cx="228013" cy="407167"/>
            </a:xfrm>
            <a:custGeom>
              <a:avLst/>
              <a:gdLst>
                <a:gd name="connsiteX0" fmla="*/ 288211 w 288036"/>
                <a:gd name="connsiteY0" fmla="*/ 224436 h 514350"/>
                <a:gd name="connsiteX1" fmla="*/ 288896 w 288036"/>
                <a:gd name="connsiteY1" fmla="*/ 286843 h 514350"/>
                <a:gd name="connsiteX2" fmla="*/ 113332 w 288036"/>
                <a:gd name="connsiteY2" fmla="*/ 504928 h 514350"/>
                <a:gd name="connsiteX3" fmla="*/ 52981 w 288036"/>
                <a:gd name="connsiteY3" fmla="*/ 481611 h 514350"/>
                <a:gd name="connsiteX4" fmla="*/ 61897 w 288036"/>
                <a:gd name="connsiteY4" fmla="*/ 441148 h 514350"/>
                <a:gd name="connsiteX5" fmla="*/ 82471 w 288036"/>
                <a:gd name="connsiteY5" fmla="*/ 380798 h 514350"/>
                <a:gd name="connsiteX6" fmla="*/ 133906 w 288036"/>
                <a:gd name="connsiteY6" fmla="*/ 195632 h 514350"/>
                <a:gd name="connsiteX7" fmla="*/ 87271 w 288036"/>
                <a:gd name="connsiteY7" fmla="*/ 246381 h 514350"/>
                <a:gd name="connsiteX8" fmla="*/ 82471 w 288036"/>
                <a:gd name="connsiteY8" fmla="*/ 303988 h 514350"/>
                <a:gd name="connsiteX9" fmla="*/ 40637 w 288036"/>
                <a:gd name="connsiteY9" fmla="*/ 382170 h 514350"/>
                <a:gd name="connsiteX10" fmla="*/ 1546 w 288036"/>
                <a:gd name="connsiteY10" fmla="*/ 373254 h 514350"/>
                <a:gd name="connsiteX11" fmla="*/ 7718 w 288036"/>
                <a:gd name="connsiteY11" fmla="*/ 80418 h 514350"/>
                <a:gd name="connsiteX12" fmla="*/ 42008 w 288036"/>
                <a:gd name="connsiteY12" fmla="*/ 6351 h 514350"/>
                <a:gd name="connsiteX13" fmla="*/ 66011 w 288036"/>
                <a:gd name="connsiteY13" fmla="*/ 865 h 514350"/>
                <a:gd name="connsiteX14" fmla="*/ 252549 w 288036"/>
                <a:gd name="connsiteY14" fmla="*/ 27611 h 514350"/>
                <a:gd name="connsiteX15" fmla="*/ 272437 w 288036"/>
                <a:gd name="connsiteY15" fmla="*/ 37898 h 514350"/>
                <a:gd name="connsiteX16" fmla="*/ 288211 w 288036"/>
                <a:gd name="connsiteY16" fmla="*/ 224436 h 5143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88036" h="514350">
                  <a:moveTo>
                    <a:pt x="288211" y="224436"/>
                  </a:moveTo>
                  <a:cubicBezTo>
                    <a:pt x="288211" y="234037"/>
                    <a:pt x="293011" y="275871"/>
                    <a:pt x="288896" y="286843"/>
                  </a:cubicBezTo>
                  <a:cubicBezTo>
                    <a:pt x="253921" y="378741"/>
                    <a:pt x="192199" y="449378"/>
                    <a:pt x="113332" y="504928"/>
                  </a:cubicBezTo>
                  <a:cubicBezTo>
                    <a:pt x="81099" y="527559"/>
                    <a:pt x="61211" y="517272"/>
                    <a:pt x="52981" y="481611"/>
                  </a:cubicBezTo>
                  <a:cubicBezTo>
                    <a:pt x="53667" y="463780"/>
                    <a:pt x="57782" y="452121"/>
                    <a:pt x="61897" y="441148"/>
                  </a:cubicBezTo>
                  <a:cubicBezTo>
                    <a:pt x="63268" y="416460"/>
                    <a:pt x="64640" y="393142"/>
                    <a:pt x="82471" y="380798"/>
                  </a:cubicBezTo>
                  <a:cubicBezTo>
                    <a:pt x="133220" y="345136"/>
                    <a:pt x="172996" y="202490"/>
                    <a:pt x="133906" y="195632"/>
                  </a:cubicBezTo>
                  <a:cubicBezTo>
                    <a:pt x="93443" y="194946"/>
                    <a:pt x="89329" y="213463"/>
                    <a:pt x="87271" y="246381"/>
                  </a:cubicBezTo>
                  <a:cubicBezTo>
                    <a:pt x="84528" y="273813"/>
                    <a:pt x="88643" y="285472"/>
                    <a:pt x="82471" y="303988"/>
                  </a:cubicBezTo>
                  <a:cubicBezTo>
                    <a:pt x="75613" y="333478"/>
                    <a:pt x="68069" y="363653"/>
                    <a:pt x="40637" y="382170"/>
                  </a:cubicBezTo>
                  <a:cubicBezTo>
                    <a:pt x="24178" y="393142"/>
                    <a:pt x="9090" y="398629"/>
                    <a:pt x="1546" y="373254"/>
                  </a:cubicBezTo>
                  <a:cubicBezTo>
                    <a:pt x="-2569" y="341022"/>
                    <a:pt x="2232" y="96191"/>
                    <a:pt x="7718" y="80418"/>
                  </a:cubicBezTo>
                  <a:cubicBezTo>
                    <a:pt x="11833" y="52300"/>
                    <a:pt x="22120" y="26925"/>
                    <a:pt x="42008" y="6351"/>
                  </a:cubicBezTo>
                  <a:cubicBezTo>
                    <a:pt x="48866" y="-1192"/>
                    <a:pt x="57096" y="-507"/>
                    <a:pt x="66011" y="865"/>
                  </a:cubicBezTo>
                  <a:cubicBezTo>
                    <a:pt x="128419" y="9095"/>
                    <a:pt x="190141" y="18010"/>
                    <a:pt x="252549" y="27611"/>
                  </a:cubicBezTo>
                  <a:cubicBezTo>
                    <a:pt x="260093" y="28983"/>
                    <a:pt x="267637" y="31040"/>
                    <a:pt x="272437" y="37898"/>
                  </a:cubicBezTo>
                  <a:cubicBezTo>
                    <a:pt x="277238" y="49557"/>
                    <a:pt x="279981" y="203862"/>
                    <a:pt x="288211" y="224436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4" name="Freeform: Shape 1263">
              <a:extLst>
                <a:ext uri="{FF2B5EF4-FFF2-40B4-BE49-F238E27FC236}">
                  <a16:creationId xmlns:a16="http://schemas.microsoft.com/office/drawing/2014/main" id="{EFD68CF8-54DA-440D-9023-5EF1888F2728}"/>
                </a:ext>
              </a:extLst>
            </p:cNvPr>
            <p:cNvSpPr/>
            <p:nvPr/>
          </p:nvSpPr>
          <p:spPr>
            <a:xfrm flipH="1">
              <a:off x="9869542" y="3583162"/>
              <a:ext cx="200869" cy="190011"/>
            </a:xfrm>
            <a:custGeom>
              <a:avLst/>
              <a:gdLst>
                <a:gd name="connsiteX0" fmla="*/ 249025 w 253746"/>
                <a:gd name="connsiteY0" fmla="*/ 240785 h 240030"/>
                <a:gd name="connsiteX1" fmla="*/ 61116 w 253746"/>
                <a:gd name="connsiteY1" fmla="*/ 211981 h 240030"/>
                <a:gd name="connsiteX2" fmla="*/ 18596 w 253746"/>
                <a:gd name="connsiteY2" fmla="*/ 206495 h 240030"/>
                <a:gd name="connsiteX3" fmla="*/ 13110 w 253746"/>
                <a:gd name="connsiteY3" fmla="*/ 205809 h 240030"/>
                <a:gd name="connsiteX4" fmla="*/ 6938 w 253746"/>
                <a:gd name="connsiteY4" fmla="*/ 159860 h 240030"/>
                <a:gd name="connsiteX5" fmla="*/ 6252 w 253746"/>
                <a:gd name="connsiteY5" fmla="*/ 131742 h 240030"/>
                <a:gd name="connsiteX6" fmla="*/ 765 w 253746"/>
                <a:gd name="connsiteY6" fmla="*/ 74135 h 240030"/>
                <a:gd name="connsiteX7" fmla="*/ 22711 w 253746"/>
                <a:gd name="connsiteY7" fmla="*/ 32987 h 240030"/>
                <a:gd name="connsiteX8" fmla="*/ 244224 w 253746"/>
                <a:gd name="connsiteY8" fmla="*/ 50132 h 240030"/>
                <a:gd name="connsiteX9" fmla="*/ 253140 w 253746"/>
                <a:gd name="connsiteY9" fmla="*/ 75507 h 240030"/>
                <a:gd name="connsiteX10" fmla="*/ 253826 w 253746"/>
                <a:gd name="connsiteY10" fmla="*/ 155745 h 240030"/>
                <a:gd name="connsiteX11" fmla="*/ 253140 w 253746"/>
                <a:gd name="connsiteY11" fmla="*/ 241470 h 240030"/>
                <a:gd name="connsiteX12" fmla="*/ 253140 w 253746"/>
                <a:gd name="connsiteY12" fmla="*/ 241470 h 240030"/>
                <a:gd name="connsiteX13" fmla="*/ 249025 w 253746"/>
                <a:gd name="connsiteY13" fmla="*/ 240785 h 2400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53746" h="240030">
                  <a:moveTo>
                    <a:pt x="249025" y="240785"/>
                  </a:moveTo>
                  <a:cubicBezTo>
                    <a:pt x="186617" y="231183"/>
                    <a:pt x="123524" y="221582"/>
                    <a:pt x="61116" y="211981"/>
                  </a:cubicBezTo>
                  <a:cubicBezTo>
                    <a:pt x="47400" y="209924"/>
                    <a:pt x="32998" y="208552"/>
                    <a:pt x="18596" y="206495"/>
                  </a:cubicBezTo>
                  <a:cubicBezTo>
                    <a:pt x="16539" y="205809"/>
                    <a:pt x="15167" y="205809"/>
                    <a:pt x="13110" y="205809"/>
                  </a:cubicBezTo>
                  <a:cubicBezTo>
                    <a:pt x="4194" y="191407"/>
                    <a:pt x="14481" y="174262"/>
                    <a:pt x="6938" y="159860"/>
                  </a:cubicBezTo>
                  <a:cubicBezTo>
                    <a:pt x="6938" y="150259"/>
                    <a:pt x="6252" y="140658"/>
                    <a:pt x="6252" y="131742"/>
                  </a:cubicBezTo>
                  <a:cubicBezTo>
                    <a:pt x="-606" y="113226"/>
                    <a:pt x="8309" y="92652"/>
                    <a:pt x="765" y="74135"/>
                  </a:cubicBezTo>
                  <a:cubicBezTo>
                    <a:pt x="-2664" y="54933"/>
                    <a:pt x="5566" y="42588"/>
                    <a:pt x="22711" y="32987"/>
                  </a:cubicBezTo>
                  <a:cubicBezTo>
                    <a:pt x="108436" y="-15705"/>
                    <a:pt x="159185" y="-10904"/>
                    <a:pt x="244224" y="50132"/>
                  </a:cubicBezTo>
                  <a:cubicBezTo>
                    <a:pt x="253826" y="56990"/>
                    <a:pt x="253140" y="65906"/>
                    <a:pt x="253140" y="75507"/>
                  </a:cubicBezTo>
                  <a:cubicBezTo>
                    <a:pt x="253826" y="102253"/>
                    <a:pt x="253826" y="128999"/>
                    <a:pt x="253826" y="155745"/>
                  </a:cubicBezTo>
                  <a:cubicBezTo>
                    <a:pt x="257255" y="184549"/>
                    <a:pt x="258626" y="212667"/>
                    <a:pt x="253140" y="241470"/>
                  </a:cubicBezTo>
                  <a:lnTo>
                    <a:pt x="253140" y="241470"/>
                  </a:lnTo>
                  <a:cubicBezTo>
                    <a:pt x="252454" y="243528"/>
                    <a:pt x="251082" y="243528"/>
                    <a:pt x="249025" y="240785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5" name="Freeform: Shape 1264">
              <a:extLst>
                <a:ext uri="{FF2B5EF4-FFF2-40B4-BE49-F238E27FC236}">
                  <a16:creationId xmlns:a16="http://schemas.microsoft.com/office/drawing/2014/main" id="{6A5113BF-49FE-4856-B110-2CD993627485}"/>
                </a:ext>
              </a:extLst>
            </p:cNvPr>
            <p:cNvSpPr/>
            <p:nvPr/>
          </p:nvSpPr>
          <p:spPr>
            <a:xfrm flipH="1">
              <a:off x="9884349" y="3396339"/>
              <a:ext cx="1449514" cy="3175902"/>
            </a:xfrm>
            <a:custGeom>
              <a:avLst/>
              <a:gdLst>
                <a:gd name="connsiteX0" fmla="*/ 1304660 w 1831086"/>
                <a:gd name="connsiteY0" fmla="*/ 1554179 h 4011930"/>
                <a:gd name="connsiteX1" fmla="*/ 1220992 w 1831086"/>
                <a:gd name="connsiteY1" fmla="*/ 2856514 h 4011930"/>
                <a:gd name="connsiteX2" fmla="*/ 1216191 w 1831086"/>
                <a:gd name="connsiteY2" fmla="*/ 2967613 h 4011930"/>
                <a:gd name="connsiteX3" fmla="*/ 1234708 w 1831086"/>
                <a:gd name="connsiteY3" fmla="*/ 3161695 h 4011930"/>
                <a:gd name="connsiteX4" fmla="*/ 1294373 w 1831086"/>
                <a:gd name="connsiteY4" fmla="*/ 3304341 h 4011930"/>
                <a:gd name="connsiteX5" fmla="*/ 1413016 w 1831086"/>
                <a:gd name="connsiteY5" fmla="*/ 3487450 h 4011930"/>
                <a:gd name="connsiteX6" fmla="*/ 1618756 w 1831086"/>
                <a:gd name="connsiteY6" fmla="*/ 3602664 h 4011930"/>
                <a:gd name="connsiteX7" fmla="*/ 1779919 w 1831086"/>
                <a:gd name="connsiteY7" fmla="*/ 3664386 h 4011930"/>
                <a:gd name="connsiteX8" fmla="*/ 1827239 w 1831086"/>
                <a:gd name="connsiteY8" fmla="*/ 3761770 h 4011930"/>
                <a:gd name="connsiteX9" fmla="*/ 1823810 w 1831086"/>
                <a:gd name="connsiteY9" fmla="*/ 3772057 h 4011930"/>
                <a:gd name="connsiteX10" fmla="*/ 1797064 w 1831086"/>
                <a:gd name="connsiteY10" fmla="*/ 3795374 h 4011930"/>
                <a:gd name="connsiteX11" fmla="*/ 1795692 w 1831086"/>
                <a:gd name="connsiteY11" fmla="*/ 3797431 h 4011930"/>
                <a:gd name="connsiteX12" fmla="*/ 1506285 w 1831086"/>
                <a:gd name="connsiteY12" fmla="*/ 3813890 h 4011930"/>
                <a:gd name="connsiteX13" fmla="*/ 1244995 w 1831086"/>
                <a:gd name="connsiteY13" fmla="*/ 3784401 h 4011930"/>
                <a:gd name="connsiteX14" fmla="*/ 1169557 w 1831086"/>
                <a:gd name="connsiteY14" fmla="*/ 3729537 h 4011930"/>
                <a:gd name="connsiteX15" fmla="*/ 1153784 w 1831086"/>
                <a:gd name="connsiteY15" fmla="*/ 3777543 h 4011930"/>
                <a:gd name="connsiteX16" fmla="*/ 1066687 w 1831086"/>
                <a:gd name="connsiteY16" fmla="*/ 3787144 h 4011930"/>
                <a:gd name="connsiteX17" fmla="*/ 851346 w 1831086"/>
                <a:gd name="connsiteY17" fmla="*/ 3750797 h 4011930"/>
                <a:gd name="connsiteX18" fmla="*/ 821857 w 1831086"/>
                <a:gd name="connsiteY18" fmla="*/ 3593063 h 4011930"/>
                <a:gd name="connsiteX19" fmla="*/ 804712 w 1831086"/>
                <a:gd name="connsiteY19" fmla="*/ 3368120 h 4011930"/>
                <a:gd name="connsiteX20" fmla="*/ 784138 w 1831086"/>
                <a:gd name="connsiteY20" fmla="*/ 2921665 h 4011930"/>
                <a:gd name="connsiteX21" fmla="*/ 731331 w 1831086"/>
                <a:gd name="connsiteY21" fmla="*/ 2075387 h 4011930"/>
                <a:gd name="connsiteX22" fmla="*/ 688126 w 1831086"/>
                <a:gd name="connsiteY22" fmla="*/ 1612472 h 4011930"/>
                <a:gd name="connsiteX23" fmla="*/ 587313 w 1831086"/>
                <a:gd name="connsiteY23" fmla="*/ 2187173 h 4011930"/>
                <a:gd name="connsiteX24" fmla="*/ 557824 w 1831086"/>
                <a:gd name="connsiteY24" fmla="*/ 2378511 h 4011930"/>
                <a:gd name="connsiteX25" fmla="*/ 537935 w 1831086"/>
                <a:gd name="connsiteY25" fmla="*/ 2530073 h 4011930"/>
                <a:gd name="connsiteX26" fmla="*/ 538621 w 1831086"/>
                <a:gd name="connsiteY26" fmla="*/ 3224788 h 4011930"/>
                <a:gd name="connsiteX27" fmla="*/ 550280 w 1831086"/>
                <a:gd name="connsiteY27" fmla="*/ 3420927 h 4011930"/>
                <a:gd name="connsiteX28" fmla="*/ 528334 w 1831086"/>
                <a:gd name="connsiteY28" fmla="*/ 3635582 h 4011930"/>
                <a:gd name="connsiteX29" fmla="*/ 519419 w 1831086"/>
                <a:gd name="connsiteY29" fmla="*/ 3728165 h 4011930"/>
                <a:gd name="connsiteX30" fmla="*/ 568111 w 1831086"/>
                <a:gd name="connsiteY30" fmla="*/ 3818005 h 4011930"/>
                <a:gd name="connsiteX31" fmla="*/ 568796 w 1831086"/>
                <a:gd name="connsiteY31" fmla="*/ 3986712 h 4011930"/>
                <a:gd name="connsiteX32" fmla="*/ 500216 w 1831086"/>
                <a:gd name="connsiteY32" fmla="*/ 4008658 h 4011930"/>
                <a:gd name="connsiteX33" fmla="*/ 368543 w 1831086"/>
                <a:gd name="connsiteY33" fmla="*/ 4011401 h 4011930"/>
                <a:gd name="connsiteX34" fmla="*/ 116854 w 1831086"/>
                <a:gd name="connsiteY34" fmla="*/ 3837893 h 4011930"/>
                <a:gd name="connsiteX35" fmla="*/ 116168 w 1831086"/>
                <a:gd name="connsiteY35" fmla="*/ 3700733 h 4011930"/>
                <a:gd name="connsiteX36" fmla="*/ 13984 w 1831086"/>
                <a:gd name="connsiteY36" fmla="*/ 3615694 h 4011930"/>
                <a:gd name="connsiteX37" fmla="*/ 8498 w 1831086"/>
                <a:gd name="connsiteY37" fmla="*/ 3427785 h 4011930"/>
                <a:gd name="connsiteX38" fmla="*/ 19471 w 1831086"/>
                <a:gd name="connsiteY38" fmla="*/ 2896976 h 4011930"/>
                <a:gd name="connsiteX39" fmla="*/ 96280 w 1831086"/>
                <a:gd name="connsiteY39" fmla="*/ 1501372 h 4011930"/>
                <a:gd name="connsiteX40" fmla="*/ 172404 w 1831086"/>
                <a:gd name="connsiteY40" fmla="*/ 607775 h 4011930"/>
                <a:gd name="connsiteX41" fmla="*/ 213552 w 1831086"/>
                <a:gd name="connsiteY41" fmla="*/ 216183 h 4011930"/>
                <a:gd name="connsiteX42" fmla="*/ 247156 w 1831086"/>
                <a:gd name="connsiteY42" fmla="*/ 17987 h 4011930"/>
                <a:gd name="connsiteX43" fmla="*/ 950101 w 1831086"/>
                <a:gd name="connsiteY43" fmla="*/ 18673 h 4011930"/>
                <a:gd name="connsiteX44" fmla="*/ 982334 w 1831086"/>
                <a:gd name="connsiteY44" fmla="*/ 9758 h 4011930"/>
                <a:gd name="connsiteX45" fmla="*/ 1121551 w 1831086"/>
                <a:gd name="connsiteY45" fmla="*/ 156 h 4011930"/>
                <a:gd name="connsiteX46" fmla="*/ 1299859 w 1831086"/>
                <a:gd name="connsiteY46" fmla="*/ 26903 h 4011930"/>
                <a:gd name="connsiteX47" fmla="*/ 1304660 w 1831086"/>
                <a:gd name="connsiteY47" fmla="*/ 1554179 h 40119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</a:cxnLst>
              <a:rect l="l" t="t" r="r" b="b"/>
              <a:pathLst>
                <a:path w="1831086" h="4011930">
                  <a:moveTo>
                    <a:pt x="1304660" y="1554179"/>
                  </a:moveTo>
                  <a:cubicBezTo>
                    <a:pt x="1273799" y="2008179"/>
                    <a:pt x="1218935" y="2403200"/>
                    <a:pt x="1220992" y="2856514"/>
                  </a:cubicBezTo>
                  <a:cubicBezTo>
                    <a:pt x="1220992" y="2862000"/>
                    <a:pt x="1216191" y="2962127"/>
                    <a:pt x="1216191" y="2967613"/>
                  </a:cubicBezTo>
                  <a:cubicBezTo>
                    <a:pt x="1218935" y="3019048"/>
                    <a:pt x="1233336" y="3123290"/>
                    <a:pt x="1234708" y="3161695"/>
                  </a:cubicBezTo>
                  <a:cubicBezTo>
                    <a:pt x="1238137" y="3242619"/>
                    <a:pt x="1254596" y="3217244"/>
                    <a:pt x="1294373" y="3304341"/>
                  </a:cubicBezTo>
                  <a:cubicBezTo>
                    <a:pt x="1330034" y="3382522"/>
                    <a:pt x="1368439" y="3414755"/>
                    <a:pt x="1413016" y="3487450"/>
                  </a:cubicBezTo>
                  <a:cubicBezTo>
                    <a:pt x="1457593" y="3560144"/>
                    <a:pt x="1539203" y="3582090"/>
                    <a:pt x="1618756" y="3602664"/>
                  </a:cubicBezTo>
                  <a:cubicBezTo>
                    <a:pt x="1685279" y="3619123"/>
                    <a:pt x="1713396" y="3647241"/>
                    <a:pt x="1779919" y="3664386"/>
                  </a:cubicBezTo>
                  <a:cubicBezTo>
                    <a:pt x="1819010" y="3677416"/>
                    <a:pt x="1843013" y="3730909"/>
                    <a:pt x="1827239" y="3761770"/>
                  </a:cubicBezTo>
                  <a:lnTo>
                    <a:pt x="1823810" y="3772057"/>
                  </a:lnTo>
                  <a:cubicBezTo>
                    <a:pt x="1821067" y="3785087"/>
                    <a:pt x="1797064" y="3795374"/>
                    <a:pt x="1797064" y="3795374"/>
                  </a:cubicBezTo>
                  <a:lnTo>
                    <a:pt x="1795692" y="3797431"/>
                  </a:lnTo>
                  <a:cubicBezTo>
                    <a:pt x="1786777" y="3815262"/>
                    <a:pt x="1517943" y="3820063"/>
                    <a:pt x="1506285" y="3813890"/>
                  </a:cubicBezTo>
                  <a:cubicBezTo>
                    <a:pt x="1424675" y="3805661"/>
                    <a:pt x="1244995" y="3784401"/>
                    <a:pt x="1244995" y="3784401"/>
                  </a:cubicBezTo>
                  <a:cubicBezTo>
                    <a:pt x="1244309" y="3781658"/>
                    <a:pt x="1241566" y="3726108"/>
                    <a:pt x="1169557" y="3729537"/>
                  </a:cubicBezTo>
                  <a:cubicBezTo>
                    <a:pt x="1144183" y="3730909"/>
                    <a:pt x="1170243" y="3765199"/>
                    <a:pt x="1153784" y="3777543"/>
                  </a:cubicBezTo>
                  <a:cubicBezTo>
                    <a:pt x="1135267" y="3791259"/>
                    <a:pt x="1089319" y="3787830"/>
                    <a:pt x="1066687" y="3787144"/>
                  </a:cubicBezTo>
                  <a:cubicBezTo>
                    <a:pt x="1026225" y="3785773"/>
                    <a:pt x="849289" y="3803603"/>
                    <a:pt x="851346" y="3750797"/>
                  </a:cubicBezTo>
                  <a:cubicBezTo>
                    <a:pt x="856147" y="3690446"/>
                    <a:pt x="814313" y="3649298"/>
                    <a:pt x="821857" y="3593063"/>
                  </a:cubicBezTo>
                  <a:cubicBezTo>
                    <a:pt x="830772" y="3525854"/>
                    <a:pt x="790996" y="3438758"/>
                    <a:pt x="804712" y="3368120"/>
                  </a:cubicBezTo>
                  <a:cubicBezTo>
                    <a:pt x="813627" y="3324915"/>
                    <a:pt x="795796" y="3063625"/>
                    <a:pt x="784138" y="2921665"/>
                  </a:cubicBezTo>
                  <a:cubicBezTo>
                    <a:pt x="761506" y="2637058"/>
                    <a:pt x="753962" y="2359994"/>
                    <a:pt x="731331" y="2075387"/>
                  </a:cubicBezTo>
                  <a:cubicBezTo>
                    <a:pt x="727216" y="2023952"/>
                    <a:pt x="688126" y="1623445"/>
                    <a:pt x="688126" y="1612472"/>
                  </a:cubicBezTo>
                  <a:cubicBezTo>
                    <a:pt x="670981" y="1621387"/>
                    <a:pt x="587999" y="2181001"/>
                    <a:pt x="587313" y="2187173"/>
                  </a:cubicBezTo>
                  <a:cubicBezTo>
                    <a:pt x="559195" y="2231750"/>
                    <a:pt x="564682" y="2326390"/>
                    <a:pt x="557824" y="2378511"/>
                  </a:cubicBezTo>
                  <a:cubicBezTo>
                    <a:pt x="557824" y="2427889"/>
                    <a:pt x="544108" y="2480695"/>
                    <a:pt x="537935" y="2530073"/>
                  </a:cubicBezTo>
                  <a:cubicBezTo>
                    <a:pt x="507760" y="2759816"/>
                    <a:pt x="525591" y="2995045"/>
                    <a:pt x="538621" y="3224788"/>
                  </a:cubicBezTo>
                  <a:cubicBezTo>
                    <a:pt x="542736" y="3289939"/>
                    <a:pt x="546165" y="3355776"/>
                    <a:pt x="550280" y="3420927"/>
                  </a:cubicBezTo>
                  <a:cubicBezTo>
                    <a:pt x="553023" y="3470305"/>
                    <a:pt x="570168" y="3603350"/>
                    <a:pt x="528334" y="3635582"/>
                  </a:cubicBezTo>
                  <a:cubicBezTo>
                    <a:pt x="474842" y="3676730"/>
                    <a:pt x="477585" y="3669872"/>
                    <a:pt x="519419" y="3728165"/>
                  </a:cubicBezTo>
                  <a:cubicBezTo>
                    <a:pt x="539307" y="3756283"/>
                    <a:pt x="552337" y="3787830"/>
                    <a:pt x="568111" y="3818005"/>
                  </a:cubicBezTo>
                  <a:cubicBezTo>
                    <a:pt x="590056" y="3858467"/>
                    <a:pt x="640120" y="3975053"/>
                    <a:pt x="568796" y="3986712"/>
                  </a:cubicBezTo>
                  <a:cubicBezTo>
                    <a:pt x="537935" y="3999742"/>
                    <a:pt x="537935" y="3999742"/>
                    <a:pt x="500216" y="4008658"/>
                  </a:cubicBezTo>
                  <a:cubicBezTo>
                    <a:pt x="467298" y="4016201"/>
                    <a:pt x="401461" y="4014830"/>
                    <a:pt x="368543" y="4011401"/>
                  </a:cubicBezTo>
                  <a:cubicBezTo>
                    <a:pt x="267730" y="4000428"/>
                    <a:pt x="118226" y="3964081"/>
                    <a:pt x="116854" y="3837893"/>
                  </a:cubicBezTo>
                  <a:cubicBezTo>
                    <a:pt x="116168" y="3792631"/>
                    <a:pt x="124398" y="3745996"/>
                    <a:pt x="116168" y="3700733"/>
                  </a:cubicBezTo>
                  <a:cubicBezTo>
                    <a:pt x="107253" y="3652727"/>
                    <a:pt x="40045" y="3654785"/>
                    <a:pt x="13984" y="3615694"/>
                  </a:cubicBezTo>
                  <a:cubicBezTo>
                    <a:pt x="-15505" y="3569746"/>
                    <a:pt x="11241" y="3481963"/>
                    <a:pt x="8498" y="3427785"/>
                  </a:cubicBezTo>
                  <a:cubicBezTo>
                    <a:pt x="-2475" y="3250849"/>
                    <a:pt x="9869" y="3073912"/>
                    <a:pt x="19471" y="2896976"/>
                  </a:cubicBezTo>
                  <a:cubicBezTo>
                    <a:pt x="44159" y="2432003"/>
                    <a:pt x="59933" y="1965659"/>
                    <a:pt x="96280" y="1501372"/>
                  </a:cubicBezTo>
                  <a:cubicBezTo>
                    <a:pt x="119597" y="1203736"/>
                    <a:pt x="144286" y="905412"/>
                    <a:pt x="172404" y="607775"/>
                  </a:cubicBezTo>
                  <a:cubicBezTo>
                    <a:pt x="184748" y="477473"/>
                    <a:pt x="197779" y="346485"/>
                    <a:pt x="213552" y="216183"/>
                  </a:cubicBezTo>
                  <a:cubicBezTo>
                    <a:pt x="221096" y="154461"/>
                    <a:pt x="220410" y="75594"/>
                    <a:pt x="247156" y="17987"/>
                  </a:cubicBezTo>
                  <a:cubicBezTo>
                    <a:pt x="248528" y="14558"/>
                    <a:pt x="949415" y="22102"/>
                    <a:pt x="950101" y="18673"/>
                  </a:cubicBezTo>
                  <a:cubicBezTo>
                    <a:pt x="959017" y="9758"/>
                    <a:pt x="970675" y="10443"/>
                    <a:pt x="982334" y="9758"/>
                  </a:cubicBezTo>
                  <a:cubicBezTo>
                    <a:pt x="1028968" y="7014"/>
                    <a:pt x="1075603" y="3585"/>
                    <a:pt x="1121551" y="156"/>
                  </a:cubicBezTo>
                  <a:cubicBezTo>
                    <a:pt x="1139382" y="-1215"/>
                    <a:pt x="1286143" y="6329"/>
                    <a:pt x="1299859" y="26903"/>
                  </a:cubicBezTo>
                  <a:cubicBezTo>
                    <a:pt x="1298487" y="42676"/>
                    <a:pt x="1305345" y="1537034"/>
                    <a:pt x="1304660" y="1554179"/>
                  </a:cubicBezTo>
                  <a:close/>
                </a:path>
              </a:pathLst>
            </a:custGeom>
            <a:solidFill>
              <a:schemeClr val="tx1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6" name="Freeform: Shape 1265">
              <a:extLst>
                <a:ext uri="{FF2B5EF4-FFF2-40B4-BE49-F238E27FC236}">
                  <a16:creationId xmlns:a16="http://schemas.microsoft.com/office/drawing/2014/main" id="{5DD7414F-3D7A-441B-B2BE-08F0C35BC29A}"/>
                </a:ext>
              </a:extLst>
            </p:cNvPr>
            <p:cNvSpPr/>
            <p:nvPr/>
          </p:nvSpPr>
          <p:spPr>
            <a:xfrm flipH="1">
              <a:off x="10400920" y="1840542"/>
              <a:ext cx="591749" cy="1563521"/>
            </a:xfrm>
            <a:custGeom>
              <a:avLst/>
              <a:gdLst>
                <a:gd name="connsiteX0" fmla="*/ 750892 w 747522"/>
                <a:gd name="connsiteY0" fmla="*/ 1914068 h 1975104"/>
                <a:gd name="connsiteX1" fmla="*/ 743348 w 747522"/>
                <a:gd name="connsiteY1" fmla="*/ 1778279 h 1975104"/>
                <a:gd name="connsiteX2" fmla="*/ 669967 w 747522"/>
                <a:gd name="connsiteY2" fmla="*/ 969721 h 1975104"/>
                <a:gd name="connsiteX3" fmla="*/ 565726 w 747522"/>
                <a:gd name="connsiteY3" fmla="*/ 469087 h 1975104"/>
                <a:gd name="connsiteX4" fmla="*/ 518406 w 747522"/>
                <a:gd name="connsiteY4" fmla="*/ 98069 h 1975104"/>
                <a:gd name="connsiteX5" fmla="*/ 508804 w 747522"/>
                <a:gd name="connsiteY5" fmla="*/ 85725 h 1975104"/>
                <a:gd name="connsiteX6" fmla="*/ 491659 w 747522"/>
                <a:gd name="connsiteY6" fmla="*/ 107671 h 1975104"/>
                <a:gd name="connsiteX7" fmla="*/ 409363 w 747522"/>
                <a:gd name="connsiteY7" fmla="*/ 263347 h 1975104"/>
                <a:gd name="connsiteX8" fmla="*/ 357243 w 747522"/>
                <a:gd name="connsiteY8" fmla="*/ 269519 h 1975104"/>
                <a:gd name="connsiteX9" fmla="*/ 102125 w 747522"/>
                <a:gd name="connsiteY9" fmla="*/ 59665 h 1975104"/>
                <a:gd name="connsiteX10" fmla="*/ 67835 w 747522"/>
                <a:gd name="connsiteY10" fmla="*/ 0 h 1975104"/>
                <a:gd name="connsiteX11" fmla="*/ 17772 w 747522"/>
                <a:gd name="connsiteY11" fmla="*/ 43205 h 1975104"/>
                <a:gd name="connsiteX12" fmla="*/ 1312 w 747522"/>
                <a:gd name="connsiteY12" fmla="*/ 95326 h 1975104"/>
                <a:gd name="connsiteX13" fmla="*/ 36288 w 747522"/>
                <a:gd name="connsiteY13" fmla="*/ 135788 h 1975104"/>
                <a:gd name="connsiteX14" fmla="*/ 93895 w 747522"/>
                <a:gd name="connsiteY14" fmla="*/ 211912 h 1975104"/>
                <a:gd name="connsiteX15" fmla="*/ 323638 w 747522"/>
                <a:gd name="connsiteY15" fmla="*/ 756437 h 1975104"/>
                <a:gd name="connsiteX16" fmla="*/ 368901 w 747522"/>
                <a:gd name="connsiteY16" fmla="*/ 984809 h 1975104"/>
                <a:gd name="connsiteX17" fmla="*/ 415536 w 747522"/>
                <a:gd name="connsiteY17" fmla="*/ 1261186 h 1975104"/>
                <a:gd name="connsiteX18" fmla="*/ 458055 w 747522"/>
                <a:gd name="connsiteY18" fmla="*/ 1675409 h 1975104"/>
                <a:gd name="connsiteX19" fmla="*/ 472457 w 747522"/>
                <a:gd name="connsiteY19" fmla="*/ 1942186 h 1975104"/>
                <a:gd name="connsiteX20" fmla="*/ 474514 w 747522"/>
                <a:gd name="connsiteY20" fmla="*/ 1981276 h 1975104"/>
                <a:gd name="connsiteX21" fmla="*/ 713173 w 747522"/>
                <a:gd name="connsiteY21" fmla="*/ 1971675 h 1975104"/>
                <a:gd name="connsiteX22" fmla="*/ 746091 w 747522"/>
                <a:gd name="connsiteY22" fmla="*/ 1970303 h 1975104"/>
                <a:gd name="connsiteX23" fmla="*/ 750892 w 747522"/>
                <a:gd name="connsiteY23" fmla="*/ 1914068 h 19751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</a:cxnLst>
              <a:rect l="l" t="t" r="r" b="b"/>
              <a:pathLst>
                <a:path w="747522" h="1975104">
                  <a:moveTo>
                    <a:pt x="750892" y="1914068"/>
                  </a:moveTo>
                  <a:cubicBezTo>
                    <a:pt x="750206" y="1900352"/>
                    <a:pt x="745405" y="1810512"/>
                    <a:pt x="743348" y="1778279"/>
                  </a:cubicBezTo>
                  <a:cubicBezTo>
                    <a:pt x="739919" y="1715186"/>
                    <a:pt x="675454" y="1010183"/>
                    <a:pt x="669967" y="969721"/>
                  </a:cubicBezTo>
                  <a:cubicBezTo>
                    <a:pt x="648022" y="801700"/>
                    <a:pt x="597273" y="635737"/>
                    <a:pt x="565726" y="469087"/>
                  </a:cubicBezTo>
                  <a:cubicBezTo>
                    <a:pt x="547895" y="375133"/>
                    <a:pt x="518406" y="100127"/>
                    <a:pt x="518406" y="98069"/>
                  </a:cubicBezTo>
                  <a:cubicBezTo>
                    <a:pt x="514977" y="93955"/>
                    <a:pt x="517034" y="86411"/>
                    <a:pt x="508804" y="85725"/>
                  </a:cubicBezTo>
                  <a:cubicBezTo>
                    <a:pt x="499203" y="90526"/>
                    <a:pt x="496460" y="100127"/>
                    <a:pt x="491659" y="107671"/>
                  </a:cubicBezTo>
                  <a:cubicBezTo>
                    <a:pt x="471085" y="145390"/>
                    <a:pt x="427880" y="224257"/>
                    <a:pt x="409363" y="263347"/>
                  </a:cubicBezTo>
                  <a:cubicBezTo>
                    <a:pt x="402505" y="277063"/>
                    <a:pt x="381246" y="272948"/>
                    <a:pt x="357243" y="269519"/>
                  </a:cubicBezTo>
                  <a:cubicBezTo>
                    <a:pt x="351070" y="269519"/>
                    <a:pt x="178249" y="119329"/>
                    <a:pt x="102125" y="59665"/>
                  </a:cubicBezTo>
                  <a:cubicBezTo>
                    <a:pt x="81551" y="43891"/>
                    <a:pt x="64406" y="28804"/>
                    <a:pt x="67835" y="0"/>
                  </a:cubicBezTo>
                  <a:cubicBezTo>
                    <a:pt x="42460" y="3429"/>
                    <a:pt x="21886" y="9601"/>
                    <a:pt x="17772" y="43205"/>
                  </a:cubicBezTo>
                  <a:cubicBezTo>
                    <a:pt x="17086" y="71323"/>
                    <a:pt x="6799" y="76124"/>
                    <a:pt x="1312" y="95326"/>
                  </a:cubicBezTo>
                  <a:cubicBezTo>
                    <a:pt x="-5546" y="117958"/>
                    <a:pt x="15714" y="122758"/>
                    <a:pt x="36288" y="135788"/>
                  </a:cubicBezTo>
                  <a:cubicBezTo>
                    <a:pt x="59605" y="150876"/>
                    <a:pt x="76750" y="190652"/>
                    <a:pt x="93895" y="211912"/>
                  </a:cubicBezTo>
                  <a:cubicBezTo>
                    <a:pt x="199509" y="341528"/>
                    <a:pt x="315409" y="719404"/>
                    <a:pt x="323638" y="756437"/>
                  </a:cubicBezTo>
                  <a:cubicBezTo>
                    <a:pt x="340098" y="831875"/>
                    <a:pt x="355185" y="907999"/>
                    <a:pt x="368901" y="984809"/>
                  </a:cubicBezTo>
                  <a:cubicBezTo>
                    <a:pt x="386046" y="1076706"/>
                    <a:pt x="401820" y="1168603"/>
                    <a:pt x="415536" y="1261186"/>
                  </a:cubicBezTo>
                  <a:cubicBezTo>
                    <a:pt x="436110" y="1398346"/>
                    <a:pt x="448454" y="1536878"/>
                    <a:pt x="458055" y="1675409"/>
                  </a:cubicBezTo>
                  <a:cubicBezTo>
                    <a:pt x="464227" y="1763878"/>
                    <a:pt x="468342" y="1853032"/>
                    <a:pt x="472457" y="1942186"/>
                  </a:cubicBezTo>
                  <a:cubicBezTo>
                    <a:pt x="473143" y="1954530"/>
                    <a:pt x="460113" y="1974418"/>
                    <a:pt x="474514" y="1981276"/>
                  </a:cubicBezTo>
                  <a:cubicBezTo>
                    <a:pt x="480687" y="1984019"/>
                    <a:pt x="656251" y="1973732"/>
                    <a:pt x="713173" y="1971675"/>
                  </a:cubicBezTo>
                  <a:cubicBezTo>
                    <a:pt x="718659" y="1971675"/>
                    <a:pt x="740605" y="1973047"/>
                    <a:pt x="746091" y="1970303"/>
                  </a:cubicBezTo>
                  <a:cubicBezTo>
                    <a:pt x="757750" y="1964817"/>
                    <a:pt x="752263" y="1925726"/>
                    <a:pt x="750892" y="1914068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7" name="Freeform: Shape 1266">
              <a:extLst>
                <a:ext uri="{FF2B5EF4-FFF2-40B4-BE49-F238E27FC236}">
                  <a16:creationId xmlns:a16="http://schemas.microsoft.com/office/drawing/2014/main" id="{DB3E0C44-16E7-4053-98F9-8468EB70A184}"/>
                </a:ext>
              </a:extLst>
            </p:cNvPr>
            <p:cNvSpPr/>
            <p:nvPr/>
          </p:nvSpPr>
          <p:spPr>
            <a:xfrm flipH="1">
              <a:off x="9855906" y="1954549"/>
              <a:ext cx="722043" cy="2660158"/>
            </a:xfrm>
            <a:custGeom>
              <a:avLst/>
              <a:gdLst>
                <a:gd name="connsiteX0" fmla="*/ 0 w 912114"/>
                <a:gd name="connsiteY0" fmla="*/ 0 h 3360420"/>
                <a:gd name="connsiteX1" fmla="*/ 11659 w 912114"/>
                <a:gd name="connsiteY1" fmla="*/ 10287 h 3360420"/>
                <a:gd name="connsiteX2" fmla="*/ 32233 w 912114"/>
                <a:gd name="connsiteY2" fmla="*/ 99441 h 3360420"/>
                <a:gd name="connsiteX3" fmla="*/ 355244 w 912114"/>
                <a:gd name="connsiteY3" fmla="*/ 221513 h 3360420"/>
                <a:gd name="connsiteX4" fmla="*/ 639851 w 912114"/>
                <a:gd name="connsiteY4" fmla="*/ 691972 h 3360420"/>
                <a:gd name="connsiteX5" fmla="*/ 844220 w 912114"/>
                <a:gd name="connsiteY5" fmla="*/ 1599971 h 3360420"/>
                <a:gd name="connsiteX6" fmla="*/ 918286 w 912114"/>
                <a:gd name="connsiteY6" fmla="*/ 2125294 h 3360420"/>
                <a:gd name="connsiteX7" fmla="*/ 593903 w 912114"/>
                <a:gd name="connsiteY7" fmla="*/ 2111578 h 3360420"/>
                <a:gd name="connsiteX8" fmla="*/ 477317 w 912114"/>
                <a:gd name="connsiteY8" fmla="*/ 1719986 h 3360420"/>
                <a:gd name="connsiteX9" fmla="*/ 571271 w 912114"/>
                <a:gd name="connsiteY9" fmla="*/ 3339846 h 3360420"/>
                <a:gd name="connsiteX10" fmla="*/ 281178 w 912114"/>
                <a:gd name="connsiteY10" fmla="*/ 3367278 h 3360420"/>
                <a:gd name="connsiteX11" fmla="*/ 212598 w 912114"/>
                <a:gd name="connsiteY11" fmla="*/ 2028596 h 3360420"/>
                <a:gd name="connsiteX12" fmla="*/ 128245 w 912114"/>
                <a:gd name="connsiteY12" fmla="*/ 866851 h 3360420"/>
                <a:gd name="connsiteX13" fmla="*/ 0 w 912114"/>
                <a:gd name="connsiteY13" fmla="*/ 0 h 33604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912114" h="3360420">
                  <a:moveTo>
                    <a:pt x="0" y="0"/>
                  </a:moveTo>
                  <a:cubicBezTo>
                    <a:pt x="12344" y="7544"/>
                    <a:pt x="11659" y="10287"/>
                    <a:pt x="11659" y="10287"/>
                  </a:cubicBezTo>
                  <a:lnTo>
                    <a:pt x="32233" y="99441"/>
                  </a:lnTo>
                  <a:cubicBezTo>
                    <a:pt x="32233" y="99441"/>
                    <a:pt x="237973" y="151562"/>
                    <a:pt x="355244" y="221513"/>
                  </a:cubicBezTo>
                  <a:cubicBezTo>
                    <a:pt x="472516" y="291465"/>
                    <a:pt x="619277" y="590474"/>
                    <a:pt x="639851" y="691972"/>
                  </a:cubicBezTo>
                  <a:cubicBezTo>
                    <a:pt x="660425" y="793471"/>
                    <a:pt x="799643" y="1282446"/>
                    <a:pt x="844220" y="1599971"/>
                  </a:cubicBezTo>
                  <a:cubicBezTo>
                    <a:pt x="888797" y="1917497"/>
                    <a:pt x="918286" y="2125294"/>
                    <a:pt x="918286" y="2125294"/>
                  </a:cubicBezTo>
                  <a:lnTo>
                    <a:pt x="593903" y="2111578"/>
                  </a:lnTo>
                  <a:lnTo>
                    <a:pt x="477317" y="1719986"/>
                  </a:lnTo>
                  <a:lnTo>
                    <a:pt x="571271" y="3339846"/>
                  </a:lnTo>
                  <a:lnTo>
                    <a:pt x="281178" y="3367278"/>
                  </a:lnTo>
                  <a:cubicBezTo>
                    <a:pt x="281178" y="3367278"/>
                    <a:pt x="236601" y="2406472"/>
                    <a:pt x="212598" y="2028596"/>
                  </a:cubicBezTo>
                  <a:cubicBezTo>
                    <a:pt x="188595" y="1654150"/>
                    <a:pt x="193396" y="1313993"/>
                    <a:pt x="128245" y="866851"/>
                  </a:cubicBezTo>
                  <a:cubicBezTo>
                    <a:pt x="81610" y="545211"/>
                    <a:pt x="5486" y="220142"/>
                    <a:pt x="0" y="0"/>
                  </a:cubicBezTo>
                  <a:close/>
                </a:path>
              </a:pathLst>
            </a:custGeom>
            <a:solidFill>
              <a:schemeClr val="bg1"/>
            </a:solidFill>
            <a:ln w="685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68" name="Freeform: Shape 1267">
              <a:extLst>
                <a:ext uri="{FF2B5EF4-FFF2-40B4-BE49-F238E27FC236}">
                  <a16:creationId xmlns:a16="http://schemas.microsoft.com/office/drawing/2014/main" id="{636763AA-6ECE-4A99-B75F-6D5D0777B8BF}"/>
                </a:ext>
              </a:extLst>
            </p:cNvPr>
            <p:cNvSpPr/>
            <p:nvPr/>
          </p:nvSpPr>
          <p:spPr>
            <a:xfrm flipH="1">
              <a:off x="10485116" y="1158441"/>
              <a:ext cx="515745" cy="895767"/>
            </a:xfrm>
            <a:custGeom>
              <a:avLst/>
              <a:gdLst>
                <a:gd name="connsiteX0" fmla="*/ 622706 w 651510"/>
                <a:gd name="connsiteY0" fmla="*/ 160770 h 1131570"/>
                <a:gd name="connsiteX1" fmla="*/ 226314 w 651510"/>
                <a:gd name="connsiteY1" fmla="*/ 21553 h 1131570"/>
                <a:gd name="connsiteX2" fmla="*/ 23317 w 651510"/>
                <a:gd name="connsiteY2" fmla="*/ 235522 h 1131570"/>
                <a:gd name="connsiteX3" fmla="*/ 26746 w 651510"/>
                <a:gd name="connsiteY3" fmla="*/ 410401 h 1131570"/>
                <a:gd name="connsiteX4" fmla="*/ 0 w 651510"/>
                <a:gd name="connsiteY4" fmla="*/ 465951 h 1131570"/>
                <a:gd name="connsiteX5" fmla="*/ 74066 w 651510"/>
                <a:gd name="connsiteY5" fmla="*/ 652489 h 1131570"/>
                <a:gd name="connsiteX6" fmla="*/ 92583 w 651510"/>
                <a:gd name="connsiteY6" fmla="*/ 697751 h 1131570"/>
                <a:gd name="connsiteX7" fmla="*/ 73381 w 651510"/>
                <a:gd name="connsiteY7" fmla="*/ 863029 h 1131570"/>
                <a:gd name="connsiteX8" fmla="*/ 104242 w 651510"/>
                <a:gd name="connsiteY8" fmla="*/ 925437 h 1131570"/>
                <a:gd name="connsiteX9" fmla="*/ 306553 w 651510"/>
                <a:gd name="connsiteY9" fmla="*/ 1084543 h 1131570"/>
                <a:gd name="connsiteX10" fmla="*/ 367589 w 651510"/>
                <a:gd name="connsiteY10" fmla="*/ 1132549 h 1131570"/>
                <a:gd name="connsiteX11" fmla="*/ 434111 w 651510"/>
                <a:gd name="connsiteY11" fmla="*/ 1107860 h 1131570"/>
                <a:gd name="connsiteX12" fmla="*/ 517093 w 651510"/>
                <a:gd name="connsiteY12" fmla="*/ 959041 h 1131570"/>
                <a:gd name="connsiteX13" fmla="*/ 509549 w 651510"/>
                <a:gd name="connsiteY13" fmla="*/ 887032 h 1131570"/>
                <a:gd name="connsiteX14" fmla="*/ 643966 w 651510"/>
                <a:gd name="connsiteY14" fmla="*/ 576365 h 1131570"/>
                <a:gd name="connsiteX15" fmla="*/ 649453 w 651510"/>
                <a:gd name="connsiteY15" fmla="*/ 461150 h 1131570"/>
                <a:gd name="connsiteX16" fmla="*/ 622706 w 651510"/>
                <a:gd name="connsiteY16" fmla="*/ 160770 h 11315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651510" h="1131570">
                  <a:moveTo>
                    <a:pt x="622706" y="160770"/>
                  </a:moveTo>
                  <a:cubicBezTo>
                    <a:pt x="554812" y="8522"/>
                    <a:pt x="386105" y="-29882"/>
                    <a:pt x="226314" y="21553"/>
                  </a:cubicBezTo>
                  <a:cubicBezTo>
                    <a:pt x="124130" y="54471"/>
                    <a:pt x="45949" y="123051"/>
                    <a:pt x="23317" y="235522"/>
                  </a:cubicBezTo>
                  <a:cubicBezTo>
                    <a:pt x="12344" y="289700"/>
                    <a:pt x="28118" y="410401"/>
                    <a:pt x="26746" y="410401"/>
                  </a:cubicBezTo>
                  <a:cubicBezTo>
                    <a:pt x="4115" y="413830"/>
                    <a:pt x="0" y="440576"/>
                    <a:pt x="0" y="465951"/>
                  </a:cubicBezTo>
                  <a:cubicBezTo>
                    <a:pt x="0" y="540017"/>
                    <a:pt x="20574" y="613398"/>
                    <a:pt x="74066" y="652489"/>
                  </a:cubicBezTo>
                  <a:cubicBezTo>
                    <a:pt x="89154" y="663461"/>
                    <a:pt x="93269" y="678549"/>
                    <a:pt x="92583" y="697751"/>
                  </a:cubicBezTo>
                  <a:cubicBezTo>
                    <a:pt x="89840" y="789649"/>
                    <a:pt x="72009" y="851371"/>
                    <a:pt x="73381" y="863029"/>
                  </a:cubicBezTo>
                  <a:cubicBezTo>
                    <a:pt x="70637" y="890461"/>
                    <a:pt x="82982" y="908978"/>
                    <a:pt x="104242" y="925437"/>
                  </a:cubicBezTo>
                  <a:cubicBezTo>
                    <a:pt x="171450" y="978244"/>
                    <a:pt x="240716" y="1030364"/>
                    <a:pt x="306553" y="1084543"/>
                  </a:cubicBezTo>
                  <a:cubicBezTo>
                    <a:pt x="316840" y="1092772"/>
                    <a:pt x="357988" y="1124319"/>
                    <a:pt x="367589" y="1132549"/>
                  </a:cubicBezTo>
                  <a:cubicBezTo>
                    <a:pt x="373075" y="1135978"/>
                    <a:pt x="416966" y="1144207"/>
                    <a:pt x="434111" y="1107860"/>
                  </a:cubicBezTo>
                  <a:cubicBezTo>
                    <a:pt x="460172" y="1052996"/>
                    <a:pt x="486232" y="1011848"/>
                    <a:pt x="517093" y="959041"/>
                  </a:cubicBezTo>
                  <a:cubicBezTo>
                    <a:pt x="517093" y="954926"/>
                    <a:pt x="481432" y="924751"/>
                    <a:pt x="509549" y="887032"/>
                  </a:cubicBezTo>
                  <a:cubicBezTo>
                    <a:pt x="565099" y="812966"/>
                    <a:pt x="637794" y="593510"/>
                    <a:pt x="643966" y="576365"/>
                  </a:cubicBezTo>
                  <a:cubicBezTo>
                    <a:pt x="655625" y="527673"/>
                    <a:pt x="643280" y="489954"/>
                    <a:pt x="649453" y="461150"/>
                  </a:cubicBezTo>
                  <a:cubicBezTo>
                    <a:pt x="665912" y="398743"/>
                    <a:pt x="659054" y="226607"/>
                    <a:pt x="622706" y="160770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69" name="Freeform: Shape 1268">
              <a:extLst>
                <a:ext uri="{FF2B5EF4-FFF2-40B4-BE49-F238E27FC236}">
                  <a16:creationId xmlns:a16="http://schemas.microsoft.com/office/drawing/2014/main" id="{794D8A6B-720E-4979-A591-2572D5D2CDDF}"/>
                </a:ext>
              </a:extLst>
            </p:cNvPr>
            <p:cNvSpPr/>
            <p:nvPr/>
          </p:nvSpPr>
          <p:spPr>
            <a:xfrm flipH="1">
              <a:off x="10593150" y="1786253"/>
              <a:ext cx="276874" cy="271445"/>
            </a:xfrm>
            <a:custGeom>
              <a:avLst/>
              <a:gdLst>
                <a:gd name="connsiteX0" fmla="*/ 351815 w 349758"/>
                <a:gd name="connsiteY0" fmla="*/ 165278 h 342900"/>
                <a:gd name="connsiteX1" fmla="*/ 266776 w 349758"/>
                <a:gd name="connsiteY1" fmla="*/ 317525 h 342900"/>
                <a:gd name="connsiteX2" fmla="*/ 183794 w 349758"/>
                <a:gd name="connsiteY2" fmla="*/ 309982 h 342900"/>
                <a:gd name="connsiteX3" fmla="*/ 121387 w 349758"/>
                <a:gd name="connsiteY3" fmla="*/ 210541 h 342900"/>
                <a:gd name="connsiteX4" fmla="*/ 0 w 349758"/>
                <a:gd name="connsiteY4" fmla="*/ 0 h 342900"/>
                <a:gd name="connsiteX5" fmla="*/ 111785 w 349758"/>
                <a:gd name="connsiteY5" fmla="*/ 93955 h 342900"/>
                <a:gd name="connsiteX6" fmla="*/ 336728 w 349758"/>
                <a:gd name="connsiteY6" fmla="*/ 106985 h 342900"/>
                <a:gd name="connsiteX7" fmla="*/ 351815 w 349758"/>
                <a:gd name="connsiteY7" fmla="*/ 165278 h 3429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349758" h="342900">
                  <a:moveTo>
                    <a:pt x="351815" y="165278"/>
                  </a:moveTo>
                  <a:cubicBezTo>
                    <a:pt x="320954" y="218084"/>
                    <a:pt x="295580" y="264033"/>
                    <a:pt x="266776" y="317525"/>
                  </a:cubicBezTo>
                  <a:cubicBezTo>
                    <a:pt x="245516" y="353873"/>
                    <a:pt x="215341" y="361417"/>
                    <a:pt x="183794" y="309982"/>
                  </a:cubicBezTo>
                  <a:cubicBezTo>
                    <a:pt x="159791" y="275006"/>
                    <a:pt x="139903" y="242773"/>
                    <a:pt x="121387" y="210541"/>
                  </a:cubicBezTo>
                  <a:cubicBezTo>
                    <a:pt x="84353" y="145390"/>
                    <a:pt x="4115" y="10287"/>
                    <a:pt x="0" y="0"/>
                  </a:cubicBezTo>
                  <a:cubicBezTo>
                    <a:pt x="37719" y="39776"/>
                    <a:pt x="76810" y="66523"/>
                    <a:pt x="111785" y="93955"/>
                  </a:cubicBezTo>
                  <a:cubicBezTo>
                    <a:pt x="183109" y="150876"/>
                    <a:pt x="262661" y="165964"/>
                    <a:pt x="336728" y="106985"/>
                  </a:cubicBezTo>
                  <a:cubicBezTo>
                    <a:pt x="338099" y="160477"/>
                    <a:pt x="351130" y="161849"/>
                    <a:pt x="351815" y="165278"/>
                  </a:cubicBezTo>
                  <a:close/>
                </a:path>
              </a:pathLst>
            </a:custGeom>
            <a:solidFill>
              <a:schemeClr val="accent4">
                <a:lumMod val="60000"/>
                <a:lumOff val="40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0" name="Freeform: Shape 1269">
              <a:extLst>
                <a:ext uri="{FF2B5EF4-FFF2-40B4-BE49-F238E27FC236}">
                  <a16:creationId xmlns:a16="http://schemas.microsoft.com/office/drawing/2014/main" id="{54EEB5CD-550D-401A-B52C-EF2F1ECA970D}"/>
                </a:ext>
              </a:extLst>
            </p:cNvPr>
            <p:cNvSpPr/>
            <p:nvPr/>
          </p:nvSpPr>
          <p:spPr>
            <a:xfrm flipH="1">
              <a:off x="10395539" y="2270153"/>
              <a:ext cx="114007" cy="244300"/>
            </a:xfrm>
            <a:custGeom>
              <a:avLst/>
              <a:gdLst>
                <a:gd name="connsiteX0" fmla="*/ 0 w 144018"/>
                <a:gd name="connsiteY0" fmla="*/ 4566 h 308610"/>
                <a:gd name="connsiteX1" fmla="*/ 19888 w 144018"/>
                <a:gd name="connsiteY1" fmla="*/ 7309 h 308610"/>
                <a:gd name="connsiteX2" fmla="*/ 28804 w 144018"/>
                <a:gd name="connsiteY2" fmla="*/ 73146 h 308610"/>
                <a:gd name="connsiteX3" fmla="*/ 75438 w 144018"/>
                <a:gd name="connsiteY3" fmla="*/ 239109 h 308610"/>
                <a:gd name="connsiteX4" fmla="*/ 104242 w 144018"/>
                <a:gd name="connsiteY4" fmla="*/ 280943 h 308610"/>
                <a:gd name="connsiteX5" fmla="*/ 143332 w 144018"/>
                <a:gd name="connsiteY5" fmla="*/ 297402 h 308610"/>
                <a:gd name="connsiteX6" fmla="*/ 143332 w 144018"/>
                <a:gd name="connsiteY6" fmla="*/ 314547 h 308610"/>
                <a:gd name="connsiteX7" fmla="*/ 60350 w 144018"/>
                <a:gd name="connsiteY7" fmla="*/ 243910 h 308610"/>
                <a:gd name="connsiteX8" fmla="*/ 4115 w 144018"/>
                <a:gd name="connsiteY8" fmla="*/ 29940 h 308610"/>
                <a:gd name="connsiteX9" fmla="*/ 0 w 144018"/>
                <a:gd name="connsiteY9" fmla="*/ 4566 h 308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44018" h="308610">
                  <a:moveTo>
                    <a:pt x="0" y="4566"/>
                  </a:moveTo>
                  <a:cubicBezTo>
                    <a:pt x="9601" y="-3664"/>
                    <a:pt x="13716" y="451"/>
                    <a:pt x="19888" y="7309"/>
                  </a:cubicBezTo>
                  <a:cubicBezTo>
                    <a:pt x="21260" y="32684"/>
                    <a:pt x="24689" y="52572"/>
                    <a:pt x="28804" y="73146"/>
                  </a:cubicBezTo>
                  <a:cubicBezTo>
                    <a:pt x="40462" y="129381"/>
                    <a:pt x="58979" y="202762"/>
                    <a:pt x="75438" y="239109"/>
                  </a:cubicBezTo>
                  <a:cubicBezTo>
                    <a:pt x="80924" y="250082"/>
                    <a:pt x="97384" y="274085"/>
                    <a:pt x="104242" y="280943"/>
                  </a:cubicBezTo>
                  <a:cubicBezTo>
                    <a:pt x="114529" y="289173"/>
                    <a:pt x="128930" y="297402"/>
                    <a:pt x="143332" y="297402"/>
                  </a:cubicBezTo>
                  <a:cubicBezTo>
                    <a:pt x="148133" y="302889"/>
                    <a:pt x="148133" y="309061"/>
                    <a:pt x="143332" y="314547"/>
                  </a:cubicBezTo>
                  <a:cubicBezTo>
                    <a:pt x="102184" y="307004"/>
                    <a:pt x="76810" y="280257"/>
                    <a:pt x="60350" y="243910"/>
                  </a:cubicBezTo>
                  <a:cubicBezTo>
                    <a:pt x="31547" y="174644"/>
                    <a:pt x="14402" y="104007"/>
                    <a:pt x="4115" y="29940"/>
                  </a:cubicBezTo>
                  <a:cubicBezTo>
                    <a:pt x="3429" y="21711"/>
                    <a:pt x="2057" y="12110"/>
                    <a:pt x="0" y="4566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271" name="Freeform: Shape 1270">
              <a:extLst>
                <a:ext uri="{FF2B5EF4-FFF2-40B4-BE49-F238E27FC236}">
                  <a16:creationId xmlns:a16="http://schemas.microsoft.com/office/drawing/2014/main" id="{7C0779E7-69F8-45BA-A4B3-F2A386025918}"/>
                </a:ext>
              </a:extLst>
            </p:cNvPr>
            <p:cNvSpPr/>
            <p:nvPr/>
          </p:nvSpPr>
          <p:spPr>
            <a:xfrm flipH="1">
              <a:off x="10259273" y="2247709"/>
              <a:ext cx="59718" cy="244300"/>
            </a:xfrm>
            <a:custGeom>
              <a:avLst/>
              <a:gdLst>
                <a:gd name="connsiteX0" fmla="*/ 0 w 75438"/>
                <a:gd name="connsiteY0" fmla="*/ 9601 h 308610"/>
                <a:gd name="connsiteX1" fmla="*/ 17145 w 75438"/>
                <a:gd name="connsiteY1" fmla="*/ 0 h 308610"/>
                <a:gd name="connsiteX2" fmla="*/ 75438 w 75438"/>
                <a:gd name="connsiteY2" fmla="*/ 233858 h 308610"/>
                <a:gd name="connsiteX3" fmla="*/ 75438 w 75438"/>
                <a:gd name="connsiteY3" fmla="*/ 279121 h 308610"/>
                <a:gd name="connsiteX4" fmla="*/ 65151 w 75438"/>
                <a:gd name="connsiteY4" fmla="*/ 311353 h 308610"/>
                <a:gd name="connsiteX5" fmla="*/ 47320 w 75438"/>
                <a:gd name="connsiteY5" fmla="*/ 296951 h 308610"/>
                <a:gd name="connsiteX6" fmla="*/ 61722 w 75438"/>
                <a:gd name="connsiteY6" fmla="*/ 256489 h 308610"/>
                <a:gd name="connsiteX7" fmla="*/ 57607 w 75438"/>
                <a:gd name="connsiteY7" fmla="*/ 225628 h 308610"/>
                <a:gd name="connsiteX8" fmla="*/ 5487 w 75438"/>
                <a:gd name="connsiteY8" fmla="*/ 25375 h 308610"/>
                <a:gd name="connsiteX9" fmla="*/ 0 w 75438"/>
                <a:gd name="connsiteY9" fmla="*/ 9601 h 3086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75438" h="308610">
                  <a:moveTo>
                    <a:pt x="0" y="9601"/>
                  </a:moveTo>
                  <a:cubicBezTo>
                    <a:pt x="6172" y="3429"/>
                    <a:pt x="11659" y="6172"/>
                    <a:pt x="17145" y="0"/>
                  </a:cubicBezTo>
                  <a:cubicBezTo>
                    <a:pt x="45263" y="100127"/>
                    <a:pt x="62408" y="153619"/>
                    <a:pt x="75438" y="233858"/>
                  </a:cubicBezTo>
                  <a:cubicBezTo>
                    <a:pt x="78181" y="248945"/>
                    <a:pt x="78181" y="264033"/>
                    <a:pt x="75438" y="279121"/>
                  </a:cubicBezTo>
                  <a:cubicBezTo>
                    <a:pt x="71323" y="292837"/>
                    <a:pt x="69266" y="297637"/>
                    <a:pt x="65151" y="311353"/>
                  </a:cubicBezTo>
                  <a:cubicBezTo>
                    <a:pt x="56236" y="314782"/>
                    <a:pt x="53493" y="304495"/>
                    <a:pt x="47320" y="296951"/>
                  </a:cubicBezTo>
                  <a:cubicBezTo>
                    <a:pt x="58293" y="285979"/>
                    <a:pt x="61036" y="277749"/>
                    <a:pt x="61722" y="256489"/>
                  </a:cubicBezTo>
                  <a:cubicBezTo>
                    <a:pt x="59665" y="243459"/>
                    <a:pt x="60351" y="233172"/>
                    <a:pt x="57607" y="225628"/>
                  </a:cubicBezTo>
                  <a:cubicBezTo>
                    <a:pt x="44577" y="157734"/>
                    <a:pt x="28804" y="100127"/>
                    <a:pt x="5487" y="25375"/>
                  </a:cubicBezTo>
                  <a:cubicBezTo>
                    <a:pt x="4801" y="21946"/>
                    <a:pt x="2058" y="13030"/>
                    <a:pt x="0" y="9601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2" name="Freeform: Shape 1271">
              <a:extLst>
                <a:ext uri="{FF2B5EF4-FFF2-40B4-BE49-F238E27FC236}">
                  <a16:creationId xmlns:a16="http://schemas.microsoft.com/office/drawing/2014/main" id="{FCDDEFB7-1D05-45DC-A37D-6020DA19FEC5}"/>
                </a:ext>
              </a:extLst>
            </p:cNvPr>
            <p:cNvSpPr/>
            <p:nvPr/>
          </p:nvSpPr>
          <p:spPr>
            <a:xfrm flipH="1">
              <a:off x="10374365" y="2499739"/>
              <a:ext cx="21716" cy="21716"/>
            </a:xfrm>
            <a:custGeom>
              <a:avLst/>
              <a:gdLst>
                <a:gd name="connsiteX0" fmla="*/ 0 w 27432"/>
                <a:gd name="connsiteY0" fmla="*/ 24526 h 27432"/>
                <a:gd name="connsiteX1" fmla="*/ 0 w 27432"/>
                <a:gd name="connsiteY1" fmla="*/ 7381 h 27432"/>
                <a:gd name="connsiteX2" fmla="*/ 30861 w 27432"/>
                <a:gd name="connsiteY2" fmla="*/ 8067 h 27432"/>
                <a:gd name="connsiteX3" fmla="*/ 30861 w 27432"/>
                <a:gd name="connsiteY3" fmla="*/ 23154 h 27432"/>
                <a:gd name="connsiteX4" fmla="*/ 0 w 27432"/>
                <a:gd name="connsiteY4" fmla="*/ 24526 h 2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7432" h="27432">
                  <a:moveTo>
                    <a:pt x="0" y="24526"/>
                  </a:moveTo>
                  <a:cubicBezTo>
                    <a:pt x="0" y="19040"/>
                    <a:pt x="0" y="12867"/>
                    <a:pt x="0" y="7381"/>
                  </a:cubicBezTo>
                  <a:cubicBezTo>
                    <a:pt x="10287" y="-2906"/>
                    <a:pt x="21260" y="-2220"/>
                    <a:pt x="30861" y="8067"/>
                  </a:cubicBezTo>
                  <a:cubicBezTo>
                    <a:pt x="35662" y="12867"/>
                    <a:pt x="34976" y="18354"/>
                    <a:pt x="30861" y="23154"/>
                  </a:cubicBezTo>
                  <a:cubicBezTo>
                    <a:pt x="21260" y="34127"/>
                    <a:pt x="10287" y="34127"/>
                    <a:pt x="0" y="24526"/>
                  </a:cubicBezTo>
                  <a:close/>
                </a:path>
              </a:pathLst>
            </a:custGeom>
            <a:solidFill>
              <a:schemeClr val="tx1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3" name="Freeform: Shape 1272">
              <a:extLst>
                <a:ext uri="{FF2B5EF4-FFF2-40B4-BE49-F238E27FC236}">
                  <a16:creationId xmlns:a16="http://schemas.microsoft.com/office/drawing/2014/main" id="{3A6F12F4-1D66-48F8-A686-37A88D62EDF2}"/>
                </a:ext>
              </a:extLst>
            </p:cNvPr>
            <p:cNvSpPr/>
            <p:nvPr/>
          </p:nvSpPr>
          <p:spPr>
            <a:xfrm flipH="1">
              <a:off x="10269294" y="2479523"/>
              <a:ext cx="27144" cy="27144"/>
            </a:xfrm>
            <a:custGeom>
              <a:avLst/>
              <a:gdLst>
                <a:gd name="connsiteX0" fmla="*/ 16088 w 34290"/>
                <a:gd name="connsiteY0" fmla="*/ 0 h 34290"/>
                <a:gd name="connsiteX1" fmla="*/ 38719 w 34290"/>
                <a:gd name="connsiteY1" fmla="*/ 6172 h 34290"/>
                <a:gd name="connsiteX2" fmla="*/ 18831 w 34290"/>
                <a:gd name="connsiteY2" fmla="*/ 35662 h 34290"/>
                <a:gd name="connsiteX3" fmla="*/ 314 w 34290"/>
                <a:gd name="connsiteY3" fmla="*/ 28804 h 34290"/>
                <a:gd name="connsiteX4" fmla="*/ 16088 w 34290"/>
                <a:gd name="connsiteY4" fmla="*/ 0 h 34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4290" h="34290">
                  <a:moveTo>
                    <a:pt x="16088" y="0"/>
                  </a:moveTo>
                  <a:cubicBezTo>
                    <a:pt x="23631" y="1372"/>
                    <a:pt x="32547" y="-686"/>
                    <a:pt x="38719" y="6172"/>
                  </a:cubicBezTo>
                  <a:cubicBezTo>
                    <a:pt x="40776" y="17145"/>
                    <a:pt x="32547" y="34290"/>
                    <a:pt x="18831" y="35662"/>
                  </a:cubicBezTo>
                  <a:cubicBezTo>
                    <a:pt x="11973" y="36347"/>
                    <a:pt x="2372" y="39091"/>
                    <a:pt x="314" y="28804"/>
                  </a:cubicBezTo>
                  <a:cubicBezTo>
                    <a:pt x="-1057" y="19202"/>
                    <a:pt x="1686" y="2057"/>
                    <a:pt x="16088" y="0"/>
                  </a:cubicBezTo>
                  <a:close/>
                </a:path>
              </a:pathLst>
            </a:custGeom>
            <a:solidFill>
              <a:schemeClr val="tx1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4" name="Freeform: Shape 1273">
              <a:extLst>
                <a:ext uri="{FF2B5EF4-FFF2-40B4-BE49-F238E27FC236}">
                  <a16:creationId xmlns:a16="http://schemas.microsoft.com/office/drawing/2014/main" id="{A3C516A3-BD53-4DF2-B0A3-A433FD21F419}"/>
                </a:ext>
              </a:extLst>
            </p:cNvPr>
            <p:cNvSpPr/>
            <p:nvPr/>
          </p:nvSpPr>
          <p:spPr>
            <a:xfrm flipH="1">
              <a:off x="10404240" y="3355747"/>
              <a:ext cx="5429" cy="38002"/>
            </a:xfrm>
            <a:custGeom>
              <a:avLst/>
              <a:gdLst>
                <a:gd name="connsiteX0" fmla="*/ 5506 w 0"/>
                <a:gd name="connsiteY0" fmla="*/ 52121 h 48006"/>
                <a:gd name="connsiteX1" fmla="*/ 706 w 0"/>
                <a:gd name="connsiteY1" fmla="*/ 0 h 48006"/>
                <a:gd name="connsiteX2" fmla="*/ 5506 w 0"/>
                <a:gd name="connsiteY2" fmla="*/ 52121 h 48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h="48006">
                  <a:moveTo>
                    <a:pt x="5506" y="52121"/>
                  </a:moveTo>
                  <a:cubicBezTo>
                    <a:pt x="-4095" y="35661"/>
                    <a:pt x="2077" y="17145"/>
                    <a:pt x="706" y="0"/>
                  </a:cubicBezTo>
                  <a:cubicBezTo>
                    <a:pt x="10993" y="16459"/>
                    <a:pt x="3449" y="34976"/>
                    <a:pt x="5506" y="52121"/>
                  </a:cubicBezTo>
                  <a:close/>
                </a:path>
              </a:pathLst>
            </a:custGeom>
            <a:solidFill>
              <a:srgbClr val="FDFDFD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5" name="Freeform: Shape 1274">
              <a:extLst>
                <a:ext uri="{FF2B5EF4-FFF2-40B4-BE49-F238E27FC236}">
                  <a16:creationId xmlns:a16="http://schemas.microsoft.com/office/drawing/2014/main" id="{EC4DF51B-F677-4292-B459-D5DCAC8326EC}"/>
                </a:ext>
              </a:extLst>
            </p:cNvPr>
            <p:cNvSpPr/>
            <p:nvPr/>
          </p:nvSpPr>
          <p:spPr>
            <a:xfrm flipH="1">
              <a:off x="10786706" y="4757486"/>
              <a:ext cx="5429" cy="38002"/>
            </a:xfrm>
            <a:custGeom>
              <a:avLst/>
              <a:gdLst>
                <a:gd name="connsiteX0" fmla="*/ 1048 w 0"/>
                <a:gd name="connsiteY0" fmla="*/ 0 h 48006"/>
                <a:gd name="connsiteX1" fmla="*/ 5849 w 0"/>
                <a:gd name="connsiteY1" fmla="*/ 49377 h 48006"/>
                <a:gd name="connsiteX2" fmla="*/ 1048 w 0"/>
                <a:gd name="connsiteY2" fmla="*/ 0 h 4800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h="48006">
                  <a:moveTo>
                    <a:pt x="1048" y="0"/>
                  </a:moveTo>
                  <a:cubicBezTo>
                    <a:pt x="7906" y="15773"/>
                    <a:pt x="6535" y="32918"/>
                    <a:pt x="5849" y="49377"/>
                  </a:cubicBezTo>
                  <a:cubicBezTo>
                    <a:pt x="-5124" y="33604"/>
                    <a:pt x="3106" y="16459"/>
                    <a:pt x="1048" y="0"/>
                  </a:cubicBezTo>
                  <a:close/>
                </a:path>
              </a:pathLst>
            </a:custGeom>
            <a:solidFill>
              <a:srgbClr val="FDFDFD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6" name="Freeform: Shape 1275">
              <a:extLst>
                <a:ext uri="{FF2B5EF4-FFF2-40B4-BE49-F238E27FC236}">
                  <a16:creationId xmlns:a16="http://schemas.microsoft.com/office/drawing/2014/main" id="{CD85C92A-146D-4C21-B738-72AD8AEAD040}"/>
                </a:ext>
              </a:extLst>
            </p:cNvPr>
            <p:cNvSpPr/>
            <p:nvPr/>
          </p:nvSpPr>
          <p:spPr>
            <a:xfrm flipH="1">
              <a:off x="10790402" y="4815033"/>
              <a:ext cx="5429" cy="27144"/>
            </a:xfrm>
            <a:custGeom>
              <a:avLst/>
              <a:gdLst>
                <a:gd name="connsiteX0" fmla="*/ 4346 w 0"/>
                <a:gd name="connsiteY0" fmla="*/ 0 h 34290"/>
                <a:gd name="connsiteX1" fmla="*/ 4346 w 0"/>
                <a:gd name="connsiteY1" fmla="*/ 36347 h 34290"/>
                <a:gd name="connsiteX2" fmla="*/ 4346 w 0"/>
                <a:gd name="connsiteY2" fmla="*/ 0 h 34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h="34290">
                  <a:moveTo>
                    <a:pt x="4346" y="0"/>
                  </a:moveTo>
                  <a:cubicBezTo>
                    <a:pt x="4346" y="10973"/>
                    <a:pt x="4346" y="21260"/>
                    <a:pt x="4346" y="36347"/>
                  </a:cubicBezTo>
                  <a:cubicBezTo>
                    <a:pt x="-3883" y="22631"/>
                    <a:pt x="1603" y="11659"/>
                    <a:pt x="4346" y="0"/>
                  </a:cubicBezTo>
                  <a:close/>
                </a:path>
              </a:pathLst>
            </a:custGeom>
            <a:solidFill>
              <a:srgbClr val="FDFDFD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7" name="Freeform: Shape 1276">
              <a:extLst>
                <a:ext uri="{FF2B5EF4-FFF2-40B4-BE49-F238E27FC236}">
                  <a16:creationId xmlns:a16="http://schemas.microsoft.com/office/drawing/2014/main" id="{20C9D367-7CDA-4E16-A694-ACAB9A25805A}"/>
                </a:ext>
              </a:extLst>
            </p:cNvPr>
            <p:cNvSpPr/>
            <p:nvPr/>
          </p:nvSpPr>
          <p:spPr>
            <a:xfrm flipH="1">
              <a:off x="10490752" y="1627729"/>
              <a:ext cx="5429" cy="27144"/>
            </a:xfrm>
            <a:custGeom>
              <a:avLst/>
              <a:gdLst>
                <a:gd name="connsiteX0" fmla="*/ 948 w 0"/>
                <a:gd name="connsiteY0" fmla="*/ 40462 h 34290"/>
                <a:gd name="connsiteX1" fmla="*/ 5748 w 0"/>
                <a:gd name="connsiteY1" fmla="*/ 0 h 34290"/>
                <a:gd name="connsiteX2" fmla="*/ 948 w 0"/>
                <a:gd name="connsiteY2" fmla="*/ 40462 h 3429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h="34290">
                  <a:moveTo>
                    <a:pt x="948" y="40462"/>
                  </a:moveTo>
                  <a:cubicBezTo>
                    <a:pt x="1634" y="26746"/>
                    <a:pt x="-3853" y="12344"/>
                    <a:pt x="5748" y="0"/>
                  </a:cubicBezTo>
                  <a:cubicBezTo>
                    <a:pt x="3691" y="13716"/>
                    <a:pt x="10549" y="28118"/>
                    <a:pt x="948" y="40462"/>
                  </a:cubicBezTo>
                  <a:close/>
                </a:path>
              </a:pathLst>
            </a:custGeom>
            <a:solidFill>
              <a:srgbClr val="FDFDFD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8" name="Freeform: Shape 1277">
              <a:extLst>
                <a:ext uri="{FF2B5EF4-FFF2-40B4-BE49-F238E27FC236}">
                  <a16:creationId xmlns:a16="http://schemas.microsoft.com/office/drawing/2014/main" id="{0DC1C432-094E-410D-A45C-881D803B00D4}"/>
                </a:ext>
              </a:extLst>
            </p:cNvPr>
            <p:cNvSpPr/>
            <p:nvPr/>
          </p:nvSpPr>
          <p:spPr>
            <a:xfrm flipH="1">
              <a:off x="10472108" y="1467034"/>
              <a:ext cx="5429" cy="21716"/>
            </a:xfrm>
            <a:custGeom>
              <a:avLst/>
              <a:gdLst>
                <a:gd name="connsiteX0" fmla="*/ 27 w 0"/>
                <a:gd name="connsiteY0" fmla="*/ 31547 h 27432"/>
                <a:gd name="connsiteX1" fmla="*/ 4828 w 0"/>
                <a:gd name="connsiteY1" fmla="*/ 0 h 27432"/>
                <a:gd name="connsiteX2" fmla="*/ 27 w 0"/>
                <a:gd name="connsiteY2" fmla="*/ 31547 h 274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h="27432">
                  <a:moveTo>
                    <a:pt x="27" y="31547"/>
                  </a:moveTo>
                  <a:cubicBezTo>
                    <a:pt x="27" y="20574"/>
                    <a:pt x="-658" y="10287"/>
                    <a:pt x="4828" y="0"/>
                  </a:cubicBezTo>
                  <a:cubicBezTo>
                    <a:pt x="4142" y="10287"/>
                    <a:pt x="8943" y="21946"/>
                    <a:pt x="27" y="31547"/>
                  </a:cubicBezTo>
                  <a:close/>
                </a:path>
              </a:pathLst>
            </a:custGeom>
            <a:solidFill>
              <a:srgbClr val="FDFDFD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79" name="Freeform: Shape 1278">
              <a:extLst>
                <a:ext uri="{FF2B5EF4-FFF2-40B4-BE49-F238E27FC236}">
                  <a16:creationId xmlns:a16="http://schemas.microsoft.com/office/drawing/2014/main" id="{0F04ECC9-06E8-4955-9834-0BE06387D749}"/>
                </a:ext>
              </a:extLst>
            </p:cNvPr>
            <p:cNvSpPr/>
            <p:nvPr/>
          </p:nvSpPr>
          <p:spPr>
            <a:xfrm flipH="1">
              <a:off x="10474844" y="1144710"/>
              <a:ext cx="515745" cy="374594"/>
            </a:xfrm>
            <a:custGeom>
              <a:avLst/>
              <a:gdLst>
                <a:gd name="connsiteX0" fmla="*/ 653622 w 651510"/>
                <a:gd name="connsiteY0" fmla="*/ 289216 h 473202"/>
                <a:gd name="connsiteX1" fmla="*/ 635791 w 651510"/>
                <a:gd name="connsiteY1" fmla="*/ 214464 h 473202"/>
                <a:gd name="connsiteX2" fmla="*/ 628247 w 651510"/>
                <a:gd name="connsiteY2" fmla="*/ 198005 h 473202"/>
                <a:gd name="connsiteX3" fmla="*/ 623447 w 651510"/>
                <a:gd name="connsiteY3" fmla="*/ 187032 h 473202"/>
                <a:gd name="connsiteX4" fmla="*/ 589842 w 651510"/>
                <a:gd name="connsiteY4" fmla="*/ 129425 h 473202"/>
                <a:gd name="connsiteX5" fmla="*/ 577498 w 651510"/>
                <a:gd name="connsiteY5" fmla="*/ 112965 h 473202"/>
                <a:gd name="connsiteX6" fmla="*/ 537722 w 651510"/>
                <a:gd name="connsiteY6" fmla="*/ 75246 h 473202"/>
                <a:gd name="connsiteX7" fmla="*/ 522634 w 651510"/>
                <a:gd name="connsiteY7" fmla="*/ 67017 h 473202"/>
                <a:gd name="connsiteX8" fmla="*/ 510975 w 651510"/>
                <a:gd name="connsiteY8" fmla="*/ 55358 h 473202"/>
                <a:gd name="connsiteX9" fmla="*/ 503432 w 651510"/>
                <a:gd name="connsiteY9" fmla="*/ 52615 h 473202"/>
                <a:gd name="connsiteX10" fmla="*/ 488344 w 651510"/>
                <a:gd name="connsiteY10" fmla="*/ 40956 h 473202"/>
                <a:gd name="connsiteX11" fmla="*/ 467770 w 651510"/>
                <a:gd name="connsiteY11" fmla="*/ 30669 h 473202"/>
                <a:gd name="connsiteX12" fmla="*/ 443081 w 651510"/>
                <a:gd name="connsiteY12" fmla="*/ 19697 h 473202"/>
                <a:gd name="connsiteX13" fmla="*/ 423879 w 651510"/>
                <a:gd name="connsiteY13" fmla="*/ 16953 h 473202"/>
                <a:gd name="connsiteX14" fmla="*/ 203051 w 651510"/>
                <a:gd name="connsiteY14" fmla="*/ 31355 h 473202"/>
                <a:gd name="connsiteX15" fmla="*/ 6227 w 651510"/>
                <a:gd name="connsiteY15" fmla="*/ 252183 h 473202"/>
                <a:gd name="connsiteX16" fmla="*/ 4855 w 651510"/>
                <a:gd name="connsiteY16" fmla="*/ 414717 h 473202"/>
                <a:gd name="connsiteX17" fmla="*/ 13085 w 651510"/>
                <a:gd name="connsiteY17" fmla="*/ 427062 h 473202"/>
                <a:gd name="connsiteX18" fmla="*/ 72063 w 651510"/>
                <a:gd name="connsiteY18" fmla="*/ 468210 h 473202"/>
                <a:gd name="connsiteX19" fmla="*/ 107725 w 651510"/>
                <a:gd name="connsiteY19" fmla="*/ 459980 h 473202"/>
                <a:gd name="connsiteX20" fmla="*/ 142015 w 651510"/>
                <a:gd name="connsiteY20" fmla="*/ 361225 h 473202"/>
                <a:gd name="connsiteX21" fmla="*/ 166018 w 651510"/>
                <a:gd name="connsiteY21" fmla="*/ 295388 h 473202"/>
                <a:gd name="connsiteX22" fmla="*/ 212652 w 651510"/>
                <a:gd name="connsiteY22" fmla="*/ 216521 h 473202"/>
                <a:gd name="connsiteX23" fmla="*/ 242142 w 651510"/>
                <a:gd name="connsiteY23" fmla="*/ 209663 h 473202"/>
                <a:gd name="connsiteX24" fmla="*/ 260658 w 651510"/>
                <a:gd name="connsiteY24" fmla="*/ 211721 h 473202"/>
                <a:gd name="connsiteX25" fmla="*/ 298377 w 651510"/>
                <a:gd name="connsiteY25" fmla="*/ 211035 h 473202"/>
                <a:gd name="connsiteX26" fmla="*/ 336096 w 651510"/>
                <a:gd name="connsiteY26" fmla="*/ 213092 h 473202"/>
                <a:gd name="connsiteX27" fmla="*/ 369015 w 651510"/>
                <a:gd name="connsiteY27" fmla="*/ 210349 h 473202"/>
                <a:gd name="connsiteX28" fmla="*/ 404676 w 651510"/>
                <a:gd name="connsiteY28" fmla="*/ 216521 h 473202"/>
                <a:gd name="connsiteX29" fmla="*/ 502746 w 651510"/>
                <a:gd name="connsiteY29" fmla="*/ 226122 h 473202"/>
                <a:gd name="connsiteX30" fmla="*/ 524691 w 651510"/>
                <a:gd name="connsiteY30" fmla="*/ 225437 h 473202"/>
                <a:gd name="connsiteX31" fmla="*/ 550752 w 651510"/>
                <a:gd name="connsiteY31" fmla="*/ 234352 h 473202"/>
                <a:gd name="connsiteX32" fmla="*/ 594643 w 651510"/>
                <a:gd name="connsiteY32" fmla="*/ 252869 h 473202"/>
                <a:gd name="connsiteX33" fmla="*/ 608359 w 651510"/>
                <a:gd name="connsiteY33" fmla="*/ 290588 h 473202"/>
                <a:gd name="connsiteX34" fmla="*/ 612474 w 651510"/>
                <a:gd name="connsiteY34" fmla="*/ 328307 h 473202"/>
                <a:gd name="connsiteX35" fmla="*/ 615903 w 651510"/>
                <a:gd name="connsiteY35" fmla="*/ 340651 h 473202"/>
                <a:gd name="connsiteX36" fmla="*/ 615903 w 651510"/>
                <a:gd name="connsiteY36" fmla="*/ 351624 h 473202"/>
                <a:gd name="connsiteX37" fmla="*/ 615903 w 651510"/>
                <a:gd name="connsiteY37" fmla="*/ 371512 h 473202"/>
                <a:gd name="connsiteX38" fmla="*/ 620018 w 651510"/>
                <a:gd name="connsiteY38" fmla="*/ 405116 h 473202"/>
                <a:gd name="connsiteX39" fmla="*/ 636477 w 651510"/>
                <a:gd name="connsiteY39" fmla="*/ 479868 h 473202"/>
                <a:gd name="connsiteX40" fmla="*/ 645392 w 651510"/>
                <a:gd name="connsiteY40" fmla="*/ 457237 h 473202"/>
                <a:gd name="connsiteX41" fmla="*/ 648821 w 651510"/>
                <a:gd name="connsiteY41" fmla="*/ 440092 h 473202"/>
                <a:gd name="connsiteX42" fmla="*/ 653622 w 651510"/>
                <a:gd name="connsiteY42" fmla="*/ 408545 h 473202"/>
                <a:gd name="connsiteX43" fmla="*/ 656365 w 651510"/>
                <a:gd name="connsiteY43" fmla="*/ 371512 h 473202"/>
                <a:gd name="connsiteX44" fmla="*/ 653622 w 651510"/>
                <a:gd name="connsiteY44" fmla="*/ 289216 h 473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</a:cxnLst>
              <a:rect l="l" t="t" r="r" b="b"/>
              <a:pathLst>
                <a:path w="651510" h="473202">
                  <a:moveTo>
                    <a:pt x="653622" y="289216"/>
                  </a:moveTo>
                  <a:cubicBezTo>
                    <a:pt x="647450" y="264527"/>
                    <a:pt x="641963" y="239153"/>
                    <a:pt x="635791" y="214464"/>
                  </a:cubicBezTo>
                  <a:cubicBezTo>
                    <a:pt x="629619" y="210349"/>
                    <a:pt x="637163" y="200748"/>
                    <a:pt x="628247" y="198005"/>
                  </a:cubicBezTo>
                  <a:cubicBezTo>
                    <a:pt x="623447" y="195947"/>
                    <a:pt x="623447" y="191147"/>
                    <a:pt x="623447" y="187032"/>
                  </a:cubicBezTo>
                  <a:cubicBezTo>
                    <a:pt x="617960" y="160286"/>
                    <a:pt x="611788" y="145198"/>
                    <a:pt x="589842" y="129425"/>
                  </a:cubicBezTo>
                  <a:cubicBezTo>
                    <a:pt x="588471" y="127367"/>
                    <a:pt x="578870" y="115023"/>
                    <a:pt x="577498" y="112965"/>
                  </a:cubicBezTo>
                  <a:cubicBezTo>
                    <a:pt x="566525" y="92391"/>
                    <a:pt x="559667" y="84162"/>
                    <a:pt x="537722" y="75246"/>
                  </a:cubicBezTo>
                  <a:cubicBezTo>
                    <a:pt x="532921" y="75246"/>
                    <a:pt x="523320" y="73189"/>
                    <a:pt x="522634" y="67017"/>
                  </a:cubicBezTo>
                  <a:cubicBezTo>
                    <a:pt x="519891" y="60845"/>
                    <a:pt x="518519" y="56044"/>
                    <a:pt x="510975" y="55358"/>
                  </a:cubicBezTo>
                  <a:cubicBezTo>
                    <a:pt x="508918" y="56044"/>
                    <a:pt x="504117" y="54672"/>
                    <a:pt x="503432" y="52615"/>
                  </a:cubicBezTo>
                  <a:cubicBezTo>
                    <a:pt x="500688" y="43700"/>
                    <a:pt x="493145" y="45757"/>
                    <a:pt x="488344" y="40956"/>
                  </a:cubicBezTo>
                  <a:cubicBezTo>
                    <a:pt x="479429" y="38899"/>
                    <a:pt x="474628" y="36842"/>
                    <a:pt x="467770" y="30669"/>
                  </a:cubicBezTo>
                  <a:cubicBezTo>
                    <a:pt x="460912" y="19011"/>
                    <a:pt x="449939" y="25183"/>
                    <a:pt x="443081" y="19697"/>
                  </a:cubicBezTo>
                  <a:cubicBezTo>
                    <a:pt x="438966" y="19697"/>
                    <a:pt x="427308" y="18325"/>
                    <a:pt x="423879" y="16953"/>
                  </a:cubicBezTo>
                  <a:cubicBezTo>
                    <a:pt x="347069" y="-12536"/>
                    <a:pt x="275746" y="-877"/>
                    <a:pt x="203051" y="31355"/>
                  </a:cubicBezTo>
                  <a:cubicBezTo>
                    <a:pt x="104982" y="75246"/>
                    <a:pt x="28858" y="139712"/>
                    <a:pt x="6227" y="252183"/>
                  </a:cubicBezTo>
                  <a:cubicBezTo>
                    <a:pt x="-4746" y="306361"/>
                    <a:pt x="1426" y="360539"/>
                    <a:pt x="4855" y="414717"/>
                  </a:cubicBezTo>
                  <a:cubicBezTo>
                    <a:pt x="8970" y="418832"/>
                    <a:pt x="3483" y="428433"/>
                    <a:pt x="13085" y="427062"/>
                  </a:cubicBezTo>
                  <a:cubicBezTo>
                    <a:pt x="45317" y="421575"/>
                    <a:pt x="53547" y="443521"/>
                    <a:pt x="72063" y="468210"/>
                  </a:cubicBezTo>
                  <a:cubicBezTo>
                    <a:pt x="83722" y="484669"/>
                    <a:pt x="104296" y="479183"/>
                    <a:pt x="107725" y="459980"/>
                  </a:cubicBezTo>
                  <a:cubicBezTo>
                    <a:pt x="114583" y="425690"/>
                    <a:pt x="121441" y="390714"/>
                    <a:pt x="142015" y="361225"/>
                  </a:cubicBezTo>
                  <a:cubicBezTo>
                    <a:pt x="155731" y="341337"/>
                    <a:pt x="163961" y="319391"/>
                    <a:pt x="166018" y="295388"/>
                  </a:cubicBezTo>
                  <a:cubicBezTo>
                    <a:pt x="168761" y="261784"/>
                    <a:pt x="179734" y="232295"/>
                    <a:pt x="212652" y="216521"/>
                  </a:cubicBezTo>
                  <a:cubicBezTo>
                    <a:pt x="225683" y="215835"/>
                    <a:pt x="228426" y="206920"/>
                    <a:pt x="242142" y="209663"/>
                  </a:cubicBezTo>
                  <a:cubicBezTo>
                    <a:pt x="243513" y="209663"/>
                    <a:pt x="259287" y="211721"/>
                    <a:pt x="260658" y="211721"/>
                  </a:cubicBezTo>
                  <a:cubicBezTo>
                    <a:pt x="284661" y="211035"/>
                    <a:pt x="274374" y="210349"/>
                    <a:pt x="298377" y="211035"/>
                  </a:cubicBezTo>
                  <a:cubicBezTo>
                    <a:pt x="299749" y="211035"/>
                    <a:pt x="334725" y="213092"/>
                    <a:pt x="336096" y="213092"/>
                  </a:cubicBezTo>
                  <a:cubicBezTo>
                    <a:pt x="348441" y="213092"/>
                    <a:pt x="355985" y="210349"/>
                    <a:pt x="369015" y="210349"/>
                  </a:cubicBezTo>
                  <a:cubicBezTo>
                    <a:pt x="378616" y="218579"/>
                    <a:pt x="395075" y="211721"/>
                    <a:pt x="404676" y="216521"/>
                  </a:cubicBezTo>
                  <a:cubicBezTo>
                    <a:pt x="441024" y="220636"/>
                    <a:pt x="465713" y="226122"/>
                    <a:pt x="502746" y="226122"/>
                  </a:cubicBezTo>
                  <a:cubicBezTo>
                    <a:pt x="507546" y="226808"/>
                    <a:pt x="519891" y="224751"/>
                    <a:pt x="524691" y="225437"/>
                  </a:cubicBezTo>
                  <a:cubicBezTo>
                    <a:pt x="524691" y="226122"/>
                    <a:pt x="550066" y="235724"/>
                    <a:pt x="550752" y="234352"/>
                  </a:cubicBezTo>
                  <a:cubicBezTo>
                    <a:pt x="574069" y="242582"/>
                    <a:pt x="574755" y="234352"/>
                    <a:pt x="594643" y="252869"/>
                  </a:cubicBezTo>
                  <a:cubicBezTo>
                    <a:pt x="606987" y="265213"/>
                    <a:pt x="606987" y="276872"/>
                    <a:pt x="608359" y="290588"/>
                  </a:cubicBezTo>
                  <a:cubicBezTo>
                    <a:pt x="608359" y="307047"/>
                    <a:pt x="605616" y="312533"/>
                    <a:pt x="612474" y="328307"/>
                  </a:cubicBezTo>
                  <a:cubicBezTo>
                    <a:pt x="612474" y="328307"/>
                    <a:pt x="615903" y="340651"/>
                    <a:pt x="615903" y="340651"/>
                  </a:cubicBezTo>
                  <a:cubicBezTo>
                    <a:pt x="615903" y="340651"/>
                    <a:pt x="615903" y="355739"/>
                    <a:pt x="615903" y="351624"/>
                  </a:cubicBezTo>
                  <a:cubicBezTo>
                    <a:pt x="616589" y="361911"/>
                    <a:pt x="615217" y="361225"/>
                    <a:pt x="615903" y="371512"/>
                  </a:cubicBezTo>
                  <a:cubicBezTo>
                    <a:pt x="612474" y="383856"/>
                    <a:pt x="618646" y="394143"/>
                    <a:pt x="620018" y="405116"/>
                  </a:cubicBezTo>
                  <a:cubicBezTo>
                    <a:pt x="619332" y="430491"/>
                    <a:pt x="632362" y="455180"/>
                    <a:pt x="636477" y="479868"/>
                  </a:cubicBezTo>
                  <a:cubicBezTo>
                    <a:pt x="641277" y="470953"/>
                    <a:pt x="644021" y="471639"/>
                    <a:pt x="645392" y="457237"/>
                  </a:cubicBezTo>
                  <a:cubicBezTo>
                    <a:pt x="645392" y="446950"/>
                    <a:pt x="644021" y="449007"/>
                    <a:pt x="648821" y="440092"/>
                  </a:cubicBezTo>
                  <a:cubicBezTo>
                    <a:pt x="654308" y="430491"/>
                    <a:pt x="648821" y="418832"/>
                    <a:pt x="653622" y="408545"/>
                  </a:cubicBezTo>
                  <a:cubicBezTo>
                    <a:pt x="653622" y="403745"/>
                    <a:pt x="656365" y="376313"/>
                    <a:pt x="656365" y="371512"/>
                  </a:cubicBezTo>
                  <a:cubicBezTo>
                    <a:pt x="659794" y="335850"/>
                    <a:pt x="657051" y="323506"/>
                    <a:pt x="653622" y="289216"/>
                  </a:cubicBez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0" name="Freeform: Shape 1279">
              <a:extLst>
                <a:ext uri="{FF2B5EF4-FFF2-40B4-BE49-F238E27FC236}">
                  <a16:creationId xmlns:a16="http://schemas.microsoft.com/office/drawing/2014/main" id="{CFA6CFB1-6964-4B54-B790-2165A9EBC415}"/>
                </a:ext>
              </a:extLst>
            </p:cNvPr>
            <p:cNvSpPr/>
            <p:nvPr/>
          </p:nvSpPr>
          <p:spPr>
            <a:xfrm flipH="1">
              <a:off x="10575885" y="1856151"/>
              <a:ext cx="1188927" cy="2855598"/>
            </a:xfrm>
            <a:custGeom>
              <a:avLst/>
              <a:gdLst>
                <a:gd name="connsiteX0" fmla="*/ 999347 w 1501902"/>
                <a:gd name="connsiteY0" fmla="*/ 4286 h 3607308"/>
                <a:gd name="connsiteX1" fmla="*/ 913622 w 1501902"/>
                <a:gd name="connsiteY1" fmla="*/ 857 h 3607308"/>
                <a:gd name="connsiteX2" fmla="*/ 817610 w 1501902"/>
                <a:gd name="connsiteY2" fmla="*/ 138017 h 3607308"/>
                <a:gd name="connsiteX3" fmla="*/ 470595 w 1501902"/>
                <a:gd name="connsiteY3" fmla="*/ 282035 h 3607308"/>
                <a:gd name="connsiteX4" fmla="*/ 288858 w 1501902"/>
                <a:gd name="connsiteY4" fmla="*/ 546068 h 3607308"/>
                <a:gd name="connsiteX5" fmla="*/ 21396 w 1501902"/>
                <a:gd name="connsiteY5" fmla="*/ 1321708 h 3607308"/>
                <a:gd name="connsiteX6" fmla="*/ 103692 w 1501902"/>
                <a:gd name="connsiteY6" fmla="*/ 1644034 h 3607308"/>
                <a:gd name="connsiteX7" fmla="*/ 522716 w 1501902"/>
                <a:gd name="connsiteY7" fmla="*/ 1836058 h 3607308"/>
                <a:gd name="connsiteX8" fmla="*/ 536432 w 1501902"/>
                <a:gd name="connsiteY8" fmla="*/ 3607480 h 3607308"/>
                <a:gd name="connsiteX9" fmla="*/ 1504095 w 1501902"/>
                <a:gd name="connsiteY9" fmla="*/ 3538900 h 3607308"/>
                <a:gd name="connsiteX10" fmla="*/ 1425228 w 1501902"/>
                <a:gd name="connsiteY10" fmla="*/ 1350512 h 3607308"/>
                <a:gd name="connsiteX11" fmla="*/ 976715 w 1501902"/>
                <a:gd name="connsiteY11" fmla="*/ 62579 h 3607308"/>
                <a:gd name="connsiteX12" fmla="*/ 999347 w 1501902"/>
                <a:gd name="connsiteY12" fmla="*/ 4286 h 360730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501902" h="3607308">
                  <a:moveTo>
                    <a:pt x="999347" y="4286"/>
                  </a:moveTo>
                  <a:cubicBezTo>
                    <a:pt x="953398" y="-2572"/>
                    <a:pt x="913622" y="857"/>
                    <a:pt x="913622" y="857"/>
                  </a:cubicBezTo>
                  <a:lnTo>
                    <a:pt x="817610" y="138017"/>
                  </a:lnTo>
                  <a:cubicBezTo>
                    <a:pt x="817610" y="138017"/>
                    <a:pt x="574151" y="216884"/>
                    <a:pt x="470595" y="282035"/>
                  </a:cubicBezTo>
                  <a:cubicBezTo>
                    <a:pt x="367039" y="347186"/>
                    <a:pt x="319719" y="436340"/>
                    <a:pt x="288858" y="546068"/>
                  </a:cubicBezTo>
                  <a:cubicBezTo>
                    <a:pt x="257997" y="655796"/>
                    <a:pt x="59115" y="1187977"/>
                    <a:pt x="21396" y="1321708"/>
                  </a:cubicBezTo>
                  <a:cubicBezTo>
                    <a:pt x="-16323" y="1455439"/>
                    <a:pt x="-12894" y="1558309"/>
                    <a:pt x="103692" y="1644034"/>
                  </a:cubicBezTo>
                  <a:cubicBezTo>
                    <a:pt x="220278" y="1729759"/>
                    <a:pt x="381441" y="1803140"/>
                    <a:pt x="522716" y="1836058"/>
                  </a:cubicBezTo>
                  <a:cubicBezTo>
                    <a:pt x="479510" y="2012994"/>
                    <a:pt x="536432" y="3607480"/>
                    <a:pt x="536432" y="3607480"/>
                  </a:cubicBezTo>
                  <a:lnTo>
                    <a:pt x="1504095" y="3538900"/>
                  </a:lnTo>
                  <a:cubicBezTo>
                    <a:pt x="1504095" y="3538900"/>
                    <a:pt x="1480092" y="2040426"/>
                    <a:pt x="1425228" y="1350512"/>
                  </a:cubicBezTo>
                  <a:cubicBezTo>
                    <a:pt x="1374479" y="709974"/>
                    <a:pt x="1240062" y="257346"/>
                    <a:pt x="976715" y="62579"/>
                  </a:cubicBezTo>
                  <a:cubicBezTo>
                    <a:pt x="985631" y="44063"/>
                    <a:pt x="987688" y="27603"/>
                    <a:pt x="999347" y="4286"/>
                  </a:cubicBezTo>
                  <a:close/>
                </a:path>
              </a:pathLst>
            </a:custGeom>
            <a:solidFill>
              <a:schemeClr val="bg1"/>
            </a:solidFill>
            <a:ln w="6854" cap="flat">
              <a:solidFill>
                <a:schemeClr val="tx1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1" name="Freeform: Shape 1280">
              <a:extLst>
                <a:ext uri="{FF2B5EF4-FFF2-40B4-BE49-F238E27FC236}">
                  <a16:creationId xmlns:a16="http://schemas.microsoft.com/office/drawing/2014/main" id="{2C6D2C71-1B3C-422A-9E2A-82576A3597D5}"/>
                </a:ext>
              </a:extLst>
            </p:cNvPr>
            <p:cNvSpPr/>
            <p:nvPr/>
          </p:nvSpPr>
          <p:spPr>
            <a:xfrm flipH="1">
              <a:off x="10428892" y="2046046"/>
              <a:ext cx="325734" cy="1161783"/>
            </a:xfrm>
            <a:custGeom>
              <a:avLst/>
              <a:gdLst>
                <a:gd name="connsiteX0" fmla="*/ 199868 w 411480"/>
                <a:gd name="connsiteY0" fmla="*/ 1391119 h 1467612"/>
                <a:gd name="connsiteX1" fmla="*/ 195067 w 411480"/>
                <a:gd name="connsiteY1" fmla="*/ 1363687 h 1467612"/>
                <a:gd name="connsiteX2" fmla="*/ 106599 w 411480"/>
                <a:gd name="connsiteY2" fmla="*/ 580503 h 1467612"/>
                <a:gd name="connsiteX3" fmla="*/ 102484 w 411480"/>
                <a:gd name="connsiteY3" fmla="*/ 569531 h 1467612"/>
                <a:gd name="connsiteX4" fmla="*/ 66822 w 411480"/>
                <a:gd name="connsiteY4" fmla="*/ 228002 h 1467612"/>
                <a:gd name="connsiteX5" fmla="*/ 22245 w 411480"/>
                <a:gd name="connsiteY5" fmla="*/ 130619 h 1467612"/>
                <a:gd name="connsiteX6" fmla="*/ 9901 w 411480"/>
                <a:gd name="connsiteY6" fmla="*/ 75069 h 1467612"/>
                <a:gd name="connsiteX7" fmla="*/ 54478 w 411480"/>
                <a:gd name="connsiteY7" fmla="*/ 6489 h 1467612"/>
                <a:gd name="connsiteX8" fmla="*/ 102484 w 411480"/>
                <a:gd name="connsiteY8" fmla="*/ 317 h 1467612"/>
                <a:gd name="connsiteX9" fmla="*/ 136774 w 411480"/>
                <a:gd name="connsiteY9" fmla="*/ 17462 h 1467612"/>
                <a:gd name="connsiteX10" fmla="*/ 162834 w 411480"/>
                <a:gd name="connsiteY10" fmla="*/ 51752 h 1467612"/>
                <a:gd name="connsiteX11" fmla="*/ 173121 w 411480"/>
                <a:gd name="connsiteY11" fmla="*/ 127875 h 1467612"/>
                <a:gd name="connsiteX12" fmla="*/ 173807 w 411480"/>
                <a:gd name="connsiteY12" fmla="*/ 157365 h 1467612"/>
                <a:gd name="connsiteX13" fmla="*/ 283535 w 411480"/>
                <a:gd name="connsiteY13" fmla="*/ 496836 h 1467612"/>
                <a:gd name="connsiteX14" fmla="*/ 404922 w 411480"/>
                <a:gd name="connsiteY14" fmla="*/ 1290307 h 1467612"/>
                <a:gd name="connsiteX15" fmla="*/ 408351 w 411480"/>
                <a:gd name="connsiteY15" fmla="*/ 1304023 h 1467612"/>
                <a:gd name="connsiteX16" fmla="*/ 363774 w 411480"/>
                <a:gd name="connsiteY16" fmla="*/ 1427467 h 1467612"/>
                <a:gd name="connsiteX17" fmla="*/ 272562 w 411480"/>
                <a:gd name="connsiteY17" fmla="*/ 1445297 h 1467612"/>
                <a:gd name="connsiteX18" fmla="*/ 199868 w 411480"/>
                <a:gd name="connsiteY18" fmla="*/ 1391119 h 14676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411480" h="1467612">
                  <a:moveTo>
                    <a:pt x="199868" y="1391119"/>
                  </a:moveTo>
                  <a:cubicBezTo>
                    <a:pt x="192324" y="1382890"/>
                    <a:pt x="195067" y="1373288"/>
                    <a:pt x="195067" y="1363687"/>
                  </a:cubicBezTo>
                  <a:cubicBezTo>
                    <a:pt x="194381" y="1099654"/>
                    <a:pt x="160777" y="839050"/>
                    <a:pt x="106599" y="580503"/>
                  </a:cubicBezTo>
                  <a:cubicBezTo>
                    <a:pt x="105913" y="577074"/>
                    <a:pt x="103856" y="573645"/>
                    <a:pt x="102484" y="569531"/>
                  </a:cubicBezTo>
                  <a:cubicBezTo>
                    <a:pt x="67508" y="457745"/>
                    <a:pt x="58593" y="343217"/>
                    <a:pt x="66822" y="228002"/>
                  </a:cubicBezTo>
                  <a:cubicBezTo>
                    <a:pt x="70251" y="182739"/>
                    <a:pt x="58593" y="154622"/>
                    <a:pt x="22245" y="130619"/>
                  </a:cubicBezTo>
                  <a:cubicBezTo>
                    <a:pt x="-4501" y="112788"/>
                    <a:pt x="-5187" y="103872"/>
                    <a:pt x="9901" y="75069"/>
                  </a:cubicBezTo>
                  <a:cubicBezTo>
                    <a:pt x="22931" y="51066"/>
                    <a:pt x="28418" y="22262"/>
                    <a:pt x="54478" y="6489"/>
                  </a:cubicBezTo>
                  <a:cubicBezTo>
                    <a:pt x="70251" y="1688"/>
                    <a:pt x="86711" y="5803"/>
                    <a:pt x="102484" y="317"/>
                  </a:cubicBezTo>
                  <a:cubicBezTo>
                    <a:pt x="117572" y="-1741"/>
                    <a:pt x="127859" y="6489"/>
                    <a:pt x="136774" y="17462"/>
                  </a:cubicBezTo>
                  <a:cubicBezTo>
                    <a:pt x="145689" y="28434"/>
                    <a:pt x="153233" y="40779"/>
                    <a:pt x="162834" y="51752"/>
                  </a:cubicBezTo>
                  <a:cubicBezTo>
                    <a:pt x="184094" y="75069"/>
                    <a:pt x="195067" y="99072"/>
                    <a:pt x="173121" y="127875"/>
                  </a:cubicBezTo>
                  <a:cubicBezTo>
                    <a:pt x="166263" y="136791"/>
                    <a:pt x="167635" y="147764"/>
                    <a:pt x="173807" y="157365"/>
                  </a:cubicBezTo>
                  <a:cubicBezTo>
                    <a:pt x="235529" y="262292"/>
                    <a:pt x="260904" y="378878"/>
                    <a:pt x="283535" y="496836"/>
                  </a:cubicBezTo>
                  <a:cubicBezTo>
                    <a:pt x="333599" y="759497"/>
                    <a:pt x="368574" y="1024902"/>
                    <a:pt x="404922" y="1290307"/>
                  </a:cubicBezTo>
                  <a:cubicBezTo>
                    <a:pt x="405608" y="1295107"/>
                    <a:pt x="407665" y="1299222"/>
                    <a:pt x="408351" y="1304023"/>
                  </a:cubicBezTo>
                  <a:cubicBezTo>
                    <a:pt x="423438" y="1356143"/>
                    <a:pt x="389148" y="1390433"/>
                    <a:pt x="363774" y="1427467"/>
                  </a:cubicBezTo>
                  <a:cubicBezTo>
                    <a:pt x="327426" y="1482331"/>
                    <a:pt x="326741" y="1483016"/>
                    <a:pt x="272562" y="1445297"/>
                  </a:cubicBezTo>
                  <a:cubicBezTo>
                    <a:pt x="247188" y="1428838"/>
                    <a:pt x="217698" y="1417180"/>
                    <a:pt x="199868" y="1391119"/>
                  </a:cubicBezTo>
                  <a:close/>
                </a:path>
              </a:pathLst>
            </a:custGeom>
            <a:solidFill>
              <a:schemeClr val="tx1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2" name="Freeform: Shape 1281">
              <a:extLst>
                <a:ext uri="{FF2B5EF4-FFF2-40B4-BE49-F238E27FC236}">
                  <a16:creationId xmlns:a16="http://schemas.microsoft.com/office/drawing/2014/main" id="{B2CD8B85-2762-4C3F-94CA-2EA8EC451831}"/>
                </a:ext>
              </a:extLst>
            </p:cNvPr>
            <p:cNvSpPr/>
            <p:nvPr/>
          </p:nvSpPr>
          <p:spPr>
            <a:xfrm flipH="1">
              <a:off x="10848851" y="2555527"/>
              <a:ext cx="749187" cy="890338"/>
            </a:xfrm>
            <a:custGeom>
              <a:avLst/>
              <a:gdLst>
                <a:gd name="connsiteX0" fmla="*/ 0 w 946404"/>
                <a:gd name="connsiteY0" fmla="*/ 0 h 1124712"/>
                <a:gd name="connsiteX1" fmla="*/ 542468 w 946404"/>
                <a:gd name="connsiteY1" fmla="*/ 139903 h 1124712"/>
                <a:gd name="connsiteX2" fmla="*/ 951890 w 946404"/>
                <a:gd name="connsiteY2" fmla="*/ 1126770 h 1124712"/>
                <a:gd name="connsiteX3" fmla="*/ 432740 w 946404"/>
                <a:gd name="connsiteY3" fmla="*/ 1010869 h 11247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946404" h="1124712">
                  <a:moveTo>
                    <a:pt x="0" y="0"/>
                  </a:moveTo>
                  <a:lnTo>
                    <a:pt x="542468" y="139903"/>
                  </a:lnTo>
                  <a:lnTo>
                    <a:pt x="951890" y="1126770"/>
                  </a:lnTo>
                  <a:lnTo>
                    <a:pt x="432740" y="1010869"/>
                  </a:lnTo>
                  <a:close/>
                </a:path>
              </a:pathLst>
            </a:custGeom>
            <a:solidFill>
              <a:schemeClr val="tx1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3" name="Freeform: Shape 1282">
              <a:extLst>
                <a:ext uri="{FF2B5EF4-FFF2-40B4-BE49-F238E27FC236}">
                  <a16:creationId xmlns:a16="http://schemas.microsoft.com/office/drawing/2014/main" id="{CC3185E4-B875-4A55-B007-E4A24A5AE537}"/>
                </a:ext>
              </a:extLst>
            </p:cNvPr>
            <p:cNvSpPr/>
            <p:nvPr/>
          </p:nvSpPr>
          <p:spPr>
            <a:xfrm flipH="1">
              <a:off x="10911826" y="2899942"/>
              <a:ext cx="369165" cy="342020"/>
            </a:xfrm>
            <a:custGeom>
              <a:avLst/>
              <a:gdLst>
                <a:gd name="connsiteX0" fmla="*/ 59665 w 466344"/>
                <a:gd name="connsiteY0" fmla="*/ 140307 h 432054"/>
                <a:gd name="connsiteX1" fmla="*/ 117958 w 466344"/>
                <a:gd name="connsiteY1" fmla="*/ 63498 h 432054"/>
                <a:gd name="connsiteX2" fmla="*/ 304495 w 466344"/>
                <a:gd name="connsiteY2" fmla="*/ 27836 h 432054"/>
                <a:gd name="connsiteX3" fmla="*/ 301066 w 466344"/>
                <a:gd name="connsiteY3" fmla="*/ 74470 h 432054"/>
                <a:gd name="connsiteX4" fmla="*/ 330556 w 466344"/>
                <a:gd name="connsiteY4" fmla="*/ 70356 h 432054"/>
                <a:gd name="connsiteX5" fmla="*/ 378562 w 466344"/>
                <a:gd name="connsiteY5" fmla="*/ 77899 h 432054"/>
                <a:gd name="connsiteX6" fmla="*/ 393649 w 466344"/>
                <a:gd name="connsiteY6" fmla="*/ 121105 h 432054"/>
                <a:gd name="connsiteX7" fmla="*/ 426568 w 466344"/>
                <a:gd name="connsiteY7" fmla="*/ 150594 h 432054"/>
                <a:gd name="connsiteX8" fmla="*/ 433426 w 466344"/>
                <a:gd name="connsiteY8" fmla="*/ 194485 h 432054"/>
                <a:gd name="connsiteX9" fmla="*/ 453314 w 466344"/>
                <a:gd name="connsiteY9" fmla="*/ 217803 h 432054"/>
                <a:gd name="connsiteX10" fmla="*/ 452628 w 466344"/>
                <a:gd name="connsiteY10" fmla="*/ 269923 h 432054"/>
                <a:gd name="connsiteX11" fmla="*/ 466344 w 466344"/>
                <a:gd name="connsiteY11" fmla="*/ 304899 h 432054"/>
                <a:gd name="connsiteX12" fmla="*/ 439598 w 466344"/>
                <a:gd name="connsiteY12" fmla="*/ 359077 h 432054"/>
                <a:gd name="connsiteX13" fmla="*/ 362102 w 466344"/>
                <a:gd name="connsiteY13" fmla="*/ 393367 h 432054"/>
                <a:gd name="connsiteX14" fmla="*/ 202311 w 466344"/>
                <a:gd name="connsiteY14" fmla="*/ 436573 h 432054"/>
                <a:gd name="connsiteX15" fmla="*/ 128930 w 466344"/>
                <a:gd name="connsiteY15" fmla="*/ 434515 h 432054"/>
                <a:gd name="connsiteX16" fmla="*/ 52807 w 466344"/>
                <a:gd name="connsiteY16" fmla="*/ 436573 h 432054"/>
                <a:gd name="connsiteX17" fmla="*/ 4115 w 466344"/>
                <a:gd name="connsiteY17" fmla="*/ 409827 h 432054"/>
                <a:gd name="connsiteX18" fmla="*/ 0 w 466344"/>
                <a:gd name="connsiteY18" fmla="*/ 354277 h 432054"/>
                <a:gd name="connsiteX19" fmla="*/ 23317 w 466344"/>
                <a:gd name="connsiteY19" fmla="*/ 191742 h 432054"/>
                <a:gd name="connsiteX20" fmla="*/ 59665 w 466344"/>
                <a:gd name="connsiteY20" fmla="*/ 140307 h 43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466344" h="432054">
                  <a:moveTo>
                    <a:pt x="59665" y="140307"/>
                  </a:moveTo>
                  <a:cubicBezTo>
                    <a:pt x="78867" y="114933"/>
                    <a:pt x="90526" y="87501"/>
                    <a:pt x="117958" y="63498"/>
                  </a:cubicBezTo>
                  <a:cubicBezTo>
                    <a:pt x="205740" y="-282"/>
                    <a:pt x="235915" y="-22913"/>
                    <a:pt x="304495" y="27836"/>
                  </a:cubicBezTo>
                  <a:cubicBezTo>
                    <a:pt x="323698" y="47038"/>
                    <a:pt x="298323" y="72413"/>
                    <a:pt x="301066" y="74470"/>
                  </a:cubicBezTo>
                  <a:cubicBezTo>
                    <a:pt x="305181" y="83386"/>
                    <a:pt x="311353" y="72413"/>
                    <a:pt x="330556" y="70356"/>
                  </a:cubicBezTo>
                  <a:cubicBezTo>
                    <a:pt x="347701" y="68298"/>
                    <a:pt x="366903" y="66927"/>
                    <a:pt x="378562" y="77899"/>
                  </a:cubicBezTo>
                  <a:cubicBezTo>
                    <a:pt x="395707" y="92987"/>
                    <a:pt x="384048" y="99845"/>
                    <a:pt x="393649" y="121105"/>
                  </a:cubicBezTo>
                  <a:cubicBezTo>
                    <a:pt x="402565" y="139621"/>
                    <a:pt x="414909" y="126591"/>
                    <a:pt x="426568" y="150594"/>
                  </a:cubicBezTo>
                  <a:cubicBezTo>
                    <a:pt x="436169" y="170482"/>
                    <a:pt x="427253" y="178026"/>
                    <a:pt x="433426" y="194485"/>
                  </a:cubicBezTo>
                  <a:cubicBezTo>
                    <a:pt x="437540" y="204087"/>
                    <a:pt x="446456" y="203401"/>
                    <a:pt x="453314" y="217803"/>
                  </a:cubicBezTo>
                  <a:cubicBezTo>
                    <a:pt x="460172" y="232204"/>
                    <a:pt x="447142" y="253464"/>
                    <a:pt x="452628" y="269923"/>
                  </a:cubicBezTo>
                  <a:cubicBezTo>
                    <a:pt x="458114" y="285011"/>
                    <a:pt x="460858" y="292555"/>
                    <a:pt x="466344" y="304899"/>
                  </a:cubicBezTo>
                  <a:cubicBezTo>
                    <a:pt x="473202" y="320673"/>
                    <a:pt x="454000" y="351534"/>
                    <a:pt x="439598" y="359077"/>
                  </a:cubicBezTo>
                  <a:cubicBezTo>
                    <a:pt x="429311" y="364564"/>
                    <a:pt x="379247" y="384452"/>
                    <a:pt x="362102" y="393367"/>
                  </a:cubicBezTo>
                  <a:cubicBezTo>
                    <a:pt x="316840" y="422857"/>
                    <a:pt x="246888" y="437259"/>
                    <a:pt x="202311" y="436573"/>
                  </a:cubicBezTo>
                  <a:cubicBezTo>
                    <a:pt x="183794" y="434515"/>
                    <a:pt x="138532" y="436573"/>
                    <a:pt x="128930" y="434515"/>
                  </a:cubicBezTo>
                  <a:cubicBezTo>
                    <a:pt x="96698" y="431086"/>
                    <a:pt x="85039" y="441373"/>
                    <a:pt x="52807" y="436573"/>
                  </a:cubicBezTo>
                  <a:cubicBezTo>
                    <a:pt x="34976" y="433830"/>
                    <a:pt x="6858" y="426972"/>
                    <a:pt x="4115" y="409827"/>
                  </a:cubicBezTo>
                  <a:cubicBezTo>
                    <a:pt x="2057" y="398854"/>
                    <a:pt x="0" y="365250"/>
                    <a:pt x="0" y="354277"/>
                  </a:cubicBezTo>
                  <a:cubicBezTo>
                    <a:pt x="2057" y="299413"/>
                    <a:pt x="5486" y="243863"/>
                    <a:pt x="23317" y="191742"/>
                  </a:cubicBezTo>
                  <a:cubicBezTo>
                    <a:pt x="31547" y="171854"/>
                    <a:pt x="42520" y="153337"/>
                    <a:pt x="59665" y="140307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4" name="Freeform: Shape 1283">
              <a:extLst>
                <a:ext uri="{FF2B5EF4-FFF2-40B4-BE49-F238E27FC236}">
                  <a16:creationId xmlns:a16="http://schemas.microsoft.com/office/drawing/2014/main" id="{5520C307-F6D4-4775-88FA-B25500F87B05}"/>
                </a:ext>
              </a:extLst>
            </p:cNvPr>
            <p:cNvSpPr/>
            <p:nvPr/>
          </p:nvSpPr>
          <p:spPr>
            <a:xfrm flipH="1">
              <a:off x="11176081" y="3010205"/>
              <a:ext cx="211727" cy="293160"/>
            </a:xfrm>
            <a:custGeom>
              <a:avLst/>
              <a:gdLst>
                <a:gd name="connsiteX0" fmla="*/ 270724 w 267462"/>
                <a:gd name="connsiteY0" fmla="*/ 295913 h 370332"/>
                <a:gd name="connsiteX1" fmla="*/ 177455 w 267462"/>
                <a:gd name="connsiteY1" fmla="*/ 338432 h 370332"/>
                <a:gd name="connsiteX2" fmla="*/ 126706 w 267462"/>
                <a:gd name="connsiteY2" fmla="*/ 356263 h 370332"/>
                <a:gd name="connsiteX3" fmla="*/ 104760 w 267462"/>
                <a:gd name="connsiteY3" fmla="*/ 362435 h 370332"/>
                <a:gd name="connsiteX4" fmla="*/ 40981 w 267462"/>
                <a:gd name="connsiteY4" fmla="*/ 331574 h 370332"/>
                <a:gd name="connsiteX5" fmla="*/ 3262 w 267462"/>
                <a:gd name="connsiteY5" fmla="*/ 53825 h 370332"/>
                <a:gd name="connsiteX6" fmla="*/ 97902 w 267462"/>
                <a:gd name="connsiteY6" fmla="*/ 16106 h 370332"/>
                <a:gd name="connsiteX7" fmla="*/ 194600 w 267462"/>
                <a:gd name="connsiteY7" fmla="*/ 1019 h 370332"/>
                <a:gd name="connsiteX8" fmla="*/ 169911 w 267462"/>
                <a:gd name="connsiteY8" fmla="*/ 48339 h 370332"/>
                <a:gd name="connsiteX9" fmla="*/ 190485 w 267462"/>
                <a:gd name="connsiteY9" fmla="*/ 273281 h 370332"/>
                <a:gd name="connsiteX10" fmla="*/ 208316 w 267462"/>
                <a:gd name="connsiteY10" fmla="*/ 290426 h 370332"/>
                <a:gd name="connsiteX11" fmla="*/ 270724 w 267462"/>
                <a:gd name="connsiteY11" fmla="*/ 295913 h 37033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267462" h="370332">
                  <a:moveTo>
                    <a:pt x="270724" y="295913"/>
                  </a:moveTo>
                  <a:cubicBezTo>
                    <a:pt x="236434" y="325402"/>
                    <a:pt x="211059" y="326774"/>
                    <a:pt x="177455" y="338432"/>
                  </a:cubicBezTo>
                  <a:cubicBezTo>
                    <a:pt x="160310" y="344604"/>
                    <a:pt x="143851" y="350091"/>
                    <a:pt x="126706" y="356263"/>
                  </a:cubicBezTo>
                  <a:cubicBezTo>
                    <a:pt x="119162" y="358320"/>
                    <a:pt x="112304" y="360378"/>
                    <a:pt x="104760" y="362435"/>
                  </a:cubicBezTo>
                  <a:cubicBezTo>
                    <a:pt x="56754" y="378209"/>
                    <a:pt x="58811" y="377523"/>
                    <a:pt x="40981" y="331574"/>
                  </a:cubicBezTo>
                  <a:cubicBezTo>
                    <a:pt x="-4968" y="214988"/>
                    <a:pt x="-2911" y="158753"/>
                    <a:pt x="3262" y="53825"/>
                  </a:cubicBezTo>
                  <a:cubicBezTo>
                    <a:pt x="13549" y="41481"/>
                    <a:pt x="74585" y="22964"/>
                    <a:pt x="97902" y="16106"/>
                  </a:cubicBezTo>
                  <a:cubicBezTo>
                    <a:pt x="129449" y="18849"/>
                    <a:pt x="172654" y="-5154"/>
                    <a:pt x="194600" y="1019"/>
                  </a:cubicBezTo>
                  <a:cubicBezTo>
                    <a:pt x="180884" y="20907"/>
                    <a:pt x="175397" y="31194"/>
                    <a:pt x="169911" y="48339"/>
                  </a:cubicBezTo>
                  <a:cubicBezTo>
                    <a:pt x="147965" y="114861"/>
                    <a:pt x="181570" y="203330"/>
                    <a:pt x="190485" y="273281"/>
                  </a:cubicBezTo>
                  <a:cubicBezTo>
                    <a:pt x="191857" y="285626"/>
                    <a:pt x="197343" y="288369"/>
                    <a:pt x="208316" y="290426"/>
                  </a:cubicBezTo>
                  <a:cubicBezTo>
                    <a:pt x="242606" y="296598"/>
                    <a:pt x="236434" y="289740"/>
                    <a:pt x="270724" y="295913"/>
                  </a:cubicBezTo>
                  <a:close/>
                </a:path>
              </a:pathLst>
            </a:custGeom>
            <a:solidFill>
              <a:schemeClr val="accent1">
                <a:lumMod val="60000"/>
                <a:lumOff val="40000"/>
              </a:schemeClr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5" name="Freeform: Shape 1284">
              <a:extLst>
                <a:ext uri="{FF2B5EF4-FFF2-40B4-BE49-F238E27FC236}">
                  <a16:creationId xmlns:a16="http://schemas.microsoft.com/office/drawing/2014/main" id="{C576A253-9F1F-47AB-B3CA-00418930DAD7}"/>
                </a:ext>
              </a:extLst>
            </p:cNvPr>
            <p:cNvSpPr/>
            <p:nvPr/>
          </p:nvSpPr>
          <p:spPr>
            <a:xfrm flipH="1">
              <a:off x="10857078" y="2444999"/>
              <a:ext cx="146580" cy="146580"/>
            </a:xfrm>
            <a:custGeom>
              <a:avLst/>
              <a:gdLst>
                <a:gd name="connsiteX0" fmla="*/ 64571 w 185166"/>
                <a:gd name="connsiteY0" fmla="*/ 1778 h 185166"/>
                <a:gd name="connsiteX1" fmla="*/ 135208 w 185166"/>
                <a:gd name="connsiteY1" fmla="*/ 14122 h 185166"/>
                <a:gd name="connsiteX2" fmla="*/ 183214 w 185166"/>
                <a:gd name="connsiteY2" fmla="*/ 116306 h 185166"/>
                <a:gd name="connsiteX3" fmla="*/ 95432 w 185166"/>
                <a:gd name="connsiteY3" fmla="*/ 189001 h 185166"/>
                <a:gd name="connsiteX4" fmla="*/ 3535 w 185166"/>
                <a:gd name="connsiteY4" fmla="*/ 121107 h 185166"/>
                <a:gd name="connsiteX5" fmla="*/ 47426 w 185166"/>
                <a:gd name="connsiteY5" fmla="*/ 12751 h 185166"/>
                <a:gd name="connsiteX6" fmla="*/ 64571 w 185166"/>
                <a:gd name="connsiteY6" fmla="*/ 1778 h 1851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85166" h="185166">
                  <a:moveTo>
                    <a:pt x="64571" y="1778"/>
                  </a:moveTo>
                  <a:cubicBezTo>
                    <a:pt x="98175" y="406"/>
                    <a:pt x="107776" y="-5080"/>
                    <a:pt x="135208" y="14122"/>
                  </a:cubicBezTo>
                  <a:cubicBezTo>
                    <a:pt x="176356" y="37439"/>
                    <a:pt x="193501" y="74473"/>
                    <a:pt x="183214" y="116306"/>
                  </a:cubicBezTo>
                  <a:cubicBezTo>
                    <a:pt x="172927" y="158826"/>
                    <a:pt x="137952" y="187630"/>
                    <a:pt x="95432" y="189001"/>
                  </a:cubicBezTo>
                  <a:cubicBezTo>
                    <a:pt x="53598" y="190373"/>
                    <a:pt x="15193" y="162255"/>
                    <a:pt x="3535" y="121107"/>
                  </a:cubicBezTo>
                  <a:cubicBezTo>
                    <a:pt x="-8124" y="79273"/>
                    <a:pt x="9707" y="36754"/>
                    <a:pt x="47426" y="12751"/>
                  </a:cubicBezTo>
                  <a:cubicBezTo>
                    <a:pt x="52912" y="9322"/>
                    <a:pt x="54284" y="4521"/>
                    <a:pt x="64571" y="1778"/>
                  </a:cubicBezTo>
                  <a:close/>
                </a:path>
              </a:pathLst>
            </a:custGeom>
            <a:solidFill>
              <a:srgbClr val="0E0404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6" name="Freeform: Shape 1285">
              <a:extLst>
                <a:ext uri="{FF2B5EF4-FFF2-40B4-BE49-F238E27FC236}">
                  <a16:creationId xmlns:a16="http://schemas.microsoft.com/office/drawing/2014/main" id="{9464D615-89CE-4433-B997-78D4B2E078DA}"/>
                </a:ext>
              </a:extLst>
            </p:cNvPr>
            <p:cNvSpPr/>
            <p:nvPr/>
          </p:nvSpPr>
          <p:spPr>
            <a:xfrm flipH="1">
              <a:off x="10879795" y="2468655"/>
              <a:ext cx="103149" cy="103149"/>
            </a:xfrm>
            <a:custGeom>
              <a:avLst/>
              <a:gdLst>
                <a:gd name="connsiteX0" fmla="*/ 132359 w 130302"/>
                <a:gd name="connsiteY0" fmla="*/ 65163 h 130302"/>
                <a:gd name="connsiteX1" fmla="*/ 65151 w 130302"/>
                <a:gd name="connsiteY1" fmla="*/ 132371 h 130302"/>
                <a:gd name="connsiteX2" fmla="*/ 0 w 130302"/>
                <a:gd name="connsiteY2" fmla="*/ 66535 h 130302"/>
                <a:gd name="connsiteX3" fmla="*/ 64465 w 130302"/>
                <a:gd name="connsiteY3" fmla="*/ 12 h 130302"/>
                <a:gd name="connsiteX4" fmla="*/ 132359 w 130302"/>
                <a:gd name="connsiteY4" fmla="*/ 65163 h 1303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0302" h="130302">
                  <a:moveTo>
                    <a:pt x="132359" y="65163"/>
                  </a:moveTo>
                  <a:cubicBezTo>
                    <a:pt x="132359" y="102196"/>
                    <a:pt x="101498" y="133057"/>
                    <a:pt x="65151" y="132371"/>
                  </a:cubicBezTo>
                  <a:cubicBezTo>
                    <a:pt x="29489" y="131686"/>
                    <a:pt x="0" y="102196"/>
                    <a:pt x="0" y="66535"/>
                  </a:cubicBezTo>
                  <a:cubicBezTo>
                    <a:pt x="0" y="30187"/>
                    <a:pt x="28118" y="698"/>
                    <a:pt x="64465" y="12"/>
                  </a:cubicBezTo>
                  <a:cubicBezTo>
                    <a:pt x="102184" y="-674"/>
                    <a:pt x="132359" y="28130"/>
                    <a:pt x="132359" y="65163"/>
                  </a:cubicBezTo>
                  <a:close/>
                </a:path>
              </a:pathLst>
            </a:custGeom>
            <a:solidFill>
              <a:schemeClr val="bg1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7" name="Freeform: Shape 1286">
              <a:extLst>
                <a:ext uri="{FF2B5EF4-FFF2-40B4-BE49-F238E27FC236}">
                  <a16:creationId xmlns:a16="http://schemas.microsoft.com/office/drawing/2014/main" id="{C70B043B-74EF-417E-919B-F761E694B496}"/>
                </a:ext>
              </a:extLst>
            </p:cNvPr>
            <p:cNvSpPr/>
            <p:nvPr/>
          </p:nvSpPr>
          <p:spPr>
            <a:xfrm flipH="1">
              <a:off x="10931913" y="1811769"/>
              <a:ext cx="86862" cy="640609"/>
            </a:xfrm>
            <a:custGeom>
              <a:avLst/>
              <a:gdLst>
                <a:gd name="connsiteX0" fmla="*/ 95326 w 109728"/>
                <a:gd name="connsiteY0" fmla="*/ 43205 h 809244"/>
                <a:gd name="connsiteX1" fmla="*/ 66523 w 109728"/>
                <a:gd name="connsiteY1" fmla="*/ 86411 h 809244"/>
                <a:gd name="connsiteX2" fmla="*/ 28804 w 109728"/>
                <a:gd name="connsiteY2" fmla="*/ 237287 h 809244"/>
                <a:gd name="connsiteX3" fmla="*/ 65837 w 109728"/>
                <a:gd name="connsiteY3" fmla="*/ 595274 h 809244"/>
                <a:gd name="connsiteX4" fmla="*/ 111100 w 109728"/>
                <a:gd name="connsiteY4" fmla="*/ 800329 h 809244"/>
                <a:gd name="connsiteX5" fmla="*/ 80924 w 109728"/>
                <a:gd name="connsiteY5" fmla="*/ 801700 h 809244"/>
                <a:gd name="connsiteX6" fmla="*/ 0 w 109728"/>
                <a:gd name="connsiteY6" fmla="*/ 265405 h 809244"/>
                <a:gd name="connsiteX7" fmla="*/ 100813 w 109728"/>
                <a:gd name="connsiteY7" fmla="*/ 0 h 809244"/>
                <a:gd name="connsiteX8" fmla="*/ 95326 w 109728"/>
                <a:gd name="connsiteY8" fmla="*/ 43205 h 8092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9728" h="809244">
                  <a:moveTo>
                    <a:pt x="95326" y="43205"/>
                  </a:moveTo>
                  <a:cubicBezTo>
                    <a:pt x="81610" y="58979"/>
                    <a:pt x="77495" y="70637"/>
                    <a:pt x="66523" y="86411"/>
                  </a:cubicBezTo>
                  <a:cubicBezTo>
                    <a:pt x="36347" y="133731"/>
                    <a:pt x="28804" y="184480"/>
                    <a:pt x="28804" y="237287"/>
                  </a:cubicBezTo>
                  <a:cubicBezTo>
                    <a:pt x="29489" y="357988"/>
                    <a:pt x="43891" y="477317"/>
                    <a:pt x="65837" y="595274"/>
                  </a:cubicBezTo>
                  <a:cubicBezTo>
                    <a:pt x="77495" y="659054"/>
                    <a:pt x="99441" y="736549"/>
                    <a:pt x="111100" y="800329"/>
                  </a:cubicBezTo>
                  <a:cubicBezTo>
                    <a:pt x="113843" y="816102"/>
                    <a:pt x="93269" y="817474"/>
                    <a:pt x="80924" y="801700"/>
                  </a:cubicBezTo>
                  <a:cubicBezTo>
                    <a:pt x="43891" y="624764"/>
                    <a:pt x="0" y="448513"/>
                    <a:pt x="0" y="265405"/>
                  </a:cubicBezTo>
                  <a:cubicBezTo>
                    <a:pt x="0" y="166649"/>
                    <a:pt x="23317" y="70637"/>
                    <a:pt x="100813" y="0"/>
                  </a:cubicBezTo>
                  <a:cubicBezTo>
                    <a:pt x="100127" y="16459"/>
                    <a:pt x="96698" y="31547"/>
                    <a:pt x="95326" y="43205"/>
                  </a:cubicBezTo>
                  <a:close/>
                </a:path>
              </a:pathLst>
            </a:custGeom>
            <a:solidFill>
              <a:schemeClr val="tx1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288" name="Freeform: Shape 1287">
              <a:extLst>
                <a:ext uri="{FF2B5EF4-FFF2-40B4-BE49-F238E27FC236}">
                  <a16:creationId xmlns:a16="http://schemas.microsoft.com/office/drawing/2014/main" id="{073DC70C-9CE3-401F-B630-D93756BB6DC7}"/>
                </a:ext>
              </a:extLst>
            </p:cNvPr>
            <p:cNvSpPr/>
            <p:nvPr/>
          </p:nvSpPr>
          <p:spPr>
            <a:xfrm flipH="1">
              <a:off x="10306117" y="1923604"/>
              <a:ext cx="276874" cy="352878"/>
            </a:xfrm>
            <a:custGeom>
              <a:avLst/>
              <a:gdLst>
                <a:gd name="connsiteX0" fmla="*/ 196 w 349758"/>
                <a:gd name="connsiteY0" fmla="*/ 0 h 445770"/>
                <a:gd name="connsiteX1" fmla="*/ 119525 w 349758"/>
                <a:gd name="connsiteY1" fmla="*/ 109042 h 445770"/>
                <a:gd name="connsiteX2" fmla="*/ 153815 w 349758"/>
                <a:gd name="connsiteY2" fmla="*/ 161163 h 445770"/>
                <a:gd name="connsiteX3" fmla="*/ 181247 w 349758"/>
                <a:gd name="connsiteY3" fmla="*/ 189967 h 445770"/>
                <a:gd name="connsiteX4" fmla="*/ 226510 w 349758"/>
                <a:gd name="connsiteY4" fmla="*/ 200254 h 445770"/>
                <a:gd name="connsiteX5" fmla="*/ 293033 w 349758"/>
                <a:gd name="connsiteY5" fmla="*/ 270891 h 445770"/>
                <a:gd name="connsiteX6" fmla="*/ 351326 w 349758"/>
                <a:gd name="connsiteY6" fmla="*/ 407365 h 445770"/>
                <a:gd name="connsiteX7" fmla="*/ 333495 w 349758"/>
                <a:gd name="connsiteY7" fmla="*/ 425196 h 445770"/>
                <a:gd name="connsiteX8" fmla="*/ 274516 w 349758"/>
                <a:gd name="connsiteY8" fmla="*/ 291465 h 445770"/>
                <a:gd name="connsiteX9" fmla="*/ 197707 w 349758"/>
                <a:gd name="connsiteY9" fmla="*/ 216027 h 445770"/>
                <a:gd name="connsiteX10" fmla="*/ 146957 w 349758"/>
                <a:gd name="connsiteY10" fmla="*/ 228371 h 445770"/>
                <a:gd name="connsiteX11" fmla="*/ 101009 w 349758"/>
                <a:gd name="connsiteY11" fmla="*/ 369646 h 445770"/>
                <a:gd name="connsiteX12" fmla="*/ 114725 w 349758"/>
                <a:gd name="connsiteY12" fmla="*/ 447142 h 445770"/>
                <a:gd name="connsiteX13" fmla="*/ 92779 w 349758"/>
                <a:gd name="connsiteY13" fmla="*/ 445770 h 445770"/>
                <a:gd name="connsiteX14" fmla="*/ 71519 w 349758"/>
                <a:gd name="connsiteY14" fmla="*/ 350444 h 445770"/>
                <a:gd name="connsiteX15" fmla="*/ 132556 w 349758"/>
                <a:gd name="connsiteY15" fmla="*/ 205054 h 445770"/>
                <a:gd name="connsiteX16" fmla="*/ 128441 w 349758"/>
                <a:gd name="connsiteY16" fmla="*/ 176251 h 445770"/>
                <a:gd name="connsiteX17" fmla="*/ 107181 w 349758"/>
                <a:gd name="connsiteY17" fmla="*/ 137846 h 445770"/>
                <a:gd name="connsiteX18" fmla="*/ 35858 w 349758"/>
                <a:gd name="connsiteY18" fmla="*/ 63779 h 445770"/>
                <a:gd name="connsiteX19" fmla="*/ 7740 w 349758"/>
                <a:gd name="connsiteY19" fmla="*/ 38405 h 445770"/>
                <a:gd name="connsiteX20" fmla="*/ 196 w 349758"/>
                <a:gd name="connsiteY20" fmla="*/ 0 h 44577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</a:cxnLst>
              <a:rect l="l" t="t" r="r" b="b"/>
              <a:pathLst>
                <a:path w="349758" h="445770">
                  <a:moveTo>
                    <a:pt x="196" y="0"/>
                  </a:moveTo>
                  <a:cubicBezTo>
                    <a:pt x="30371" y="22631"/>
                    <a:pt x="85921" y="64465"/>
                    <a:pt x="119525" y="109042"/>
                  </a:cubicBezTo>
                  <a:cubicBezTo>
                    <a:pt x="119525" y="109042"/>
                    <a:pt x="142843" y="142646"/>
                    <a:pt x="153815" y="161163"/>
                  </a:cubicBezTo>
                  <a:cubicBezTo>
                    <a:pt x="162731" y="175565"/>
                    <a:pt x="163417" y="191338"/>
                    <a:pt x="181247" y="189967"/>
                  </a:cubicBezTo>
                  <a:cubicBezTo>
                    <a:pt x="197707" y="191338"/>
                    <a:pt x="216223" y="196139"/>
                    <a:pt x="226510" y="200254"/>
                  </a:cubicBezTo>
                  <a:cubicBezTo>
                    <a:pt x="256685" y="212598"/>
                    <a:pt x="280003" y="246888"/>
                    <a:pt x="293033" y="270891"/>
                  </a:cubicBezTo>
                  <a:cubicBezTo>
                    <a:pt x="317036" y="315468"/>
                    <a:pt x="335553" y="359359"/>
                    <a:pt x="351326" y="407365"/>
                  </a:cubicBezTo>
                  <a:cubicBezTo>
                    <a:pt x="352012" y="420395"/>
                    <a:pt x="346525" y="426568"/>
                    <a:pt x="333495" y="425196"/>
                  </a:cubicBezTo>
                  <a:cubicBezTo>
                    <a:pt x="310178" y="379933"/>
                    <a:pt x="304006" y="343586"/>
                    <a:pt x="274516" y="291465"/>
                  </a:cubicBezTo>
                  <a:cubicBezTo>
                    <a:pt x="258057" y="265405"/>
                    <a:pt x="248456" y="226314"/>
                    <a:pt x="197707" y="216027"/>
                  </a:cubicBezTo>
                  <a:cubicBezTo>
                    <a:pt x="185362" y="213284"/>
                    <a:pt x="156559" y="220828"/>
                    <a:pt x="146957" y="228371"/>
                  </a:cubicBezTo>
                  <a:cubicBezTo>
                    <a:pt x="104438" y="259232"/>
                    <a:pt x="88664" y="317525"/>
                    <a:pt x="101009" y="369646"/>
                  </a:cubicBezTo>
                  <a:cubicBezTo>
                    <a:pt x="106495" y="395021"/>
                    <a:pt x="111982" y="419024"/>
                    <a:pt x="114725" y="447142"/>
                  </a:cubicBezTo>
                  <a:cubicBezTo>
                    <a:pt x="112667" y="451942"/>
                    <a:pt x="99637" y="449199"/>
                    <a:pt x="92779" y="445770"/>
                  </a:cubicBezTo>
                  <a:cubicBezTo>
                    <a:pt x="85235" y="415595"/>
                    <a:pt x="74263" y="381991"/>
                    <a:pt x="71519" y="350444"/>
                  </a:cubicBezTo>
                  <a:cubicBezTo>
                    <a:pt x="66719" y="291465"/>
                    <a:pt x="88664" y="243459"/>
                    <a:pt x="132556" y="205054"/>
                  </a:cubicBezTo>
                  <a:cubicBezTo>
                    <a:pt x="142157" y="196825"/>
                    <a:pt x="134613" y="185852"/>
                    <a:pt x="128441" y="176251"/>
                  </a:cubicBezTo>
                  <a:cubicBezTo>
                    <a:pt x="128441" y="176251"/>
                    <a:pt x="117468" y="154991"/>
                    <a:pt x="107181" y="137846"/>
                  </a:cubicBezTo>
                  <a:cubicBezTo>
                    <a:pt x="94837" y="115900"/>
                    <a:pt x="68090" y="90526"/>
                    <a:pt x="35858" y="63779"/>
                  </a:cubicBezTo>
                  <a:cubicBezTo>
                    <a:pt x="27628" y="55550"/>
                    <a:pt x="15970" y="45949"/>
                    <a:pt x="7740" y="38405"/>
                  </a:cubicBezTo>
                  <a:cubicBezTo>
                    <a:pt x="4997" y="36347"/>
                    <a:pt x="-1175" y="11659"/>
                    <a:pt x="196" y="0"/>
                  </a:cubicBezTo>
                  <a:close/>
                </a:path>
              </a:pathLst>
            </a:custGeom>
            <a:solidFill>
              <a:schemeClr val="tx1"/>
            </a:solidFill>
            <a:ln w="685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289" name="Group 1288">
            <a:extLst>
              <a:ext uri="{FF2B5EF4-FFF2-40B4-BE49-F238E27FC236}">
                <a16:creationId xmlns:a16="http://schemas.microsoft.com/office/drawing/2014/main" id="{3AED7FA1-6575-4551-8D82-F56F3432ADB2}"/>
              </a:ext>
            </a:extLst>
          </p:cNvPr>
          <p:cNvGrpSpPr/>
          <p:nvPr/>
        </p:nvGrpSpPr>
        <p:grpSpPr>
          <a:xfrm>
            <a:off x="1002323" y="1668393"/>
            <a:ext cx="1532644" cy="2100206"/>
            <a:chOff x="7335231" y="454598"/>
            <a:chExt cx="1877570" cy="2572864"/>
          </a:xfrm>
        </p:grpSpPr>
        <p:sp>
          <p:nvSpPr>
            <p:cNvPr id="1290" name="Rounded Rectangle 39">
              <a:extLst>
                <a:ext uri="{FF2B5EF4-FFF2-40B4-BE49-F238E27FC236}">
                  <a16:creationId xmlns:a16="http://schemas.microsoft.com/office/drawing/2014/main" id="{6F81443B-80E8-4716-9755-C217A2461E0C}"/>
                </a:ext>
              </a:extLst>
            </p:cNvPr>
            <p:cNvSpPr/>
            <p:nvPr/>
          </p:nvSpPr>
          <p:spPr>
            <a:xfrm rot="2483232">
              <a:off x="7335231" y="758875"/>
              <a:ext cx="1877570" cy="2268587"/>
            </a:xfrm>
            <a:custGeom>
              <a:avLst/>
              <a:gdLst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11097 w 2194524"/>
                <a:gd name="connsiteY3" fmla="*/ 753742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75818 w 2194524"/>
                <a:gd name="connsiteY5" fmla="*/ 1808656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94524"/>
                <a:gd name="connsiteY0" fmla="*/ 41365 h 3010473"/>
                <a:gd name="connsiteX1" fmla="*/ 769866 w 2194524"/>
                <a:gd name="connsiteY1" fmla="*/ 0 h 3010473"/>
                <a:gd name="connsiteX2" fmla="*/ 911097 w 2194524"/>
                <a:gd name="connsiteY2" fmla="*/ 141231 h 3010473"/>
                <a:gd name="connsiteX3" fmla="*/ 960469 w 2194524"/>
                <a:gd name="connsiteY3" fmla="*/ 784060 h 3010473"/>
                <a:gd name="connsiteX4" fmla="*/ 1594794 w 2194524"/>
                <a:gd name="connsiteY4" fmla="*/ 789196 h 3010473"/>
                <a:gd name="connsiteX5" fmla="*/ 1848308 w 2194524"/>
                <a:gd name="connsiteY5" fmla="*/ 1898342 h 3010473"/>
                <a:gd name="connsiteX6" fmla="*/ 2194524 w 2194524"/>
                <a:gd name="connsiteY6" fmla="*/ 2178856 h 3010473"/>
                <a:gd name="connsiteX7" fmla="*/ 1488044 w 2194524"/>
                <a:gd name="connsiteY7" fmla="*/ 3010473 h 3010473"/>
                <a:gd name="connsiteX8" fmla="*/ 1136947 w 2194524"/>
                <a:gd name="connsiteY8" fmla="*/ 2468062 h 3010473"/>
                <a:gd name="connsiteX9" fmla="*/ 519460 w 2194524"/>
                <a:gd name="connsiteY9" fmla="*/ 2013663 h 3010473"/>
                <a:gd name="connsiteX10" fmla="*/ 0 w 2194524"/>
                <a:gd name="connsiteY10" fmla="*/ 1326467 h 3010473"/>
                <a:gd name="connsiteX11" fmla="*/ 628635 w 2194524"/>
                <a:gd name="connsiteY11" fmla="*/ 1589678 h 3010473"/>
                <a:gd name="connsiteX12" fmla="*/ 628635 w 2194524"/>
                <a:gd name="connsiteY12" fmla="*/ 141231 h 3010473"/>
                <a:gd name="connsiteX13" fmla="*/ 670001 w 2194524"/>
                <a:gd name="connsiteY13" fmla="*/ 41365 h 3010473"/>
                <a:gd name="connsiteX0" fmla="*/ 670001 w 2145453"/>
                <a:gd name="connsiteY0" fmla="*/ 41365 h 3010473"/>
                <a:gd name="connsiteX1" fmla="*/ 769866 w 2145453"/>
                <a:gd name="connsiteY1" fmla="*/ 0 h 3010473"/>
                <a:gd name="connsiteX2" fmla="*/ 911097 w 2145453"/>
                <a:gd name="connsiteY2" fmla="*/ 141231 h 3010473"/>
                <a:gd name="connsiteX3" fmla="*/ 960469 w 2145453"/>
                <a:gd name="connsiteY3" fmla="*/ 784060 h 3010473"/>
                <a:gd name="connsiteX4" fmla="*/ 1594794 w 2145453"/>
                <a:gd name="connsiteY4" fmla="*/ 789196 h 3010473"/>
                <a:gd name="connsiteX5" fmla="*/ 1848308 w 2145453"/>
                <a:gd name="connsiteY5" fmla="*/ 1898342 h 3010473"/>
                <a:gd name="connsiteX6" fmla="*/ 2145453 w 2145453"/>
                <a:gd name="connsiteY6" fmla="*/ 2249789 h 3010473"/>
                <a:gd name="connsiteX7" fmla="*/ 1488044 w 2145453"/>
                <a:gd name="connsiteY7" fmla="*/ 3010473 h 3010473"/>
                <a:gd name="connsiteX8" fmla="*/ 1136947 w 2145453"/>
                <a:gd name="connsiteY8" fmla="*/ 2468062 h 3010473"/>
                <a:gd name="connsiteX9" fmla="*/ 519460 w 2145453"/>
                <a:gd name="connsiteY9" fmla="*/ 2013663 h 3010473"/>
                <a:gd name="connsiteX10" fmla="*/ 0 w 2145453"/>
                <a:gd name="connsiteY10" fmla="*/ 1326467 h 3010473"/>
                <a:gd name="connsiteX11" fmla="*/ 628635 w 2145453"/>
                <a:gd name="connsiteY11" fmla="*/ 1589678 h 3010473"/>
                <a:gd name="connsiteX12" fmla="*/ 628635 w 2145453"/>
                <a:gd name="connsiteY12" fmla="*/ 141231 h 3010473"/>
                <a:gd name="connsiteX13" fmla="*/ 670001 w 2145453"/>
                <a:gd name="connsiteY13" fmla="*/ 41365 h 3010473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19460 w 2145453"/>
                <a:gd name="connsiteY9" fmla="*/ 2013663 h 2912664"/>
                <a:gd name="connsiteX10" fmla="*/ 0 w 2145453"/>
                <a:gd name="connsiteY10" fmla="*/ 1326467 h 2912664"/>
                <a:gd name="connsiteX11" fmla="*/ 628635 w 2145453"/>
                <a:gd name="connsiteY11" fmla="*/ 1589678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28635 w 2145453"/>
                <a:gd name="connsiteY11" fmla="*/ 1589678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28635 w 2145453"/>
                <a:gd name="connsiteY11" fmla="*/ 1589678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60469 w 2145453"/>
                <a:gd name="connsiteY3" fmla="*/ 784060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94794 w 2145453"/>
                <a:gd name="connsiteY4" fmla="*/ 789196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78849 w 2145453"/>
                <a:gd name="connsiteY4" fmla="*/ 851069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78849 w 2145453"/>
                <a:gd name="connsiteY4" fmla="*/ 851069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679880 w 2145453"/>
                <a:gd name="connsiteY11" fmla="*/ 1646872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670001 w 2145453"/>
                <a:gd name="connsiteY0" fmla="*/ 41365 h 2912664"/>
                <a:gd name="connsiteX1" fmla="*/ 769866 w 2145453"/>
                <a:gd name="connsiteY1" fmla="*/ 0 h 2912664"/>
                <a:gd name="connsiteX2" fmla="*/ 911097 w 2145453"/>
                <a:gd name="connsiteY2" fmla="*/ 141231 h 2912664"/>
                <a:gd name="connsiteX3" fmla="*/ 979523 w 2145453"/>
                <a:gd name="connsiteY3" fmla="*/ 863751 h 2912664"/>
                <a:gd name="connsiteX4" fmla="*/ 1578849 w 2145453"/>
                <a:gd name="connsiteY4" fmla="*/ 851069 h 2912664"/>
                <a:gd name="connsiteX5" fmla="*/ 1848308 w 2145453"/>
                <a:gd name="connsiteY5" fmla="*/ 1898342 h 2912664"/>
                <a:gd name="connsiteX6" fmla="*/ 2145453 w 2145453"/>
                <a:gd name="connsiteY6" fmla="*/ 2249789 h 2912664"/>
                <a:gd name="connsiteX7" fmla="*/ 1535243 w 2145453"/>
                <a:gd name="connsiteY7" fmla="*/ 2912664 h 2912664"/>
                <a:gd name="connsiteX8" fmla="*/ 1136947 w 2145453"/>
                <a:gd name="connsiteY8" fmla="*/ 2468062 h 2912664"/>
                <a:gd name="connsiteX9" fmla="*/ 530391 w 2145453"/>
                <a:gd name="connsiteY9" fmla="*/ 2073665 h 2912664"/>
                <a:gd name="connsiteX10" fmla="*/ 0 w 2145453"/>
                <a:gd name="connsiteY10" fmla="*/ 1326467 h 2912664"/>
                <a:gd name="connsiteX11" fmla="*/ 710556 w 2145453"/>
                <a:gd name="connsiteY11" fmla="*/ 1634217 h 2912664"/>
                <a:gd name="connsiteX12" fmla="*/ 628635 w 2145453"/>
                <a:gd name="connsiteY12" fmla="*/ 141231 h 2912664"/>
                <a:gd name="connsiteX13" fmla="*/ 670001 w 2145453"/>
                <a:gd name="connsiteY13" fmla="*/ 41365 h 2912664"/>
                <a:gd name="connsiteX0" fmla="*/ 733305 w 2208757"/>
                <a:gd name="connsiteY0" fmla="*/ 41365 h 2912664"/>
                <a:gd name="connsiteX1" fmla="*/ 833170 w 2208757"/>
                <a:gd name="connsiteY1" fmla="*/ 0 h 2912664"/>
                <a:gd name="connsiteX2" fmla="*/ 974401 w 2208757"/>
                <a:gd name="connsiteY2" fmla="*/ 141231 h 2912664"/>
                <a:gd name="connsiteX3" fmla="*/ 1042827 w 2208757"/>
                <a:gd name="connsiteY3" fmla="*/ 863751 h 2912664"/>
                <a:gd name="connsiteX4" fmla="*/ 1642153 w 2208757"/>
                <a:gd name="connsiteY4" fmla="*/ 851069 h 2912664"/>
                <a:gd name="connsiteX5" fmla="*/ 1911612 w 2208757"/>
                <a:gd name="connsiteY5" fmla="*/ 1898342 h 2912664"/>
                <a:gd name="connsiteX6" fmla="*/ 2208757 w 2208757"/>
                <a:gd name="connsiteY6" fmla="*/ 2249789 h 2912664"/>
                <a:gd name="connsiteX7" fmla="*/ 1598547 w 2208757"/>
                <a:gd name="connsiteY7" fmla="*/ 2912664 h 2912664"/>
                <a:gd name="connsiteX8" fmla="*/ 1200251 w 2208757"/>
                <a:gd name="connsiteY8" fmla="*/ 2468062 h 2912664"/>
                <a:gd name="connsiteX9" fmla="*/ 593695 w 2208757"/>
                <a:gd name="connsiteY9" fmla="*/ 2073665 h 2912664"/>
                <a:gd name="connsiteX10" fmla="*/ 0 w 2208757"/>
                <a:gd name="connsiteY10" fmla="*/ 1399250 h 2912664"/>
                <a:gd name="connsiteX11" fmla="*/ 773860 w 2208757"/>
                <a:gd name="connsiteY11" fmla="*/ 1634217 h 2912664"/>
                <a:gd name="connsiteX12" fmla="*/ 691939 w 2208757"/>
                <a:gd name="connsiteY12" fmla="*/ 141231 h 2912664"/>
                <a:gd name="connsiteX13" fmla="*/ 733305 w 2208757"/>
                <a:gd name="connsiteY13" fmla="*/ 41365 h 2912664"/>
                <a:gd name="connsiteX0" fmla="*/ 787104 w 2262556"/>
                <a:gd name="connsiteY0" fmla="*/ 41365 h 2912664"/>
                <a:gd name="connsiteX1" fmla="*/ 886969 w 2262556"/>
                <a:gd name="connsiteY1" fmla="*/ 0 h 2912664"/>
                <a:gd name="connsiteX2" fmla="*/ 1028200 w 2262556"/>
                <a:gd name="connsiteY2" fmla="*/ 141231 h 2912664"/>
                <a:gd name="connsiteX3" fmla="*/ 1096626 w 2262556"/>
                <a:gd name="connsiteY3" fmla="*/ 863751 h 2912664"/>
                <a:gd name="connsiteX4" fmla="*/ 1695952 w 2262556"/>
                <a:gd name="connsiteY4" fmla="*/ 851069 h 2912664"/>
                <a:gd name="connsiteX5" fmla="*/ 1965411 w 2262556"/>
                <a:gd name="connsiteY5" fmla="*/ 1898342 h 2912664"/>
                <a:gd name="connsiteX6" fmla="*/ 2262556 w 2262556"/>
                <a:gd name="connsiteY6" fmla="*/ 2249789 h 2912664"/>
                <a:gd name="connsiteX7" fmla="*/ 1652346 w 2262556"/>
                <a:gd name="connsiteY7" fmla="*/ 2912664 h 2912664"/>
                <a:gd name="connsiteX8" fmla="*/ 1254050 w 2262556"/>
                <a:gd name="connsiteY8" fmla="*/ 2468062 h 2912664"/>
                <a:gd name="connsiteX9" fmla="*/ 647494 w 2262556"/>
                <a:gd name="connsiteY9" fmla="*/ 2073665 h 2912664"/>
                <a:gd name="connsiteX10" fmla="*/ 0 w 2262556"/>
                <a:gd name="connsiteY10" fmla="*/ 1381959 h 2912664"/>
                <a:gd name="connsiteX11" fmla="*/ 827659 w 2262556"/>
                <a:gd name="connsiteY11" fmla="*/ 1634217 h 2912664"/>
                <a:gd name="connsiteX12" fmla="*/ 745738 w 2262556"/>
                <a:gd name="connsiteY12" fmla="*/ 141231 h 2912664"/>
                <a:gd name="connsiteX13" fmla="*/ 787104 w 2262556"/>
                <a:gd name="connsiteY13" fmla="*/ 41365 h 2912664"/>
                <a:gd name="connsiteX0" fmla="*/ 787104 w 2262556"/>
                <a:gd name="connsiteY0" fmla="*/ 41365 h 2912664"/>
                <a:gd name="connsiteX1" fmla="*/ 886969 w 2262556"/>
                <a:gd name="connsiteY1" fmla="*/ 0 h 2912664"/>
                <a:gd name="connsiteX2" fmla="*/ 1028200 w 2262556"/>
                <a:gd name="connsiteY2" fmla="*/ 141231 h 2912664"/>
                <a:gd name="connsiteX3" fmla="*/ 1096626 w 2262556"/>
                <a:gd name="connsiteY3" fmla="*/ 863751 h 2912664"/>
                <a:gd name="connsiteX4" fmla="*/ 1695952 w 2262556"/>
                <a:gd name="connsiteY4" fmla="*/ 851069 h 2912664"/>
                <a:gd name="connsiteX5" fmla="*/ 1965411 w 2262556"/>
                <a:gd name="connsiteY5" fmla="*/ 1898342 h 2912664"/>
                <a:gd name="connsiteX6" fmla="*/ 2262556 w 2262556"/>
                <a:gd name="connsiteY6" fmla="*/ 2249789 h 2912664"/>
                <a:gd name="connsiteX7" fmla="*/ 1652346 w 2262556"/>
                <a:gd name="connsiteY7" fmla="*/ 2912664 h 2912664"/>
                <a:gd name="connsiteX8" fmla="*/ 1254050 w 2262556"/>
                <a:gd name="connsiteY8" fmla="*/ 2468062 h 2912664"/>
                <a:gd name="connsiteX9" fmla="*/ 647494 w 2262556"/>
                <a:gd name="connsiteY9" fmla="*/ 2073665 h 2912664"/>
                <a:gd name="connsiteX10" fmla="*/ 0 w 2262556"/>
                <a:gd name="connsiteY10" fmla="*/ 1381959 h 2912664"/>
                <a:gd name="connsiteX11" fmla="*/ 827659 w 2262556"/>
                <a:gd name="connsiteY11" fmla="*/ 1634217 h 2912664"/>
                <a:gd name="connsiteX12" fmla="*/ 745738 w 2262556"/>
                <a:gd name="connsiteY12" fmla="*/ 141231 h 2912664"/>
                <a:gd name="connsiteX13" fmla="*/ 787104 w 2262556"/>
                <a:gd name="connsiteY13" fmla="*/ 41365 h 2912664"/>
                <a:gd name="connsiteX0" fmla="*/ 787104 w 2262556"/>
                <a:gd name="connsiteY0" fmla="*/ 41365 h 2912664"/>
                <a:gd name="connsiteX1" fmla="*/ 886969 w 2262556"/>
                <a:gd name="connsiteY1" fmla="*/ 0 h 2912664"/>
                <a:gd name="connsiteX2" fmla="*/ 1028200 w 2262556"/>
                <a:gd name="connsiteY2" fmla="*/ 141231 h 2912664"/>
                <a:gd name="connsiteX3" fmla="*/ 1096626 w 2262556"/>
                <a:gd name="connsiteY3" fmla="*/ 863751 h 2912664"/>
                <a:gd name="connsiteX4" fmla="*/ 1695952 w 2262556"/>
                <a:gd name="connsiteY4" fmla="*/ 851069 h 2912664"/>
                <a:gd name="connsiteX5" fmla="*/ 1965411 w 2262556"/>
                <a:gd name="connsiteY5" fmla="*/ 1898342 h 2912664"/>
                <a:gd name="connsiteX6" fmla="*/ 2262556 w 2262556"/>
                <a:gd name="connsiteY6" fmla="*/ 2249789 h 2912664"/>
                <a:gd name="connsiteX7" fmla="*/ 1652346 w 2262556"/>
                <a:gd name="connsiteY7" fmla="*/ 2912664 h 2912664"/>
                <a:gd name="connsiteX8" fmla="*/ 1254050 w 2262556"/>
                <a:gd name="connsiteY8" fmla="*/ 2468062 h 2912664"/>
                <a:gd name="connsiteX9" fmla="*/ 647494 w 2262556"/>
                <a:gd name="connsiteY9" fmla="*/ 2073665 h 2912664"/>
                <a:gd name="connsiteX10" fmla="*/ 0 w 2262556"/>
                <a:gd name="connsiteY10" fmla="*/ 1381959 h 2912664"/>
                <a:gd name="connsiteX11" fmla="*/ 827659 w 2262556"/>
                <a:gd name="connsiteY11" fmla="*/ 1634217 h 2912664"/>
                <a:gd name="connsiteX12" fmla="*/ 745738 w 2262556"/>
                <a:gd name="connsiteY12" fmla="*/ 141231 h 2912664"/>
                <a:gd name="connsiteX13" fmla="*/ 787104 w 2262556"/>
                <a:gd name="connsiteY13" fmla="*/ 41365 h 2912664"/>
                <a:gd name="connsiteX0" fmla="*/ 787104 w 2262556"/>
                <a:gd name="connsiteY0" fmla="*/ 41365 h 3204020"/>
                <a:gd name="connsiteX1" fmla="*/ 886969 w 2262556"/>
                <a:gd name="connsiteY1" fmla="*/ 0 h 3204020"/>
                <a:gd name="connsiteX2" fmla="*/ 1028200 w 2262556"/>
                <a:gd name="connsiteY2" fmla="*/ 141231 h 3204020"/>
                <a:gd name="connsiteX3" fmla="*/ 1096626 w 2262556"/>
                <a:gd name="connsiteY3" fmla="*/ 863751 h 3204020"/>
                <a:gd name="connsiteX4" fmla="*/ 1695952 w 2262556"/>
                <a:gd name="connsiteY4" fmla="*/ 851069 h 3204020"/>
                <a:gd name="connsiteX5" fmla="*/ 1965411 w 2262556"/>
                <a:gd name="connsiteY5" fmla="*/ 1898342 h 3204020"/>
                <a:gd name="connsiteX6" fmla="*/ 2262556 w 2262556"/>
                <a:gd name="connsiteY6" fmla="*/ 2249789 h 3204020"/>
                <a:gd name="connsiteX7" fmla="*/ 1875442 w 2262556"/>
                <a:gd name="connsiteY7" fmla="*/ 3204020 h 3204020"/>
                <a:gd name="connsiteX8" fmla="*/ 1254050 w 2262556"/>
                <a:gd name="connsiteY8" fmla="*/ 2468062 h 3204020"/>
                <a:gd name="connsiteX9" fmla="*/ 647494 w 2262556"/>
                <a:gd name="connsiteY9" fmla="*/ 2073665 h 3204020"/>
                <a:gd name="connsiteX10" fmla="*/ 0 w 2262556"/>
                <a:gd name="connsiteY10" fmla="*/ 1381959 h 3204020"/>
                <a:gd name="connsiteX11" fmla="*/ 827659 w 2262556"/>
                <a:gd name="connsiteY11" fmla="*/ 1634217 h 3204020"/>
                <a:gd name="connsiteX12" fmla="*/ 745738 w 2262556"/>
                <a:gd name="connsiteY12" fmla="*/ 141231 h 3204020"/>
                <a:gd name="connsiteX13" fmla="*/ 787104 w 2262556"/>
                <a:gd name="connsiteY13" fmla="*/ 41365 h 3204020"/>
                <a:gd name="connsiteX0" fmla="*/ 787104 w 2616797"/>
                <a:gd name="connsiteY0" fmla="*/ 41365 h 3204020"/>
                <a:gd name="connsiteX1" fmla="*/ 886969 w 2616797"/>
                <a:gd name="connsiteY1" fmla="*/ 0 h 3204020"/>
                <a:gd name="connsiteX2" fmla="*/ 1028200 w 2616797"/>
                <a:gd name="connsiteY2" fmla="*/ 141231 h 3204020"/>
                <a:gd name="connsiteX3" fmla="*/ 1096626 w 2616797"/>
                <a:gd name="connsiteY3" fmla="*/ 863751 h 3204020"/>
                <a:gd name="connsiteX4" fmla="*/ 1695952 w 2616797"/>
                <a:gd name="connsiteY4" fmla="*/ 851069 h 3204020"/>
                <a:gd name="connsiteX5" fmla="*/ 1965411 w 2616797"/>
                <a:gd name="connsiteY5" fmla="*/ 1898342 h 3204020"/>
                <a:gd name="connsiteX6" fmla="*/ 2616797 w 2616797"/>
                <a:gd name="connsiteY6" fmla="*/ 2518120 h 3204020"/>
                <a:gd name="connsiteX7" fmla="*/ 1875442 w 2616797"/>
                <a:gd name="connsiteY7" fmla="*/ 3204020 h 3204020"/>
                <a:gd name="connsiteX8" fmla="*/ 1254050 w 2616797"/>
                <a:gd name="connsiteY8" fmla="*/ 2468062 h 3204020"/>
                <a:gd name="connsiteX9" fmla="*/ 647494 w 2616797"/>
                <a:gd name="connsiteY9" fmla="*/ 2073665 h 3204020"/>
                <a:gd name="connsiteX10" fmla="*/ 0 w 2616797"/>
                <a:gd name="connsiteY10" fmla="*/ 1381959 h 3204020"/>
                <a:gd name="connsiteX11" fmla="*/ 827659 w 2616797"/>
                <a:gd name="connsiteY11" fmla="*/ 1634217 h 3204020"/>
                <a:gd name="connsiteX12" fmla="*/ 745738 w 2616797"/>
                <a:gd name="connsiteY12" fmla="*/ 141231 h 3204020"/>
                <a:gd name="connsiteX13" fmla="*/ 787104 w 2616797"/>
                <a:gd name="connsiteY13" fmla="*/ 41365 h 3204020"/>
                <a:gd name="connsiteX0" fmla="*/ 787104 w 2616797"/>
                <a:gd name="connsiteY0" fmla="*/ 41365 h 3204020"/>
                <a:gd name="connsiteX1" fmla="*/ 886969 w 2616797"/>
                <a:gd name="connsiteY1" fmla="*/ 0 h 3204020"/>
                <a:gd name="connsiteX2" fmla="*/ 1028200 w 2616797"/>
                <a:gd name="connsiteY2" fmla="*/ 141231 h 3204020"/>
                <a:gd name="connsiteX3" fmla="*/ 1096626 w 2616797"/>
                <a:gd name="connsiteY3" fmla="*/ 863751 h 3204020"/>
                <a:gd name="connsiteX4" fmla="*/ 1695952 w 2616797"/>
                <a:gd name="connsiteY4" fmla="*/ 851069 h 3204020"/>
                <a:gd name="connsiteX5" fmla="*/ 1965411 w 2616797"/>
                <a:gd name="connsiteY5" fmla="*/ 1898342 h 3204020"/>
                <a:gd name="connsiteX6" fmla="*/ 2616797 w 2616797"/>
                <a:gd name="connsiteY6" fmla="*/ 2518120 h 3204020"/>
                <a:gd name="connsiteX7" fmla="*/ 1875442 w 2616797"/>
                <a:gd name="connsiteY7" fmla="*/ 3204020 h 3204020"/>
                <a:gd name="connsiteX8" fmla="*/ 1254050 w 2616797"/>
                <a:gd name="connsiteY8" fmla="*/ 2468062 h 3204020"/>
                <a:gd name="connsiteX9" fmla="*/ 647494 w 2616797"/>
                <a:gd name="connsiteY9" fmla="*/ 2073665 h 3204020"/>
                <a:gd name="connsiteX10" fmla="*/ 0 w 2616797"/>
                <a:gd name="connsiteY10" fmla="*/ 1381959 h 3204020"/>
                <a:gd name="connsiteX11" fmla="*/ 827659 w 2616797"/>
                <a:gd name="connsiteY11" fmla="*/ 1634217 h 3204020"/>
                <a:gd name="connsiteX12" fmla="*/ 745738 w 2616797"/>
                <a:gd name="connsiteY12" fmla="*/ 141231 h 3204020"/>
                <a:gd name="connsiteX13" fmla="*/ 787104 w 2616797"/>
                <a:gd name="connsiteY13" fmla="*/ 41365 h 3204020"/>
                <a:gd name="connsiteX0" fmla="*/ 787104 w 2635848"/>
                <a:gd name="connsiteY0" fmla="*/ 41365 h 3204020"/>
                <a:gd name="connsiteX1" fmla="*/ 886969 w 2635848"/>
                <a:gd name="connsiteY1" fmla="*/ 0 h 3204020"/>
                <a:gd name="connsiteX2" fmla="*/ 1028200 w 2635848"/>
                <a:gd name="connsiteY2" fmla="*/ 141231 h 3204020"/>
                <a:gd name="connsiteX3" fmla="*/ 1096626 w 2635848"/>
                <a:gd name="connsiteY3" fmla="*/ 863751 h 3204020"/>
                <a:gd name="connsiteX4" fmla="*/ 1695952 w 2635848"/>
                <a:gd name="connsiteY4" fmla="*/ 851069 h 3204020"/>
                <a:gd name="connsiteX5" fmla="*/ 1965411 w 2635848"/>
                <a:gd name="connsiteY5" fmla="*/ 1898342 h 3204020"/>
                <a:gd name="connsiteX6" fmla="*/ 2635848 w 2635848"/>
                <a:gd name="connsiteY6" fmla="*/ 2523197 h 3204020"/>
                <a:gd name="connsiteX7" fmla="*/ 1875442 w 2635848"/>
                <a:gd name="connsiteY7" fmla="*/ 3204020 h 3204020"/>
                <a:gd name="connsiteX8" fmla="*/ 1254050 w 2635848"/>
                <a:gd name="connsiteY8" fmla="*/ 2468062 h 3204020"/>
                <a:gd name="connsiteX9" fmla="*/ 647494 w 2635848"/>
                <a:gd name="connsiteY9" fmla="*/ 2073665 h 3204020"/>
                <a:gd name="connsiteX10" fmla="*/ 0 w 2635848"/>
                <a:gd name="connsiteY10" fmla="*/ 1381959 h 3204020"/>
                <a:gd name="connsiteX11" fmla="*/ 827659 w 2635848"/>
                <a:gd name="connsiteY11" fmla="*/ 1634217 h 3204020"/>
                <a:gd name="connsiteX12" fmla="*/ 745738 w 2635848"/>
                <a:gd name="connsiteY12" fmla="*/ 141231 h 3204020"/>
                <a:gd name="connsiteX13" fmla="*/ 787104 w 2635848"/>
                <a:gd name="connsiteY13" fmla="*/ 41365 h 3204020"/>
                <a:gd name="connsiteX0" fmla="*/ 787104 w 2651771"/>
                <a:gd name="connsiteY0" fmla="*/ 41365 h 3204020"/>
                <a:gd name="connsiteX1" fmla="*/ 886969 w 2651771"/>
                <a:gd name="connsiteY1" fmla="*/ 0 h 3204020"/>
                <a:gd name="connsiteX2" fmla="*/ 1028200 w 2651771"/>
                <a:gd name="connsiteY2" fmla="*/ 141231 h 3204020"/>
                <a:gd name="connsiteX3" fmla="*/ 1096626 w 2651771"/>
                <a:gd name="connsiteY3" fmla="*/ 863751 h 3204020"/>
                <a:gd name="connsiteX4" fmla="*/ 1695952 w 2651771"/>
                <a:gd name="connsiteY4" fmla="*/ 851069 h 3204020"/>
                <a:gd name="connsiteX5" fmla="*/ 1965411 w 2651771"/>
                <a:gd name="connsiteY5" fmla="*/ 1898342 h 3204020"/>
                <a:gd name="connsiteX6" fmla="*/ 2651771 w 2651771"/>
                <a:gd name="connsiteY6" fmla="*/ 2516454 h 3204020"/>
                <a:gd name="connsiteX7" fmla="*/ 1875442 w 2651771"/>
                <a:gd name="connsiteY7" fmla="*/ 3204020 h 3204020"/>
                <a:gd name="connsiteX8" fmla="*/ 1254050 w 2651771"/>
                <a:gd name="connsiteY8" fmla="*/ 2468062 h 3204020"/>
                <a:gd name="connsiteX9" fmla="*/ 647494 w 2651771"/>
                <a:gd name="connsiteY9" fmla="*/ 2073665 h 3204020"/>
                <a:gd name="connsiteX10" fmla="*/ 0 w 2651771"/>
                <a:gd name="connsiteY10" fmla="*/ 1381959 h 3204020"/>
                <a:gd name="connsiteX11" fmla="*/ 827659 w 2651771"/>
                <a:gd name="connsiteY11" fmla="*/ 1634217 h 3204020"/>
                <a:gd name="connsiteX12" fmla="*/ 745738 w 2651771"/>
                <a:gd name="connsiteY12" fmla="*/ 141231 h 3204020"/>
                <a:gd name="connsiteX13" fmla="*/ 787104 w 2651771"/>
                <a:gd name="connsiteY13" fmla="*/ 41365 h 32040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</a:cxnLst>
              <a:rect l="l" t="t" r="r" b="b"/>
              <a:pathLst>
                <a:path w="2651771" h="3204020">
                  <a:moveTo>
                    <a:pt x="787104" y="41365"/>
                  </a:moveTo>
                  <a:cubicBezTo>
                    <a:pt x="812661" y="15808"/>
                    <a:pt x="847969" y="0"/>
                    <a:pt x="886969" y="0"/>
                  </a:cubicBezTo>
                  <a:cubicBezTo>
                    <a:pt x="964969" y="0"/>
                    <a:pt x="1028200" y="63231"/>
                    <a:pt x="1028200" y="141231"/>
                  </a:cubicBezTo>
                  <a:lnTo>
                    <a:pt x="1096626" y="863751"/>
                  </a:lnTo>
                  <a:cubicBezTo>
                    <a:pt x="1324950" y="817026"/>
                    <a:pt x="1594219" y="679679"/>
                    <a:pt x="1695952" y="851069"/>
                  </a:cubicBezTo>
                  <a:cubicBezTo>
                    <a:pt x="1896857" y="1284096"/>
                    <a:pt x="2012961" y="1443677"/>
                    <a:pt x="1965411" y="1898342"/>
                  </a:cubicBezTo>
                  <a:cubicBezTo>
                    <a:pt x="2062863" y="2027881"/>
                    <a:pt x="2521735" y="2407218"/>
                    <a:pt x="2651771" y="2516454"/>
                  </a:cubicBezTo>
                  <a:lnTo>
                    <a:pt x="1875442" y="3204020"/>
                  </a:lnTo>
                  <a:lnTo>
                    <a:pt x="1254050" y="2468062"/>
                  </a:lnTo>
                  <a:cubicBezTo>
                    <a:pt x="1117281" y="2338792"/>
                    <a:pt x="856388" y="2269133"/>
                    <a:pt x="647494" y="2073665"/>
                  </a:cubicBezTo>
                  <a:cubicBezTo>
                    <a:pt x="560013" y="2007911"/>
                    <a:pt x="439289" y="1645529"/>
                    <a:pt x="0" y="1381959"/>
                  </a:cubicBezTo>
                  <a:cubicBezTo>
                    <a:pt x="137000" y="1119373"/>
                    <a:pt x="679491" y="1549956"/>
                    <a:pt x="827659" y="1634217"/>
                  </a:cubicBezTo>
                  <a:lnTo>
                    <a:pt x="745738" y="141231"/>
                  </a:lnTo>
                  <a:cubicBezTo>
                    <a:pt x="745738" y="102231"/>
                    <a:pt x="761546" y="66923"/>
                    <a:pt x="787104" y="41365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grpSp>
          <p:nvGrpSpPr>
            <p:cNvPr id="1291" name="Group 1290">
              <a:extLst>
                <a:ext uri="{FF2B5EF4-FFF2-40B4-BE49-F238E27FC236}">
                  <a16:creationId xmlns:a16="http://schemas.microsoft.com/office/drawing/2014/main" id="{02789B84-7E7F-40B2-992E-FE420A10915B}"/>
                </a:ext>
              </a:extLst>
            </p:cNvPr>
            <p:cNvGrpSpPr/>
            <p:nvPr/>
          </p:nvGrpSpPr>
          <p:grpSpPr>
            <a:xfrm rot="20671139">
              <a:off x="7851048" y="454598"/>
              <a:ext cx="920312" cy="1717693"/>
              <a:chOff x="3501573" y="3178068"/>
              <a:chExt cx="1340594" cy="2737840"/>
            </a:xfrm>
          </p:grpSpPr>
          <p:sp>
            <p:nvSpPr>
              <p:cNvPr id="1295" name="Freeform: Shape 1294">
                <a:extLst>
                  <a:ext uri="{FF2B5EF4-FFF2-40B4-BE49-F238E27FC236}">
                    <a16:creationId xmlns:a16="http://schemas.microsoft.com/office/drawing/2014/main" id="{68B61F1B-DF6B-4862-BD9A-59852B9F7592}"/>
                  </a:ext>
                </a:extLst>
              </p:cNvPr>
              <p:cNvSpPr/>
              <p:nvPr/>
            </p:nvSpPr>
            <p:spPr>
              <a:xfrm>
                <a:off x="3504728" y="3612346"/>
                <a:ext cx="62939" cy="220286"/>
              </a:xfrm>
              <a:custGeom>
                <a:avLst/>
                <a:gdLst>
                  <a:gd name="connsiteX0" fmla="*/ 12859 w 19050"/>
                  <a:gd name="connsiteY0" fmla="*/ 68104 h 66675"/>
                  <a:gd name="connsiteX1" fmla="*/ 12859 w 19050"/>
                  <a:gd name="connsiteY1" fmla="*/ 68104 h 66675"/>
                  <a:gd name="connsiteX2" fmla="*/ 7144 w 19050"/>
                  <a:gd name="connsiteY2" fmla="*/ 62389 h 66675"/>
                  <a:gd name="connsiteX3" fmla="*/ 7144 w 19050"/>
                  <a:gd name="connsiteY3" fmla="*/ 12859 h 66675"/>
                  <a:gd name="connsiteX4" fmla="*/ 12859 w 19050"/>
                  <a:gd name="connsiteY4" fmla="*/ 7144 h 66675"/>
                  <a:gd name="connsiteX5" fmla="*/ 12859 w 19050"/>
                  <a:gd name="connsiteY5" fmla="*/ 7144 h 66675"/>
                  <a:gd name="connsiteX6" fmla="*/ 18574 w 19050"/>
                  <a:gd name="connsiteY6" fmla="*/ 12859 h 66675"/>
                  <a:gd name="connsiteX7" fmla="*/ 18574 w 19050"/>
                  <a:gd name="connsiteY7" fmla="*/ 62389 h 66675"/>
                  <a:gd name="connsiteX8" fmla="*/ 12859 w 19050"/>
                  <a:gd name="connsiteY8" fmla="*/ 681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050" h="66675">
                    <a:moveTo>
                      <a:pt x="12859" y="68104"/>
                    </a:moveTo>
                    <a:lnTo>
                      <a:pt x="12859" y="68104"/>
                    </a:lnTo>
                    <a:cubicBezTo>
                      <a:pt x="10001" y="68104"/>
                      <a:pt x="7144" y="65246"/>
                      <a:pt x="7144" y="62389"/>
                    </a:cubicBezTo>
                    <a:lnTo>
                      <a:pt x="7144" y="12859"/>
                    </a:lnTo>
                    <a:cubicBezTo>
                      <a:pt x="7144" y="10001"/>
                      <a:pt x="10001" y="7144"/>
                      <a:pt x="12859" y="7144"/>
                    </a:cubicBezTo>
                    <a:lnTo>
                      <a:pt x="12859" y="7144"/>
                    </a:lnTo>
                    <a:cubicBezTo>
                      <a:pt x="15716" y="7144"/>
                      <a:pt x="18574" y="10001"/>
                      <a:pt x="18574" y="12859"/>
                    </a:cubicBezTo>
                    <a:lnTo>
                      <a:pt x="18574" y="62389"/>
                    </a:lnTo>
                    <a:cubicBezTo>
                      <a:pt x="18574" y="65246"/>
                      <a:pt x="15716" y="68104"/>
                      <a:pt x="12859" y="68104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6" name="Freeform: Shape 1295">
                <a:extLst>
                  <a:ext uri="{FF2B5EF4-FFF2-40B4-BE49-F238E27FC236}">
                    <a16:creationId xmlns:a16="http://schemas.microsoft.com/office/drawing/2014/main" id="{D6005F5D-AE5D-4DA2-90C5-F4BE1DF3C744}"/>
                  </a:ext>
                </a:extLst>
              </p:cNvPr>
              <p:cNvSpPr/>
              <p:nvPr/>
            </p:nvSpPr>
            <p:spPr>
              <a:xfrm>
                <a:off x="3501573" y="3832632"/>
                <a:ext cx="62939" cy="220286"/>
              </a:xfrm>
              <a:custGeom>
                <a:avLst/>
                <a:gdLst>
                  <a:gd name="connsiteX0" fmla="*/ 12859 w 19050"/>
                  <a:gd name="connsiteY0" fmla="*/ 68104 h 66675"/>
                  <a:gd name="connsiteX1" fmla="*/ 12859 w 19050"/>
                  <a:gd name="connsiteY1" fmla="*/ 68104 h 66675"/>
                  <a:gd name="connsiteX2" fmla="*/ 7144 w 19050"/>
                  <a:gd name="connsiteY2" fmla="*/ 62389 h 66675"/>
                  <a:gd name="connsiteX3" fmla="*/ 7144 w 19050"/>
                  <a:gd name="connsiteY3" fmla="*/ 12859 h 66675"/>
                  <a:gd name="connsiteX4" fmla="*/ 12859 w 19050"/>
                  <a:gd name="connsiteY4" fmla="*/ 7144 h 66675"/>
                  <a:gd name="connsiteX5" fmla="*/ 12859 w 19050"/>
                  <a:gd name="connsiteY5" fmla="*/ 7144 h 66675"/>
                  <a:gd name="connsiteX6" fmla="*/ 18574 w 19050"/>
                  <a:gd name="connsiteY6" fmla="*/ 12859 h 66675"/>
                  <a:gd name="connsiteX7" fmla="*/ 18574 w 19050"/>
                  <a:gd name="connsiteY7" fmla="*/ 62389 h 66675"/>
                  <a:gd name="connsiteX8" fmla="*/ 12859 w 19050"/>
                  <a:gd name="connsiteY8" fmla="*/ 681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050" h="66675">
                    <a:moveTo>
                      <a:pt x="12859" y="68104"/>
                    </a:moveTo>
                    <a:lnTo>
                      <a:pt x="12859" y="68104"/>
                    </a:lnTo>
                    <a:cubicBezTo>
                      <a:pt x="10001" y="68104"/>
                      <a:pt x="7144" y="65246"/>
                      <a:pt x="7144" y="62389"/>
                    </a:cubicBezTo>
                    <a:lnTo>
                      <a:pt x="7144" y="12859"/>
                    </a:lnTo>
                    <a:cubicBezTo>
                      <a:pt x="7144" y="10001"/>
                      <a:pt x="10001" y="7144"/>
                      <a:pt x="12859" y="7144"/>
                    </a:cubicBezTo>
                    <a:lnTo>
                      <a:pt x="12859" y="7144"/>
                    </a:lnTo>
                    <a:cubicBezTo>
                      <a:pt x="15716" y="7144"/>
                      <a:pt x="18574" y="10001"/>
                      <a:pt x="18574" y="12859"/>
                    </a:cubicBezTo>
                    <a:lnTo>
                      <a:pt x="18574" y="62389"/>
                    </a:lnTo>
                    <a:cubicBezTo>
                      <a:pt x="18574" y="65246"/>
                      <a:pt x="15716" y="68104"/>
                      <a:pt x="12859" y="68104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7" name="Freeform: Shape 1296">
                <a:extLst>
                  <a:ext uri="{FF2B5EF4-FFF2-40B4-BE49-F238E27FC236}">
                    <a16:creationId xmlns:a16="http://schemas.microsoft.com/office/drawing/2014/main" id="{099F4359-52B4-4D7B-AFE6-681311720275}"/>
                  </a:ext>
                </a:extLst>
              </p:cNvPr>
              <p:cNvSpPr/>
              <p:nvPr/>
            </p:nvSpPr>
            <p:spPr>
              <a:xfrm>
                <a:off x="4776089" y="3829487"/>
                <a:ext cx="62939" cy="220286"/>
              </a:xfrm>
              <a:custGeom>
                <a:avLst/>
                <a:gdLst>
                  <a:gd name="connsiteX0" fmla="*/ 12859 w 19050"/>
                  <a:gd name="connsiteY0" fmla="*/ 68104 h 66675"/>
                  <a:gd name="connsiteX1" fmla="*/ 12859 w 19050"/>
                  <a:gd name="connsiteY1" fmla="*/ 68104 h 66675"/>
                  <a:gd name="connsiteX2" fmla="*/ 7144 w 19050"/>
                  <a:gd name="connsiteY2" fmla="*/ 62389 h 66675"/>
                  <a:gd name="connsiteX3" fmla="*/ 7144 w 19050"/>
                  <a:gd name="connsiteY3" fmla="*/ 12859 h 66675"/>
                  <a:gd name="connsiteX4" fmla="*/ 12859 w 19050"/>
                  <a:gd name="connsiteY4" fmla="*/ 7144 h 66675"/>
                  <a:gd name="connsiteX5" fmla="*/ 12859 w 19050"/>
                  <a:gd name="connsiteY5" fmla="*/ 7144 h 66675"/>
                  <a:gd name="connsiteX6" fmla="*/ 18574 w 19050"/>
                  <a:gd name="connsiteY6" fmla="*/ 12859 h 66675"/>
                  <a:gd name="connsiteX7" fmla="*/ 18574 w 19050"/>
                  <a:gd name="connsiteY7" fmla="*/ 62389 h 66675"/>
                  <a:gd name="connsiteX8" fmla="*/ 12859 w 19050"/>
                  <a:gd name="connsiteY8" fmla="*/ 68104 h 66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19050" h="66675">
                    <a:moveTo>
                      <a:pt x="12859" y="68104"/>
                    </a:moveTo>
                    <a:lnTo>
                      <a:pt x="12859" y="68104"/>
                    </a:lnTo>
                    <a:cubicBezTo>
                      <a:pt x="10001" y="68104"/>
                      <a:pt x="7144" y="65246"/>
                      <a:pt x="7144" y="62389"/>
                    </a:cubicBezTo>
                    <a:lnTo>
                      <a:pt x="7144" y="12859"/>
                    </a:lnTo>
                    <a:cubicBezTo>
                      <a:pt x="7144" y="10001"/>
                      <a:pt x="10001" y="7144"/>
                      <a:pt x="12859" y="7144"/>
                    </a:cubicBezTo>
                    <a:lnTo>
                      <a:pt x="12859" y="7144"/>
                    </a:lnTo>
                    <a:cubicBezTo>
                      <a:pt x="15716" y="7144"/>
                      <a:pt x="18574" y="10001"/>
                      <a:pt x="18574" y="12859"/>
                    </a:cubicBezTo>
                    <a:lnTo>
                      <a:pt x="18574" y="62389"/>
                    </a:lnTo>
                    <a:cubicBezTo>
                      <a:pt x="19526" y="65246"/>
                      <a:pt x="16669" y="68104"/>
                      <a:pt x="12859" y="68104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8" name="Freeform: Shape 1297">
                <a:extLst>
                  <a:ext uri="{FF2B5EF4-FFF2-40B4-BE49-F238E27FC236}">
                    <a16:creationId xmlns:a16="http://schemas.microsoft.com/office/drawing/2014/main" id="{970B5673-A354-4293-9C70-82FF4842CA6B}"/>
                  </a:ext>
                </a:extLst>
              </p:cNvPr>
              <p:cNvSpPr/>
              <p:nvPr/>
            </p:nvSpPr>
            <p:spPr>
              <a:xfrm>
                <a:off x="3520451" y="3178068"/>
                <a:ext cx="1321716" cy="2737840"/>
              </a:xfrm>
              <a:custGeom>
                <a:avLst/>
                <a:gdLst>
                  <a:gd name="connsiteX0" fmla="*/ 350044 w 400050"/>
                  <a:gd name="connsiteY0" fmla="*/ 7144 h 828675"/>
                  <a:gd name="connsiteX1" fmla="*/ 53816 w 400050"/>
                  <a:gd name="connsiteY1" fmla="*/ 7144 h 828675"/>
                  <a:gd name="connsiteX2" fmla="*/ 7144 w 400050"/>
                  <a:gd name="connsiteY2" fmla="*/ 53816 h 828675"/>
                  <a:gd name="connsiteX3" fmla="*/ 7144 w 400050"/>
                  <a:gd name="connsiteY3" fmla="*/ 781526 h 828675"/>
                  <a:gd name="connsiteX4" fmla="*/ 53816 w 400050"/>
                  <a:gd name="connsiteY4" fmla="*/ 828199 h 828675"/>
                  <a:gd name="connsiteX5" fmla="*/ 350044 w 400050"/>
                  <a:gd name="connsiteY5" fmla="*/ 828199 h 828675"/>
                  <a:gd name="connsiteX6" fmla="*/ 396716 w 400050"/>
                  <a:gd name="connsiteY6" fmla="*/ 781526 h 828675"/>
                  <a:gd name="connsiteX7" fmla="*/ 396716 w 400050"/>
                  <a:gd name="connsiteY7" fmla="*/ 53816 h 828675"/>
                  <a:gd name="connsiteX8" fmla="*/ 350044 w 400050"/>
                  <a:gd name="connsiteY8" fmla="*/ 7144 h 8286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400050" h="828675">
                    <a:moveTo>
                      <a:pt x="350044" y="7144"/>
                    </a:moveTo>
                    <a:lnTo>
                      <a:pt x="53816" y="7144"/>
                    </a:lnTo>
                    <a:cubicBezTo>
                      <a:pt x="28099" y="7144"/>
                      <a:pt x="7144" y="28099"/>
                      <a:pt x="7144" y="53816"/>
                    </a:cubicBezTo>
                    <a:lnTo>
                      <a:pt x="7144" y="781526"/>
                    </a:lnTo>
                    <a:cubicBezTo>
                      <a:pt x="7144" y="807244"/>
                      <a:pt x="28099" y="828199"/>
                      <a:pt x="53816" y="828199"/>
                    </a:cubicBezTo>
                    <a:lnTo>
                      <a:pt x="350044" y="828199"/>
                    </a:lnTo>
                    <a:cubicBezTo>
                      <a:pt x="375761" y="828199"/>
                      <a:pt x="396716" y="807244"/>
                      <a:pt x="396716" y="781526"/>
                    </a:cubicBezTo>
                    <a:lnTo>
                      <a:pt x="396716" y="53816"/>
                    </a:lnTo>
                    <a:cubicBezTo>
                      <a:pt x="396716" y="28099"/>
                      <a:pt x="375761" y="7144"/>
                      <a:pt x="350044" y="7144"/>
                    </a:cubicBezTo>
                    <a:close/>
                  </a:path>
                </a:pathLst>
              </a:custGeom>
              <a:solidFill>
                <a:srgbClr val="808080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299" name="Freeform: Shape 1298">
                <a:extLst>
                  <a:ext uri="{FF2B5EF4-FFF2-40B4-BE49-F238E27FC236}">
                    <a16:creationId xmlns:a16="http://schemas.microsoft.com/office/drawing/2014/main" id="{65A72EBF-0799-4468-A2AE-BE1B986F133C}"/>
                  </a:ext>
                </a:extLst>
              </p:cNvPr>
              <p:cNvSpPr/>
              <p:nvPr/>
            </p:nvSpPr>
            <p:spPr>
              <a:xfrm>
                <a:off x="3529897" y="3190652"/>
                <a:ext cx="1290246" cy="2706371"/>
              </a:xfrm>
              <a:custGeom>
                <a:avLst/>
                <a:gdLst>
                  <a:gd name="connsiteX0" fmla="*/ 345281 w 390525"/>
                  <a:gd name="connsiteY0" fmla="*/ 7144 h 819150"/>
                  <a:gd name="connsiteX1" fmla="*/ 52864 w 390525"/>
                  <a:gd name="connsiteY1" fmla="*/ 7144 h 819150"/>
                  <a:gd name="connsiteX2" fmla="*/ 7144 w 390525"/>
                  <a:gd name="connsiteY2" fmla="*/ 52864 h 819150"/>
                  <a:gd name="connsiteX3" fmla="*/ 7144 w 390525"/>
                  <a:gd name="connsiteY3" fmla="*/ 772954 h 819150"/>
                  <a:gd name="connsiteX4" fmla="*/ 52864 w 390525"/>
                  <a:gd name="connsiteY4" fmla="*/ 818674 h 819150"/>
                  <a:gd name="connsiteX5" fmla="*/ 345281 w 390525"/>
                  <a:gd name="connsiteY5" fmla="*/ 818674 h 819150"/>
                  <a:gd name="connsiteX6" fmla="*/ 391001 w 390525"/>
                  <a:gd name="connsiteY6" fmla="*/ 772954 h 819150"/>
                  <a:gd name="connsiteX7" fmla="*/ 391001 w 390525"/>
                  <a:gd name="connsiteY7" fmla="*/ 52864 h 819150"/>
                  <a:gd name="connsiteX8" fmla="*/ 345281 w 390525"/>
                  <a:gd name="connsiteY8" fmla="*/ 7144 h 8191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390525" h="819150">
                    <a:moveTo>
                      <a:pt x="345281" y="7144"/>
                    </a:moveTo>
                    <a:lnTo>
                      <a:pt x="52864" y="7144"/>
                    </a:lnTo>
                    <a:cubicBezTo>
                      <a:pt x="27146" y="7144"/>
                      <a:pt x="7144" y="27146"/>
                      <a:pt x="7144" y="52864"/>
                    </a:cubicBezTo>
                    <a:lnTo>
                      <a:pt x="7144" y="772954"/>
                    </a:lnTo>
                    <a:cubicBezTo>
                      <a:pt x="7144" y="798671"/>
                      <a:pt x="27146" y="818674"/>
                      <a:pt x="52864" y="818674"/>
                    </a:cubicBezTo>
                    <a:lnTo>
                      <a:pt x="345281" y="818674"/>
                    </a:lnTo>
                    <a:cubicBezTo>
                      <a:pt x="370999" y="818674"/>
                      <a:pt x="391001" y="798671"/>
                      <a:pt x="391001" y="772954"/>
                    </a:cubicBezTo>
                    <a:lnTo>
                      <a:pt x="391001" y="52864"/>
                    </a:lnTo>
                    <a:cubicBezTo>
                      <a:pt x="391001" y="28099"/>
                      <a:pt x="370046" y="7144"/>
                      <a:pt x="345281" y="7144"/>
                    </a:cubicBezTo>
                    <a:close/>
                  </a:path>
                </a:pathLst>
              </a:custGeom>
              <a:solidFill>
                <a:srgbClr val="1A1A1A"/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/>
              </a:p>
            </p:txBody>
          </p:sp>
          <p:sp>
            <p:nvSpPr>
              <p:cNvPr id="1300" name="Freeform: Shape 1299">
                <a:extLst>
                  <a:ext uri="{FF2B5EF4-FFF2-40B4-BE49-F238E27FC236}">
                    <a16:creationId xmlns:a16="http://schemas.microsoft.com/office/drawing/2014/main" id="{82AB9CD5-E533-45FE-B7A9-34E37F34036B}"/>
                  </a:ext>
                </a:extLst>
              </p:cNvPr>
              <p:cNvSpPr/>
              <p:nvPr/>
            </p:nvSpPr>
            <p:spPr>
              <a:xfrm>
                <a:off x="3627447" y="3596610"/>
                <a:ext cx="1101430" cy="1951104"/>
              </a:xfrm>
              <a:custGeom>
                <a:avLst/>
                <a:gdLst>
                  <a:gd name="connsiteX0" fmla="*/ 7144 w 333375"/>
                  <a:gd name="connsiteY0" fmla="*/ 7144 h 590550"/>
                  <a:gd name="connsiteX1" fmla="*/ 331946 w 333375"/>
                  <a:gd name="connsiteY1" fmla="*/ 7144 h 590550"/>
                  <a:gd name="connsiteX2" fmla="*/ 331946 w 333375"/>
                  <a:gd name="connsiteY2" fmla="*/ 586264 h 590550"/>
                  <a:gd name="connsiteX3" fmla="*/ 7144 w 333375"/>
                  <a:gd name="connsiteY3" fmla="*/ 586264 h 59055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</a:cxnLst>
                <a:rect l="l" t="t" r="r" b="b"/>
                <a:pathLst>
                  <a:path w="333375" h="590550">
                    <a:moveTo>
                      <a:pt x="7144" y="7144"/>
                    </a:moveTo>
                    <a:lnTo>
                      <a:pt x="331946" y="7144"/>
                    </a:lnTo>
                    <a:lnTo>
                      <a:pt x="331946" y="586264"/>
                    </a:lnTo>
                    <a:lnTo>
                      <a:pt x="7144" y="586264"/>
                    </a:lnTo>
                    <a:close/>
                  </a:path>
                </a:pathLst>
              </a:custGeom>
              <a:solidFill>
                <a:schemeClr val="bg1">
                  <a:lumMod val="95000"/>
                </a:schemeClr>
              </a:solidFill>
              <a:ln w="9525" cap="flat">
                <a:noFill/>
                <a:prstDash val="solid"/>
                <a:miter/>
              </a:ln>
            </p:spPr>
            <p:txBody>
              <a:bodyPr rtlCol="0" anchor="ctr"/>
              <a:lstStyle/>
              <a:p>
                <a:endParaRPr lang="en-US" dirty="0"/>
              </a:p>
            </p:txBody>
          </p:sp>
          <p:grpSp>
            <p:nvGrpSpPr>
              <p:cNvPr id="1301" name="Group 1300">
                <a:extLst>
                  <a:ext uri="{FF2B5EF4-FFF2-40B4-BE49-F238E27FC236}">
                    <a16:creationId xmlns:a16="http://schemas.microsoft.com/office/drawing/2014/main" id="{DBE0076D-0690-4135-875A-D64B91B11DC4}"/>
                  </a:ext>
                </a:extLst>
              </p:cNvPr>
              <p:cNvGrpSpPr/>
              <p:nvPr/>
            </p:nvGrpSpPr>
            <p:grpSpPr>
              <a:xfrm>
                <a:off x="4088508" y="5635852"/>
                <a:ext cx="173080" cy="173080"/>
                <a:chOff x="6768665" y="6038214"/>
                <a:chExt cx="147968" cy="147968"/>
              </a:xfrm>
            </p:grpSpPr>
            <p:sp>
              <p:nvSpPr>
                <p:cNvPr id="1305" name="Oval 1304">
                  <a:extLst>
                    <a:ext uri="{FF2B5EF4-FFF2-40B4-BE49-F238E27FC236}">
                      <a16:creationId xmlns:a16="http://schemas.microsoft.com/office/drawing/2014/main" id="{9EC4082F-7249-48D7-84C0-D0035C3DEFBD}"/>
                    </a:ext>
                  </a:extLst>
                </p:cNvPr>
                <p:cNvSpPr/>
                <p:nvPr/>
              </p:nvSpPr>
              <p:spPr>
                <a:xfrm>
                  <a:off x="6768665" y="6038214"/>
                  <a:ext cx="147968" cy="147968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306" name="Oval 1305">
                  <a:extLst>
                    <a:ext uri="{FF2B5EF4-FFF2-40B4-BE49-F238E27FC236}">
                      <a16:creationId xmlns:a16="http://schemas.microsoft.com/office/drawing/2014/main" id="{6A20011F-5585-402E-A795-E32FAF42AF97}"/>
                    </a:ext>
                  </a:extLst>
                </p:cNvPr>
                <p:cNvSpPr/>
                <p:nvPr/>
              </p:nvSpPr>
              <p:spPr>
                <a:xfrm>
                  <a:off x="6802088" y="6071634"/>
                  <a:ext cx="81180" cy="81180"/>
                </a:xfrm>
                <a:prstGeom prst="ellipse">
                  <a:avLst/>
                </a:prstGeom>
                <a:solidFill>
                  <a:schemeClr val="bg1">
                    <a:lumMod val="85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dirty="0"/>
                </a:p>
              </p:txBody>
            </p:sp>
          </p:grpSp>
          <p:sp>
            <p:nvSpPr>
              <p:cNvPr id="1302" name="Freeform: Shape 1301">
                <a:extLst>
                  <a:ext uri="{FF2B5EF4-FFF2-40B4-BE49-F238E27FC236}">
                    <a16:creationId xmlns:a16="http://schemas.microsoft.com/office/drawing/2014/main" id="{CF80B31C-E308-4359-9ABA-50E9CD883EBD}"/>
                  </a:ext>
                </a:extLst>
              </p:cNvPr>
              <p:cNvSpPr/>
              <p:nvPr/>
            </p:nvSpPr>
            <p:spPr>
              <a:xfrm>
                <a:off x="3821102" y="3628406"/>
                <a:ext cx="906450" cy="1887518"/>
              </a:xfrm>
              <a:custGeom>
                <a:avLst/>
                <a:gdLst>
                  <a:gd name="connsiteX0" fmla="*/ 614149 w 1119116"/>
                  <a:gd name="connsiteY0" fmla="*/ 0 h 2330356"/>
                  <a:gd name="connsiteX1" fmla="*/ 1115704 w 1119116"/>
                  <a:gd name="connsiteY1" fmla="*/ 6824 h 2330356"/>
                  <a:gd name="connsiteX2" fmla="*/ 1119116 w 1119116"/>
                  <a:gd name="connsiteY2" fmla="*/ 2330356 h 2330356"/>
                  <a:gd name="connsiteX3" fmla="*/ 0 w 1119116"/>
                  <a:gd name="connsiteY3" fmla="*/ 2330356 h 2330356"/>
                  <a:gd name="connsiteX4" fmla="*/ 614149 w 1119116"/>
                  <a:gd name="connsiteY4" fmla="*/ 0 h 2330356"/>
                  <a:gd name="connsiteX0" fmla="*/ 614149 w 1119116"/>
                  <a:gd name="connsiteY0" fmla="*/ 0 h 2330356"/>
                  <a:gd name="connsiteX1" fmla="*/ 1115704 w 1119116"/>
                  <a:gd name="connsiteY1" fmla="*/ 3412 h 2330356"/>
                  <a:gd name="connsiteX2" fmla="*/ 1119116 w 1119116"/>
                  <a:gd name="connsiteY2" fmla="*/ 2330356 h 2330356"/>
                  <a:gd name="connsiteX3" fmla="*/ 0 w 1119116"/>
                  <a:gd name="connsiteY3" fmla="*/ 2330356 h 2330356"/>
                  <a:gd name="connsiteX4" fmla="*/ 614149 w 1119116"/>
                  <a:gd name="connsiteY4" fmla="*/ 0 h 2330356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1119116" h="2330356">
                    <a:moveTo>
                      <a:pt x="614149" y="0"/>
                    </a:moveTo>
                    <a:lnTo>
                      <a:pt x="1115704" y="3412"/>
                    </a:lnTo>
                    <a:cubicBezTo>
                      <a:pt x="1116841" y="777923"/>
                      <a:pt x="1117979" y="1555845"/>
                      <a:pt x="1119116" y="2330356"/>
                    </a:cubicBezTo>
                    <a:lnTo>
                      <a:pt x="0" y="2330356"/>
                    </a:lnTo>
                    <a:lnTo>
                      <a:pt x="614149" y="0"/>
                    </a:lnTo>
                    <a:close/>
                  </a:path>
                </a:pathLst>
              </a:custGeom>
              <a:solidFill>
                <a:srgbClr val="999999">
                  <a:alpha val="10000"/>
                </a:srgbClr>
              </a:solidFill>
              <a:ln w="9525" cap="flat">
                <a:noFill/>
                <a:prstDash val="solid"/>
                <a:miter/>
              </a:ln>
            </p:spPr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endParaRPr lang="en-US">
                  <a:solidFill>
                    <a:schemeClr val="tx1"/>
                  </a:solidFill>
                </a:endParaRPr>
              </a:p>
            </p:txBody>
          </p:sp>
          <p:sp>
            <p:nvSpPr>
              <p:cNvPr id="1303" name="Rectangle: Rounded Corners 1302">
                <a:extLst>
                  <a:ext uri="{FF2B5EF4-FFF2-40B4-BE49-F238E27FC236}">
                    <a16:creationId xmlns:a16="http://schemas.microsoft.com/office/drawing/2014/main" id="{C1C004D9-8A93-420E-98A7-61CCE7AA222C}"/>
                  </a:ext>
                </a:extLst>
              </p:cNvPr>
              <p:cNvSpPr/>
              <p:nvPr/>
            </p:nvSpPr>
            <p:spPr>
              <a:xfrm>
                <a:off x="4058661" y="3449093"/>
                <a:ext cx="254255" cy="58393"/>
              </a:xfrm>
              <a:prstGeom prst="roundRect">
                <a:avLst>
                  <a:gd name="adj" fmla="val 50000"/>
                </a:avLst>
              </a:prstGeom>
              <a:solidFill>
                <a:schemeClr val="bg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304" name="Oval 1303">
                <a:extLst>
                  <a:ext uri="{FF2B5EF4-FFF2-40B4-BE49-F238E27FC236}">
                    <a16:creationId xmlns:a16="http://schemas.microsoft.com/office/drawing/2014/main" id="{ADE0705F-2B29-4C56-827B-D30622658F29}"/>
                  </a:ext>
                </a:extLst>
              </p:cNvPr>
              <p:cNvSpPr/>
              <p:nvPr/>
            </p:nvSpPr>
            <p:spPr>
              <a:xfrm>
                <a:off x="3922825" y="3449093"/>
                <a:ext cx="58393" cy="58393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1292" name="Rounded Rectangle 51">
              <a:extLst>
                <a:ext uri="{FF2B5EF4-FFF2-40B4-BE49-F238E27FC236}">
                  <a16:creationId xmlns:a16="http://schemas.microsoft.com/office/drawing/2014/main" id="{93997F0D-6072-4068-BCF3-A8C342E49594}"/>
                </a:ext>
              </a:extLst>
            </p:cNvPr>
            <p:cNvSpPr/>
            <p:nvPr/>
          </p:nvSpPr>
          <p:spPr>
            <a:xfrm rot="3148397">
              <a:off x="8629839" y="1102251"/>
              <a:ext cx="227781" cy="304797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293" name="Rounded Rectangle 52">
              <a:extLst>
                <a:ext uri="{FF2B5EF4-FFF2-40B4-BE49-F238E27FC236}">
                  <a16:creationId xmlns:a16="http://schemas.microsoft.com/office/drawing/2014/main" id="{61B6CFEE-666F-418D-A8DD-00EF396E3631}"/>
                </a:ext>
              </a:extLst>
            </p:cNvPr>
            <p:cNvSpPr/>
            <p:nvPr/>
          </p:nvSpPr>
          <p:spPr>
            <a:xfrm rot="3148397">
              <a:off x="8649780" y="1320892"/>
              <a:ext cx="227781" cy="304797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1294" name="Rounded Rectangle 53">
              <a:extLst>
                <a:ext uri="{FF2B5EF4-FFF2-40B4-BE49-F238E27FC236}">
                  <a16:creationId xmlns:a16="http://schemas.microsoft.com/office/drawing/2014/main" id="{191E5950-3E24-4993-AA78-FF5F81B0EDE9}"/>
                </a:ext>
              </a:extLst>
            </p:cNvPr>
            <p:cNvSpPr/>
            <p:nvPr/>
          </p:nvSpPr>
          <p:spPr>
            <a:xfrm rot="3148397">
              <a:off x="8687025" y="1543513"/>
              <a:ext cx="215985" cy="260502"/>
            </a:xfrm>
            <a:prstGeom prst="roundRect">
              <a:avLst>
                <a:gd name="adj" fmla="val 50000"/>
              </a:avLst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sp>
        <p:nvSpPr>
          <p:cNvPr id="1307" name="Freeform 19">
            <a:extLst>
              <a:ext uri="{FF2B5EF4-FFF2-40B4-BE49-F238E27FC236}">
                <a16:creationId xmlns:a16="http://schemas.microsoft.com/office/drawing/2014/main" id="{BC9C318B-640A-4066-8FEB-D45B13346FDE}"/>
              </a:ext>
            </a:extLst>
          </p:cNvPr>
          <p:cNvSpPr>
            <a:spLocks noChangeAspect="1"/>
          </p:cNvSpPr>
          <p:nvPr/>
        </p:nvSpPr>
        <p:spPr>
          <a:xfrm>
            <a:off x="1578807" y="2152345"/>
            <a:ext cx="479153" cy="445799"/>
          </a:xfrm>
          <a:custGeom>
            <a:avLst/>
            <a:gdLst>
              <a:gd name="connsiteX0" fmla="*/ 600075 w 2286000"/>
              <a:gd name="connsiteY0" fmla="*/ 9525 h 2038350"/>
              <a:gd name="connsiteX1" fmla="*/ 857250 w 2286000"/>
              <a:gd name="connsiteY1" fmla="*/ 561975 h 2038350"/>
              <a:gd name="connsiteX2" fmla="*/ 676275 w 2286000"/>
              <a:gd name="connsiteY2" fmla="*/ 828675 h 2038350"/>
              <a:gd name="connsiteX3" fmla="*/ 1485900 w 2286000"/>
              <a:gd name="connsiteY3" fmla="*/ 1543050 h 2038350"/>
              <a:gd name="connsiteX4" fmla="*/ 1733550 w 2286000"/>
              <a:gd name="connsiteY4" fmla="*/ 1257300 h 2038350"/>
              <a:gd name="connsiteX5" fmla="*/ 2286000 w 2286000"/>
              <a:gd name="connsiteY5" fmla="*/ 1485900 h 2038350"/>
              <a:gd name="connsiteX6" fmla="*/ 2257425 w 2286000"/>
              <a:gd name="connsiteY6" fmla="*/ 1828800 h 2038350"/>
              <a:gd name="connsiteX7" fmla="*/ 1752600 w 2286000"/>
              <a:gd name="connsiteY7" fmla="*/ 2038350 h 2038350"/>
              <a:gd name="connsiteX8" fmla="*/ 0 w 2286000"/>
              <a:gd name="connsiteY8" fmla="*/ 542925 h 2038350"/>
              <a:gd name="connsiteX9" fmla="*/ 295275 w 2286000"/>
              <a:gd name="connsiteY9" fmla="*/ 0 h 2038350"/>
              <a:gd name="connsiteX10" fmla="*/ 600075 w 2286000"/>
              <a:gd name="connsiteY10" fmla="*/ 9525 h 2038350"/>
              <a:gd name="connsiteX0" fmla="*/ 600075 w 2286000"/>
              <a:gd name="connsiteY0" fmla="*/ 9525 h 2038350"/>
              <a:gd name="connsiteX1" fmla="*/ 857250 w 2286000"/>
              <a:gd name="connsiteY1" fmla="*/ 561975 h 2038350"/>
              <a:gd name="connsiteX2" fmla="*/ 676275 w 2286000"/>
              <a:gd name="connsiteY2" fmla="*/ 828675 h 2038350"/>
              <a:gd name="connsiteX3" fmla="*/ 1485900 w 2286000"/>
              <a:gd name="connsiteY3" fmla="*/ 1543050 h 2038350"/>
              <a:gd name="connsiteX4" fmla="*/ 1733550 w 2286000"/>
              <a:gd name="connsiteY4" fmla="*/ 1257300 h 2038350"/>
              <a:gd name="connsiteX5" fmla="*/ 2286000 w 2286000"/>
              <a:gd name="connsiteY5" fmla="*/ 1485900 h 2038350"/>
              <a:gd name="connsiteX6" fmla="*/ 2257425 w 2286000"/>
              <a:gd name="connsiteY6" fmla="*/ 1828800 h 2038350"/>
              <a:gd name="connsiteX7" fmla="*/ 1752600 w 2286000"/>
              <a:gd name="connsiteY7" fmla="*/ 2038350 h 2038350"/>
              <a:gd name="connsiteX8" fmla="*/ 0 w 2286000"/>
              <a:gd name="connsiteY8" fmla="*/ 542925 h 2038350"/>
              <a:gd name="connsiteX9" fmla="*/ 295275 w 2286000"/>
              <a:gd name="connsiteY9" fmla="*/ 0 h 2038350"/>
              <a:gd name="connsiteX10" fmla="*/ 600075 w 2286000"/>
              <a:gd name="connsiteY10" fmla="*/ 9525 h 2038350"/>
              <a:gd name="connsiteX0" fmla="*/ 468131 w 2154056"/>
              <a:gd name="connsiteY0" fmla="*/ 9525 h 2038350"/>
              <a:gd name="connsiteX1" fmla="*/ 725306 w 2154056"/>
              <a:gd name="connsiteY1" fmla="*/ 561975 h 2038350"/>
              <a:gd name="connsiteX2" fmla="*/ 544331 w 2154056"/>
              <a:gd name="connsiteY2" fmla="*/ 828675 h 2038350"/>
              <a:gd name="connsiteX3" fmla="*/ 1353956 w 2154056"/>
              <a:gd name="connsiteY3" fmla="*/ 1543050 h 2038350"/>
              <a:gd name="connsiteX4" fmla="*/ 1601606 w 2154056"/>
              <a:gd name="connsiteY4" fmla="*/ 1257300 h 2038350"/>
              <a:gd name="connsiteX5" fmla="*/ 2154056 w 2154056"/>
              <a:gd name="connsiteY5" fmla="*/ 1485900 h 2038350"/>
              <a:gd name="connsiteX6" fmla="*/ 2125481 w 2154056"/>
              <a:gd name="connsiteY6" fmla="*/ 1828800 h 2038350"/>
              <a:gd name="connsiteX7" fmla="*/ 1620656 w 2154056"/>
              <a:gd name="connsiteY7" fmla="*/ 2038350 h 2038350"/>
              <a:gd name="connsiteX8" fmla="*/ 0 w 2154056"/>
              <a:gd name="connsiteY8" fmla="*/ 521446 h 2038350"/>
              <a:gd name="connsiteX9" fmla="*/ 163331 w 2154056"/>
              <a:gd name="connsiteY9" fmla="*/ 0 h 2038350"/>
              <a:gd name="connsiteX10" fmla="*/ 468131 w 2154056"/>
              <a:gd name="connsiteY10" fmla="*/ 9525 h 2038350"/>
              <a:gd name="connsiteX0" fmla="*/ 514158 w 2200083"/>
              <a:gd name="connsiteY0" fmla="*/ 9525 h 2038350"/>
              <a:gd name="connsiteX1" fmla="*/ 771333 w 2200083"/>
              <a:gd name="connsiteY1" fmla="*/ 561975 h 2038350"/>
              <a:gd name="connsiteX2" fmla="*/ 590358 w 2200083"/>
              <a:gd name="connsiteY2" fmla="*/ 828675 h 2038350"/>
              <a:gd name="connsiteX3" fmla="*/ 1399983 w 2200083"/>
              <a:gd name="connsiteY3" fmla="*/ 1543050 h 2038350"/>
              <a:gd name="connsiteX4" fmla="*/ 1647633 w 2200083"/>
              <a:gd name="connsiteY4" fmla="*/ 1257300 h 2038350"/>
              <a:gd name="connsiteX5" fmla="*/ 2200083 w 2200083"/>
              <a:gd name="connsiteY5" fmla="*/ 1485900 h 2038350"/>
              <a:gd name="connsiteX6" fmla="*/ 2171508 w 2200083"/>
              <a:gd name="connsiteY6" fmla="*/ 1828800 h 2038350"/>
              <a:gd name="connsiteX7" fmla="*/ 1666683 w 2200083"/>
              <a:gd name="connsiteY7" fmla="*/ 2038350 h 2038350"/>
              <a:gd name="connsiteX8" fmla="*/ 0 w 2200083"/>
              <a:gd name="connsiteY8" fmla="*/ 576679 h 2038350"/>
              <a:gd name="connsiteX9" fmla="*/ 209358 w 2200083"/>
              <a:gd name="connsiteY9" fmla="*/ 0 h 2038350"/>
              <a:gd name="connsiteX10" fmla="*/ 514158 w 2200083"/>
              <a:gd name="connsiteY10" fmla="*/ 9525 h 2038350"/>
              <a:gd name="connsiteX0" fmla="*/ 514158 w 2200083"/>
              <a:gd name="connsiteY0" fmla="*/ 9525 h 2038350"/>
              <a:gd name="connsiteX1" fmla="*/ 771333 w 2200083"/>
              <a:gd name="connsiteY1" fmla="*/ 561975 h 2038350"/>
              <a:gd name="connsiteX2" fmla="*/ 590358 w 2200083"/>
              <a:gd name="connsiteY2" fmla="*/ 828675 h 2038350"/>
              <a:gd name="connsiteX3" fmla="*/ 1399983 w 2200083"/>
              <a:gd name="connsiteY3" fmla="*/ 1543050 h 2038350"/>
              <a:gd name="connsiteX4" fmla="*/ 1647633 w 2200083"/>
              <a:gd name="connsiteY4" fmla="*/ 1257300 h 2038350"/>
              <a:gd name="connsiteX5" fmla="*/ 2200083 w 2200083"/>
              <a:gd name="connsiteY5" fmla="*/ 1485900 h 2038350"/>
              <a:gd name="connsiteX6" fmla="*/ 2171508 w 2200083"/>
              <a:gd name="connsiteY6" fmla="*/ 1828800 h 2038350"/>
              <a:gd name="connsiteX7" fmla="*/ 1666683 w 2200083"/>
              <a:gd name="connsiteY7" fmla="*/ 2038350 h 2038350"/>
              <a:gd name="connsiteX8" fmla="*/ 0 w 2200083"/>
              <a:gd name="connsiteY8" fmla="*/ 576679 h 2038350"/>
              <a:gd name="connsiteX9" fmla="*/ 209358 w 2200083"/>
              <a:gd name="connsiteY9" fmla="*/ 0 h 2038350"/>
              <a:gd name="connsiteX10" fmla="*/ 514158 w 2200083"/>
              <a:gd name="connsiteY10" fmla="*/ 9525 h 2038350"/>
              <a:gd name="connsiteX0" fmla="*/ 517360 w 2203285"/>
              <a:gd name="connsiteY0" fmla="*/ 9525 h 2038350"/>
              <a:gd name="connsiteX1" fmla="*/ 774535 w 2203285"/>
              <a:gd name="connsiteY1" fmla="*/ 561975 h 2038350"/>
              <a:gd name="connsiteX2" fmla="*/ 593560 w 2203285"/>
              <a:gd name="connsiteY2" fmla="*/ 828675 h 2038350"/>
              <a:gd name="connsiteX3" fmla="*/ 1403185 w 2203285"/>
              <a:gd name="connsiteY3" fmla="*/ 1543050 h 2038350"/>
              <a:gd name="connsiteX4" fmla="*/ 1650835 w 2203285"/>
              <a:gd name="connsiteY4" fmla="*/ 1257300 h 2038350"/>
              <a:gd name="connsiteX5" fmla="*/ 2203285 w 2203285"/>
              <a:gd name="connsiteY5" fmla="*/ 1485900 h 2038350"/>
              <a:gd name="connsiteX6" fmla="*/ 2174710 w 2203285"/>
              <a:gd name="connsiteY6" fmla="*/ 1828800 h 2038350"/>
              <a:gd name="connsiteX7" fmla="*/ 1669885 w 2203285"/>
              <a:gd name="connsiteY7" fmla="*/ 2038350 h 2038350"/>
              <a:gd name="connsiteX8" fmla="*/ 3202 w 2203285"/>
              <a:gd name="connsiteY8" fmla="*/ 576679 h 2038350"/>
              <a:gd name="connsiteX9" fmla="*/ 212560 w 2203285"/>
              <a:gd name="connsiteY9" fmla="*/ 0 h 2038350"/>
              <a:gd name="connsiteX10" fmla="*/ 517360 w 2203285"/>
              <a:gd name="connsiteY10" fmla="*/ 9525 h 2038350"/>
              <a:gd name="connsiteX0" fmla="*/ 519716 w 2205641"/>
              <a:gd name="connsiteY0" fmla="*/ 9525 h 2038350"/>
              <a:gd name="connsiteX1" fmla="*/ 776891 w 2205641"/>
              <a:gd name="connsiteY1" fmla="*/ 561975 h 2038350"/>
              <a:gd name="connsiteX2" fmla="*/ 595916 w 2205641"/>
              <a:gd name="connsiteY2" fmla="*/ 828675 h 2038350"/>
              <a:gd name="connsiteX3" fmla="*/ 1405541 w 2205641"/>
              <a:gd name="connsiteY3" fmla="*/ 1543050 h 2038350"/>
              <a:gd name="connsiteX4" fmla="*/ 1653191 w 2205641"/>
              <a:gd name="connsiteY4" fmla="*/ 1257300 h 2038350"/>
              <a:gd name="connsiteX5" fmla="*/ 2205641 w 2205641"/>
              <a:gd name="connsiteY5" fmla="*/ 1485900 h 2038350"/>
              <a:gd name="connsiteX6" fmla="*/ 2177066 w 2205641"/>
              <a:gd name="connsiteY6" fmla="*/ 1828800 h 2038350"/>
              <a:gd name="connsiteX7" fmla="*/ 1672241 w 2205641"/>
              <a:gd name="connsiteY7" fmla="*/ 2038350 h 2038350"/>
              <a:gd name="connsiteX8" fmla="*/ 5558 w 2205641"/>
              <a:gd name="connsiteY8" fmla="*/ 576679 h 2038350"/>
              <a:gd name="connsiteX9" fmla="*/ 214916 w 2205641"/>
              <a:gd name="connsiteY9" fmla="*/ 0 h 2038350"/>
              <a:gd name="connsiteX10" fmla="*/ 519716 w 2205641"/>
              <a:gd name="connsiteY10" fmla="*/ 9525 h 2038350"/>
              <a:gd name="connsiteX0" fmla="*/ 519716 w 2205641"/>
              <a:gd name="connsiteY0" fmla="*/ 9525 h 2038350"/>
              <a:gd name="connsiteX1" fmla="*/ 776891 w 2205641"/>
              <a:gd name="connsiteY1" fmla="*/ 561975 h 2038350"/>
              <a:gd name="connsiteX2" fmla="*/ 595916 w 2205641"/>
              <a:gd name="connsiteY2" fmla="*/ 828675 h 2038350"/>
              <a:gd name="connsiteX3" fmla="*/ 1405541 w 2205641"/>
              <a:gd name="connsiteY3" fmla="*/ 1543050 h 2038350"/>
              <a:gd name="connsiteX4" fmla="*/ 1653191 w 2205641"/>
              <a:gd name="connsiteY4" fmla="*/ 1257300 h 2038350"/>
              <a:gd name="connsiteX5" fmla="*/ 2205641 w 2205641"/>
              <a:gd name="connsiteY5" fmla="*/ 1485900 h 2038350"/>
              <a:gd name="connsiteX6" fmla="*/ 2177066 w 2205641"/>
              <a:gd name="connsiteY6" fmla="*/ 1828800 h 2038350"/>
              <a:gd name="connsiteX7" fmla="*/ 1672241 w 2205641"/>
              <a:gd name="connsiteY7" fmla="*/ 2038350 h 2038350"/>
              <a:gd name="connsiteX8" fmla="*/ 5558 w 2205641"/>
              <a:gd name="connsiteY8" fmla="*/ 576679 h 2038350"/>
              <a:gd name="connsiteX9" fmla="*/ 214916 w 2205641"/>
              <a:gd name="connsiteY9" fmla="*/ 0 h 2038350"/>
              <a:gd name="connsiteX10" fmla="*/ 519716 w 2205641"/>
              <a:gd name="connsiteY10" fmla="*/ 9525 h 2038350"/>
              <a:gd name="connsiteX0" fmla="*/ 519716 w 2205641"/>
              <a:gd name="connsiteY0" fmla="*/ 9525 h 2038350"/>
              <a:gd name="connsiteX1" fmla="*/ 776891 w 2205641"/>
              <a:gd name="connsiteY1" fmla="*/ 561975 h 2038350"/>
              <a:gd name="connsiteX2" fmla="*/ 595916 w 2205641"/>
              <a:gd name="connsiteY2" fmla="*/ 828675 h 2038350"/>
              <a:gd name="connsiteX3" fmla="*/ 1405541 w 2205641"/>
              <a:gd name="connsiteY3" fmla="*/ 1543050 h 2038350"/>
              <a:gd name="connsiteX4" fmla="*/ 1653191 w 2205641"/>
              <a:gd name="connsiteY4" fmla="*/ 1257300 h 2038350"/>
              <a:gd name="connsiteX5" fmla="*/ 2205641 w 2205641"/>
              <a:gd name="connsiteY5" fmla="*/ 1485900 h 2038350"/>
              <a:gd name="connsiteX6" fmla="*/ 2177066 w 2205641"/>
              <a:gd name="connsiteY6" fmla="*/ 1828800 h 2038350"/>
              <a:gd name="connsiteX7" fmla="*/ 1672241 w 2205641"/>
              <a:gd name="connsiteY7" fmla="*/ 2038350 h 2038350"/>
              <a:gd name="connsiteX8" fmla="*/ 5558 w 2205641"/>
              <a:gd name="connsiteY8" fmla="*/ 576679 h 2038350"/>
              <a:gd name="connsiteX9" fmla="*/ 214916 w 2205641"/>
              <a:gd name="connsiteY9" fmla="*/ 0 h 2038350"/>
              <a:gd name="connsiteX10" fmla="*/ 519716 w 2205641"/>
              <a:gd name="connsiteY10" fmla="*/ 9525 h 2038350"/>
              <a:gd name="connsiteX0" fmla="*/ 519716 w 2205641"/>
              <a:gd name="connsiteY0" fmla="*/ 9525 h 2038350"/>
              <a:gd name="connsiteX1" fmla="*/ 776891 w 2205641"/>
              <a:gd name="connsiteY1" fmla="*/ 561975 h 2038350"/>
              <a:gd name="connsiteX2" fmla="*/ 595916 w 2205641"/>
              <a:gd name="connsiteY2" fmla="*/ 828675 h 2038350"/>
              <a:gd name="connsiteX3" fmla="*/ 1405541 w 2205641"/>
              <a:gd name="connsiteY3" fmla="*/ 1543050 h 2038350"/>
              <a:gd name="connsiteX4" fmla="*/ 1653191 w 2205641"/>
              <a:gd name="connsiteY4" fmla="*/ 1257300 h 2038350"/>
              <a:gd name="connsiteX5" fmla="*/ 2205641 w 2205641"/>
              <a:gd name="connsiteY5" fmla="*/ 1485900 h 2038350"/>
              <a:gd name="connsiteX6" fmla="*/ 2177066 w 2205641"/>
              <a:gd name="connsiteY6" fmla="*/ 1828800 h 2038350"/>
              <a:gd name="connsiteX7" fmla="*/ 1672241 w 2205641"/>
              <a:gd name="connsiteY7" fmla="*/ 2038350 h 2038350"/>
              <a:gd name="connsiteX8" fmla="*/ 5558 w 2205641"/>
              <a:gd name="connsiteY8" fmla="*/ 576679 h 2038350"/>
              <a:gd name="connsiteX9" fmla="*/ 214916 w 2205641"/>
              <a:gd name="connsiteY9" fmla="*/ 0 h 2038350"/>
              <a:gd name="connsiteX10" fmla="*/ 519716 w 2205641"/>
              <a:gd name="connsiteY10" fmla="*/ 9525 h 2038350"/>
              <a:gd name="connsiteX0" fmla="*/ 519716 w 2205641"/>
              <a:gd name="connsiteY0" fmla="*/ 9525 h 2038350"/>
              <a:gd name="connsiteX1" fmla="*/ 776891 w 2205641"/>
              <a:gd name="connsiteY1" fmla="*/ 561975 h 2038350"/>
              <a:gd name="connsiteX2" fmla="*/ 595916 w 2205641"/>
              <a:gd name="connsiteY2" fmla="*/ 828675 h 2038350"/>
              <a:gd name="connsiteX3" fmla="*/ 1405541 w 2205641"/>
              <a:gd name="connsiteY3" fmla="*/ 1543050 h 2038350"/>
              <a:gd name="connsiteX4" fmla="*/ 1653191 w 2205641"/>
              <a:gd name="connsiteY4" fmla="*/ 1257300 h 2038350"/>
              <a:gd name="connsiteX5" fmla="*/ 2205641 w 2205641"/>
              <a:gd name="connsiteY5" fmla="*/ 1485900 h 2038350"/>
              <a:gd name="connsiteX6" fmla="*/ 2177066 w 2205641"/>
              <a:gd name="connsiteY6" fmla="*/ 1828800 h 2038350"/>
              <a:gd name="connsiteX7" fmla="*/ 1672241 w 2205641"/>
              <a:gd name="connsiteY7" fmla="*/ 2038350 h 2038350"/>
              <a:gd name="connsiteX8" fmla="*/ 5558 w 2205641"/>
              <a:gd name="connsiteY8" fmla="*/ 576679 h 2038350"/>
              <a:gd name="connsiteX9" fmla="*/ 214916 w 2205641"/>
              <a:gd name="connsiteY9" fmla="*/ 0 h 2038350"/>
              <a:gd name="connsiteX10" fmla="*/ 519716 w 2205641"/>
              <a:gd name="connsiteY10" fmla="*/ 9525 h 2038350"/>
              <a:gd name="connsiteX0" fmla="*/ 519716 w 2205641"/>
              <a:gd name="connsiteY0" fmla="*/ 9525 h 2038350"/>
              <a:gd name="connsiteX1" fmla="*/ 776891 w 2205641"/>
              <a:gd name="connsiteY1" fmla="*/ 561975 h 2038350"/>
              <a:gd name="connsiteX2" fmla="*/ 595916 w 2205641"/>
              <a:gd name="connsiteY2" fmla="*/ 828675 h 2038350"/>
              <a:gd name="connsiteX3" fmla="*/ 1405541 w 2205641"/>
              <a:gd name="connsiteY3" fmla="*/ 1543050 h 2038350"/>
              <a:gd name="connsiteX4" fmla="*/ 1653191 w 2205641"/>
              <a:gd name="connsiteY4" fmla="*/ 1257300 h 2038350"/>
              <a:gd name="connsiteX5" fmla="*/ 2205641 w 2205641"/>
              <a:gd name="connsiteY5" fmla="*/ 1485900 h 2038350"/>
              <a:gd name="connsiteX6" fmla="*/ 2177066 w 2205641"/>
              <a:gd name="connsiteY6" fmla="*/ 1828800 h 2038350"/>
              <a:gd name="connsiteX7" fmla="*/ 1672241 w 2205641"/>
              <a:gd name="connsiteY7" fmla="*/ 2038350 h 2038350"/>
              <a:gd name="connsiteX8" fmla="*/ 5558 w 2205641"/>
              <a:gd name="connsiteY8" fmla="*/ 576679 h 2038350"/>
              <a:gd name="connsiteX9" fmla="*/ 214916 w 2205641"/>
              <a:gd name="connsiteY9" fmla="*/ 0 h 2038350"/>
              <a:gd name="connsiteX10" fmla="*/ 519716 w 2205641"/>
              <a:gd name="connsiteY10" fmla="*/ 9525 h 2038350"/>
              <a:gd name="connsiteX0" fmla="*/ 519716 w 2205641"/>
              <a:gd name="connsiteY0" fmla="*/ 9525 h 2038350"/>
              <a:gd name="connsiteX1" fmla="*/ 776891 w 2205641"/>
              <a:gd name="connsiteY1" fmla="*/ 561975 h 2038350"/>
              <a:gd name="connsiteX2" fmla="*/ 595916 w 2205641"/>
              <a:gd name="connsiteY2" fmla="*/ 828675 h 2038350"/>
              <a:gd name="connsiteX3" fmla="*/ 1405541 w 2205641"/>
              <a:gd name="connsiteY3" fmla="*/ 1543050 h 2038350"/>
              <a:gd name="connsiteX4" fmla="*/ 1653191 w 2205641"/>
              <a:gd name="connsiteY4" fmla="*/ 1257300 h 2038350"/>
              <a:gd name="connsiteX5" fmla="*/ 2205641 w 2205641"/>
              <a:gd name="connsiteY5" fmla="*/ 1485900 h 2038350"/>
              <a:gd name="connsiteX6" fmla="*/ 2177066 w 2205641"/>
              <a:gd name="connsiteY6" fmla="*/ 1828800 h 2038350"/>
              <a:gd name="connsiteX7" fmla="*/ 1672241 w 2205641"/>
              <a:gd name="connsiteY7" fmla="*/ 2038350 h 2038350"/>
              <a:gd name="connsiteX8" fmla="*/ 5558 w 2205641"/>
              <a:gd name="connsiteY8" fmla="*/ 576679 h 2038350"/>
              <a:gd name="connsiteX9" fmla="*/ 214916 w 2205641"/>
              <a:gd name="connsiteY9" fmla="*/ 0 h 2038350"/>
              <a:gd name="connsiteX10" fmla="*/ 519716 w 2205641"/>
              <a:gd name="connsiteY10" fmla="*/ 9525 h 2038350"/>
              <a:gd name="connsiteX0" fmla="*/ 519716 w 2205641"/>
              <a:gd name="connsiteY0" fmla="*/ 9525 h 2039504"/>
              <a:gd name="connsiteX1" fmla="*/ 776891 w 2205641"/>
              <a:gd name="connsiteY1" fmla="*/ 561975 h 2039504"/>
              <a:gd name="connsiteX2" fmla="*/ 595916 w 2205641"/>
              <a:gd name="connsiteY2" fmla="*/ 828675 h 2039504"/>
              <a:gd name="connsiteX3" fmla="*/ 1405541 w 2205641"/>
              <a:gd name="connsiteY3" fmla="*/ 1543050 h 2039504"/>
              <a:gd name="connsiteX4" fmla="*/ 1653191 w 2205641"/>
              <a:gd name="connsiteY4" fmla="*/ 1257300 h 2039504"/>
              <a:gd name="connsiteX5" fmla="*/ 2205641 w 2205641"/>
              <a:gd name="connsiteY5" fmla="*/ 1485900 h 2039504"/>
              <a:gd name="connsiteX6" fmla="*/ 2177066 w 2205641"/>
              <a:gd name="connsiteY6" fmla="*/ 1828800 h 2039504"/>
              <a:gd name="connsiteX7" fmla="*/ 1672241 w 2205641"/>
              <a:gd name="connsiteY7" fmla="*/ 2038350 h 2039504"/>
              <a:gd name="connsiteX8" fmla="*/ 5558 w 2205641"/>
              <a:gd name="connsiteY8" fmla="*/ 576679 h 2039504"/>
              <a:gd name="connsiteX9" fmla="*/ 214916 w 2205641"/>
              <a:gd name="connsiteY9" fmla="*/ 0 h 2039504"/>
              <a:gd name="connsiteX10" fmla="*/ 519716 w 2205641"/>
              <a:gd name="connsiteY10" fmla="*/ 9525 h 2039504"/>
              <a:gd name="connsiteX0" fmla="*/ 519716 w 2205641"/>
              <a:gd name="connsiteY0" fmla="*/ 9525 h 2039390"/>
              <a:gd name="connsiteX1" fmla="*/ 776891 w 2205641"/>
              <a:gd name="connsiteY1" fmla="*/ 561975 h 2039390"/>
              <a:gd name="connsiteX2" fmla="*/ 595916 w 2205641"/>
              <a:gd name="connsiteY2" fmla="*/ 828675 h 2039390"/>
              <a:gd name="connsiteX3" fmla="*/ 1405541 w 2205641"/>
              <a:gd name="connsiteY3" fmla="*/ 1543050 h 2039390"/>
              <a:gd name="connsiteX4" fmla="*/ 1653191 w 2205641"/>
              <a:gd name="connsiteY4" fmla="*/ 1257300 h 2039390"/>
              <a:gd name="connsiteX5" fmla="*/ 2205641 w 2205641"/>
              <a:gd name="connsiteY5" fmla="*/ 1485900 h 2039390"/>
              <a:gd name="connsiteX6" fmla="*/ 2164792 w 2205641"/>
              <a:gd name="connsiteY6" fmla="*/ 1810389 h 2039390"/>
              <a:gd name="connsiteX7" fmla="*/ 1672241 w 2205641"/>
              <a:gd name="connsiteY7" fmla="*/ 2038350 h 2039390"/>
              <a:gd name="connsiteX8" fmla="*/ 5558 w 2205641"/>
              <a:gd name="connsiteY8" fmla="*/ 576679 h 2039390"/>
              <a:gd name="connsiteX9" fmla="*/ 214916 w 2205641"/>
              <a:gd name="connsiteY9" fmla="*/ 0 h 2039390"/>
              <a:gd name="connsiteX10" fmla="*/ 519716 w 2205641"/>
              <a:gd name="connsiteY10" fmla="*/ 9525 h 2039390"/>
              <a:gd name="connsiteX0" fmla="*/ 519716 w 2205641"/>
              <a:gd name="connsiteY0" fmla="*/ 9525 h 2039547"/>
              <a:gd name="connsiteX1" fmla="*/ 776891 w 2205641"/>
              <a:gd name="connsiteY1" fmla="*/ 561975 h 2039547"/>
              <a:gd name="connsiteX2" fmla="*/ 595916 w 2205641"/>
              <a:gd name="connsiteY2" fmla="*/ 828675 h 2039547"/>
              <a:gd name="connsiteX3" fmla="*/ 1405541 w 2205641"/>
              <a:gd name="connsiteY3" fmla="*/ 1543050 h 2039547"/>
              <a:gd name="connsiteX4" fmla="*/ 1653191 w 2205641"/>
              <a:gd name="connsiteY4" fmla="*/ 1257300 h 2039547"/>
              <a:gd name="connsiteX5" fmla="*/ 2205641 w 2205641"/>
              <a:gd name="connsiteY5" fmla="*/ 1485900 h 2039547"/>
              <a:gd name="connsiteX6" fmla="*/ 2137175 w 2205641"/>
              <a:gd name="connsiteY6" fmla="*/ 1834937 h 2039547"/>
              <a:gd name="connsiteX7" fmla="*/ 1672241 w 2205641"/>
              <a:gd name="connsiteY7" fmla="*/ 2038350 h 2039547"/>
              <a:gd name="connsiteX8" fmla="*/ 5558 w 2205641"/>
              <a:gd name="connsiteY8" fmla="*/ 576679 h 2039547"/>
              <a:gd name="connsiteX9" fmla="*/ 214916 w 2205641"/>
              <a:gd name="connsiteY9" fmla="*/ 0 h 2039547"/>
              <a:gd name="connsiteX10" fmla="*/ 519716 w 2205641"/>
              <a:gd name="connsiteY10" fmla="*/ 9525 h 2039547"/>
              <a:gd name="connsiteX0" fmla="*/ 519716 w 2205641"/>
              <a:gd name="connsiteY0" fmla="*/ 9525 h 2039326"/>
              <a:gd name="connsiteX1" fmla="*/ 776891 w 2205641"/>
              <a:gd name="connsiteY1" fmla="*/ 561975 h 2039326"/>
              <a:gd name="connsiteX2" fmla="*/ 595916 w 2205641"/>
              <a:gd name="connsiteY2" fmla="*/ 828675 h 2039326"/>
              <a:gd name="connsiteX3" fmla="*/ 1405541 w 2205641"/>
              <a:gd name="connsiteY3" fmla="*/ 1543050 h 2039326"/>
              <a:gd name="connsiteX4" fmla="*/ 1653191 w 2205641"/>
              <a:gd name="connsiteY4" fmla="*/ 1257300 h 2039326"/>
              <a:gd name="connsiteX5" fmla="*/ 2205641 w 2205641"/>
              <a:gd name="connsiteY5" fmla="*/ 1485900 h 2039326"/>
              <a:gd name="connsiteX6" fmla="*/ 2170928 w 2205641"/>
              <a:gd name="connsiteY6" fmla="*/ 1798115 h 2039326"/>
              <a:gd name="connsiteX7" fmla="*/ 1672241 w 2205641"/>
              <a:gd name="connsiteY7" fmla="*/ 2038350 h 2039326"/>
              <a:gd name="connsiteX8" fmla="*/ 5558 w 2205641"/>
              <a:gd name="connsiteY8" fmla="*/ 576679 h 2039326"/>
              <a:gd name="connsiteX9" fmla="*/ 214916 w 2205641"/>
              <a:gd name="connsiteY9" fmla="*/ 0 h 2039326"/>
              <a:gd name="connsiteX10" fmla="*/ 519716 w 2205641"/>
              <a:gd name="connsiteY10" fmla="*/ 9525 h 2039326"/>
              <a:gd name="connsiteX0" fmla="*/ 519716 w 2205641"/>
              <a:gd name="connsiteY0" fmla="*/ 9525 h 2040651"/>
              <a:gd name="connsiteX1" fmla="*/ 776891 w 2205641"/>
              <a:gd name="connsiteY1" fmla="*/ 561975 h 2040651"/>
              <a:gd name="connsiteX2" fmla="*/ 595916 w 2205641"/>
              <a:gd name="connsiteY2" fmla="*/ 828675 h 2040651"/>
              <a:gd name="connsiteX3" fmla="*/ 1405541 w 2205641"/>
              <a:gd name="connsiteY3" fmla="*/ 1543050 h 2040651"/>
              <a:gd name="connsiteX4" fmla="*/ 1653191 w 2205641"/>
              <a:gd name="connsiteY4" fmla="*/ 1257300 h 2040651"/>
              <a:gd name="connsiteX5" fmla="*/ 2205641 w 2205641"/>
              <a:gd name="connsiteY5" fmla="*/ 1485900 h 2040651"/>
              <a:gd name="connsiteX6" fmla="*/ 2170928 w 2205641"/>
              <a:gd name="connsiteY6" fmla="*/ 1798115 h 2040651"/>
              <a:gd name="connsiteX7" fmla="*/ 1672241 w 2205641"/>
              <a:gd name="connsiteY7" fmla="*/ 2038350 h 2040651"/>
              <a:gd name="connsiteX8" fmla="*/ 5558 w 2205641"/>
              <a:gd name="connsiteY8" fmla="*/ 576679 h 2040651"/>
              <a:gd name="connsiteX9" fmla="*/ 214916 w 2205641"/>
              <a:gd name="connsiteY9" fmla="*/ 0 h 2040651"/>
              <a:gd name="connsiteX10" fmla="*/ 519716 w 2205641"/>
              <a:gd name="connsiteY10" fmla="*/ 9525 h 2040651"/>
              <a:gd name="connsiteX0" fmla="*/ 519716 w 2205641"/>
              <a:gd name="connsiteY0" fmla="*/ 9525 h 2040728"/>
              <a:gd name="connsiteX1" fmla="*/ 776891 w 2205641"/>
              <a:gd name="connsiteY1" fmla="*/ 561975 h 2040728"/>
              <a:gd name="connsiteX2" fmla="*/ 595916 w 2205641"/>
              <a:gd name="connsiteY2" fmla="*/ 828675 h 2040728"/>
              <a:gd name="connsiteX3" fmla="*/ 1405541 w 2205641"/>
              <a:gd name="connsiteY3" fmla="*/ 1543050 h 2040728"/>
              <a:gd name="connsiteX4" fmla="*/ 1653191 w 2205641"/>
              <a:gd name="connsiteY4" fmla="*/ 1257300 h 2040728"/>
              <a:gd name="connsiteX5" fmla="*/ 2205641 w 2205641"/>
              <a:gd name="connsiteY5" fmla="*/ 1485900 h 2040728"/>
              <a:gd name="connsiteX6" fmla="*/ 2170928 w 2205641"/>
              <a:gd name="connsiteY6" fmla="*/ 1798115 h 2040728"/>
              <a:gd name="connsiteX7" fmla="*/ 1672241 w 2205641"/>
              <a:gd name="connsiteY7" fmla="*/ 2038350 h 2040728"/>
              <a:gd name="connsiteX8" fmla="*/ 5558 w 2205641"/>
              <a:gd name="connsiteY8" fmla="*/ 576679 h 2040728"/>
              <a:gd name="connsiteX9" fmla="*/ 214916 w 2205641"/>
              <a:gd name="connsiteY9" fmla="*/ 0 h 2040728"/>
              <a:gd name="connsiteX10" fmla="*/ 519716 w 2205641"/>
              <a:gd name="connsiteY10" fmla="*/ 9525 h 2040728"/>
              <a:gd name="connsiteX0" fmla="*/ 519716 w 2205641"/>
              <a:gd name="connsiteY0" fmla="*/ 9525 h 2038357"/>
              <a:gd name="connsiteX1" fmla="*/ 776891 w 2205641"/>
              <a:gd name="connsiteY1" fmla="*/ 561975 h 2038357"/>
              <a:gd name="connsiteX2" fmla="*/ 595916 w 2205641"/>
              <a:gd name="connsiteY2" fmla="*/ 828675 h 2038357"/>
              <a:gd name="connsiteX3" fmla="*/ 1405541 w 2205641"/>
              <a:gd name="connsiteY3" fmla="*/ 1543050 h 2038357"/>
              <a:gd name="connsiteX4" fmla="*/ 1653191 w 2205641"/>
              <a:gd name="connsiteY4" fmla="*/ 1257300 h 2038357"/>
              <a:gd name="connsiteX5" fmla="*/ 2205641 w 2205641"/>
              <a:gd name="connsiteY5" fmla="*/ 1485900 h 2038357"/>
              <a:gd name="connsiteX6" fmla="*/ 2170928 w 2205641"/>
              <a:gd name="connsiteY6" fmla="*/ 1798115 h 2038357"/>
              <a:gd name="connsiteX7" fmla="*/ 1672241 w 2205641"/>
              <a:gd name="connsiteY7" fmla="*/ 2038350 h 2038357"/>
              <a:gd name="connsiteX8" fmla="*/ 5558 w 2205641"/>
              <a:gd name="connsiteY8" fmla="*/ 576679 h 2038357"/>
              <a:gd name="connsiteX9" fmla="*/ 214916 w 2205641"/>
              <a:gd name="connsiteY9" fmla="*/ 0 h 2038357"/>
              <a:gd name="connsiteX10" fmla="*/ 519716 w 2205641"/>
              <a:gd name="connsiteY10" fmla="*/ 9525 h 2038357"/>
              <a:gd name="connsiteX0" fmla="*/ 519716 w 2205641"/>
              <a:gd name="connsiteY0" fmla="*/ 9525 h 2038350"/>
              <a:gd name="connsiteX1" fmla="*/ 776891 w 2205641"/>
              <a:gd name="connsiteY1" fmla="*/ 561975 h 2038350"/>
              <a:gd name="connsiteX2" fmla="*/ 595916 w 2205641"/>
              <a:gd name="connsiteY2" fmla="*/ 828675 h 2038350"/>
              <a:gd name="connsiteX3" fmla="*/ 1405541 w 2205641"/>
              <a:gd name="connsiteY3" fmla="*/ 1543050 h 2038350"/>
              <a:gd name="connsiteX4" fmla="*/ 1653191 w 2205641"/>
              <a:gd name="connsiteY4" fmla="*/ 1257300 h 2038350"/>
              <a:gd name="connsiteX5" fmla="*/ 2205641 w 2205641"/>
              <a:gd name="connsiteY5" fmla="*/ 1485900 h 2038350"/>
              <a:gd name="connsiteX6" fmla="*/ 2170928 w 2205641"/>
              <a:gd name="connsiteY6" fmla="*/ 1798115 h 2038350"/>
              <a:gd name="connsiteX7" fmla="*/ 1672241 w 2205641"/>
              <a:gd name="connsiteY7" fmla="*/ 2038350 h 2038350"/>
              <a:gd name="connsiteX8" fmla="*/ 5558 w 2205641"/>
              <a:gd name="connsiteY8" fmla="*/ 576679 h 2038350"/>
              <a:gd name="connsiteX9" fmla="*/ 214916 w 2205641"/>
              <a:gd name="connsiteY9" fmla="*/ 0 h 2038350"/>
              <a:gd name="connsiteX10" fmla="*/ 519716 w 2205641"/>
              <a:gd name="connsiteY10" fmla="*/ 9525 h 2038350"/>
              <a:gd name="connsiteX0" fmla="*/ 519716 w 2210533"/>
              <a:gd name="connsiteY0" fmla="*/ 9525 h 2038350"/>
              <a:gd name="connsiteX1" fmla="*/ 776891 w 2210533"/>
              <a:gd name="connsiteY1" fmla="*/ 561975 h 2038350"/>
              <a:gd name="connsiteX2" fmla="*/ 595916 w 2210533"/>
              <a:gd name="connsiteY2" fmla="*/ 828675 h 2038350"/>
              <a:gd name="connsiteX3" fmla="*/ 1405541 w 2210533"/>
              <a:gd name="connsiteY3" fmla="*/ 1543050 h 2038350"/>
              <a:gd name="connsiteX4" fmla="*/ 1653191 w 2210533"/>
              <a:gd name="connsiteY4" fmla="*/ 1257300 h 2038350"/>
              <a:gd name="connsiteX5" fmla="*/ 2205641 w 2210533"/>
              <a:gd name="connsiteY5" fmla="*/ 1485900 h 2038350"/>
              <a:gd name="connsiteX6" fmla="*/ 2170928 w 2210533"/>
              <a:gd name="connsiteY6" fmla="*/ 1798115 h 2038350"/>
              <a:gd name="connsiteX7" fmla="*/ 1672241 w 2210533"/>
              <a:gd name="connsiteY7" fmla="*/ 2038350 h 2038350"/>
              <a:gd name="connsiteX8" fmla="*/ 5558 w 2210533"/>
              <a:gd name="connsiteY8" fmla="*/ 576679 h 2038350"/>
              <a:gd name="connsiteX9" fmla="*/ 214916 w 2210533"/>
              <a:gd name="connsiteY9" fmla="*/ 0 h 2038350"/>
              <a:gd name="connsiteX10" fmla="*/ 519716 w 2210533"/>
              <a:gd name="connsiteY10" fmla="*/ 9525 h 2038350"/>
              <a:gd name="connsiteX0" fmla="*/ 519716 w 2215210"/>
              <a:gd name="connsiteY0" fmla="*/ 9525 h 2038350"/>
              <a:gd name="connsiteX1" fmla="*/ 776891 w 2215210"/>
              <a:gd name="connsiteY1" fmla="*/ 561975 h 2038350"/>
              <a:gd name="connsiteX2" fmla="*/ 595916 w 2215210"/>
              <a:gd name="connsiteY2" fmla="*/ 828675 h 2038350"/>
              <a:gd name="connsiteX3" fmla="*/ 1405541 w 2215210"/>
              <a:gd name="connsiteY3" fmla="*/ 1543050 h 2038350"/>
              <a:gd name="connsiteX4" fmla="*/ 1653191 w 2215210"/>
              <a:gd name="connsiteY4" fmla="*/ 1257300 h 2038350"/>
              <a:gd name="connsiteX5" fmla="*/ 2205641 w 2215210"/>
              <a:gd name="connsiteY5" fmla="*/ 1485900 h 2038350"/>
              <a:gd name="connsiteX6" fmla="*/ 2170928 w 2215210"/>
              <a:gd name="connsiteY6" fmla="*/ 1798115 h 2038350"/>
              <a:gd name="connsiteX7" fmla="*/ 1672241 w 2215210"/>
              <a:gd name="connsiteY7" fmla="*/ 2038350 h 2038350"/>
              <a:gd name="connsiteX8" fmla="*/ 5558 w 2215210"/>
              <a:gd name="connsiteY8" fmla="*/ 576679 h 2038350"/>
              <a:gd name="connsiteX9" fmla="*/ 214916 w 2215210"/>
              <a:gd name="connsiteY9" fmla="*/ 0 h 2038350"/>
              <a:gd name="connsiteX10" fmla="*/ 519716 w 2215210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53191 w 2216643"/>
              <a:gd name="connsiteY4" fmla="*/ 1257300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53191 w 2216643"/>
              <a:gd name="connsiteY4" fmla="*/ 1257300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95916 w 2216643"/>
              <a:gd name="connsiteY2" fmla="*/ 828675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68300 w 2216643"/>
              <a:gd name="connsiteY2" fmla="*/ 794922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25342 w 2216643"/>
              <a:gd name="connsiteY2" fmla="*/ 767306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76891 w 2216643"/>
              <a:gd name="connsiteY1" fmla="*/ 561975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58481 w 2216643"/>
              <a:gd name="connsiteY1" fmla="*/ 580385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61550 w 2216643"/>
              <a:gd name="connsiteY1" fmla="*/ 549701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19716 w 2216643"/>
              <a:gd name="connsiteY0" fmla="*/ 9525 h 2038350"/>
              <a:gd name="connsiteX1" fmla="*/ 761550 w 2216643"/>
              <a:gd name="connsiteY1" fmla="*/ 549701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19716 w 2216643"/>
              <a:gd name="connsiteY10" fmla="*/ 9525 h 2038350"/>
              <a:gd name="connsiteX0" fmla="*/ 538127 w 2216643"/>
              <a:gd name="connsiteY0" fmla="*/ 3388 h 2038350"/>
              <a:gd name="connsiteX1" fmla="*/ 761550 w 2216643"/>
              <a:gd name="connsiteY1" fmla="*/ 549701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38127 w 2216643"/>
              <a:gd name="connsiteY10" fmla="*/ 3388 h 2038350"/>
              <a:gd name="connsiteX0" fmla="*/ 538127 w 2216643"/>
              <a:gd name="connsiteY0" fmla="*/ 3388 h 2038350"/>
              <a:gd name="connsiteX1" fmla="*/ 761550 w 2216643"/>
              <a:gd name="connsiteY1" fmla="*/ 549701 h 2038350"/>
              <a:gd name="connsiteX2" fmla="*/ 559095 w 2216643"/>
              <a:gd name="connsiteY2" fmla="*/ 801059 h 2038350"/>
              <a:gd name="connsiteX3" fmla="*/ 1405541 w 2216643"/>
              <a:gd name="connsiteY3" fmla="*/ 1543050 h 2038350"/>
              <a:gd name="connsiteX4" fmla="*/ 1662397 w 2216643"/>
              <a:gd name="connsiteY4" fmla="*/ 1235821 h 2038350"/>
              <a:gd name="connsiteX5" fmla="*/ 2205641 w 2216643"/>
              <a:gd name="connsiteY5" fmla="*/ 1485900 h 2038350"/>
              <a:gd name="connsiteX6" fmla="*/ 2170928 w 2216643"/>
              <a:gd name="connsiteY6" fmla="*/ 1798115 h 2038350"/>
              <a:gd name="connsiteX7" fmla="*/ 1672241 w 2216643"/>
              <a:gd name="connsiteY7" fmla="*/ 2038350 h 2038350"/>
              <a:gd name="connsiteX8" fmla="*/ 5558 w 2216643"/>
              <a:gd name="connsiteY8" fmla="*/ 576679 h 2038350"/>
              <a:gd name="connsiteX9" fmla="*/ 214916 w 2216643"/>
              <a:gd name="connsiteY9" fmla="*/ 0 h 2038350"/>
              <a:gd name="connsiteX10" fmla="*/ 538127 w 2216643"/>
              <a:gd name="connsiteY10" fmla="*/ 3388 h 2038350"/>
              <a:gd name="connsiteX0" fmla="*/ 538127 w 2216643"/>
              <a:gd name="connsiteY0" fmla="*/ 12079 h 2047041"/>
              <a:gd name="connsiteX1" fmla="*/ 761550 w 2216643"/>
              <a:gd name="connsiteY1" fmla="*/ 558392 h 2047041"/>
              <a:gd name="connsiteX2" fmla="*/ 559095 w 2216643"/>
              <a:gd name="connsiteY2" fmla="*/ 809750 h 2047041"/>
              <a:gd name="connsiteX3" fmla="*/ 1405541 w 2216643"/>
              <a:gd name="connsiteY3" fmla="*/ 1551741 h 2047041"/>
              <a:gd name="connsiteX4" fmla="*/ 1662397 w 2216643"/>
              <a:gd name="connsiteY4" fmla="*/ 1244512 h 2047041"/>
              <a:gd name="connsiteX5" fmla="*/ 2205641 w 2216643"/>
              <a:gd name="connsiteY5" fmla="*/ 1494591 h 2047041"/>
              <a:gd name="connsiteX6" fmla="*/ 2170928 w 2216643"/>
              <a:gd name="connsiteY6" fmla="*/ 1806806 h 2047041"/>
              <a:gd name="connsiteX7" fmla="*/ 1672241 w 2216643"/>
              <a:gd name="connsiteY7" fmla="*/ 2047041 h 2047041"/>
              <a:gd name="connsiteX8" fmla="*/ 5558 w 2216643"/>
              <a:gd name="connsiteY8" fmla="*/ 585370 h 2047041"/>
              <a:gd name="connsiteX9" fmla="*/ 214916 w 2216643"/>
              <a:gd name="connsiteY9" fmla="*/ 8691 h 2047041"/>
              <a:gd name="connsiteX10" fmla="*/ 538127 w 2216643"/>
              <a:gd name="connsiteY10" fmla="*/ 12079 h 2047041"/>
              <a:gd name="connsiteX0" fmla="*/ 538432 w 2216948"/>
              <a:gd name="connsiteY0" fmla="*/ 8806 h 2043768"/>
              <a:gd name="connsiteX1" fmla="*/ 761855 w 2216948"/>
              <a:gd name="connsiteY1" fmla="*/ 555119 h 2043768"/>
              <a:gd name="connsiteX2" fmla="*/ 559400 w 2216948"/>
              <a:gd name="connsiteY2" fmla="*/ 806477 h 2043768"/>
              <a:gd name="connsiteX3" fmla="*/ 1405846 w 2216948"/>
              <a:gd name="connsiteY3" fmla="*/ 1548468 h 2043768"/>
              <a:gd name="connsiteX4" fmla="*/ 1662702 w 2216948"/>
              <a:gd name="connsiteY4" fmla="*/ 1241239 h 2043768"/>
              <a:gd name="connsiteX5" fmla="*/ 2205946 w 2216948"/>
              <a:gd name="connsiteY5" fmla="*/ 1491318 h 2043768"/>
              <a:gd name="connsiteX6" fmla="*/ 2171233 w 2216948"/>
              <a:gd name="connsiteY6" fmla="*/ 1803533 h 2043768"/>
              <a:gd name="connsiteX7" fmla="*/ 1672546 w 2216948"/>
              <a:gd name="connsiteY7" fmla="*/ 2043768 h 2043768"/>
              <a:gd name="connsiteX8" fmla="*/ 5863 w 2216948"/>
              <a:gd name="connsiteY8" fmla="*/ 582097 h 2043768"/>
              <a:gd name="connsiteX9" fmla="*/ 209084 w 2216948"/>
              <a:gd name="connsiteY9" fmla="*/ 20760 h 2043768"/>
              <a:gd name="connsiteX10" fmla="*/ 538432 w 2216948"/>
              <a:gd name="connsiteY10" fmla="*/ 8806 h 2043768"/>
              <a:gd name="connsiteX0" fmla="*/ 538432 w 2216948"/>
              <a:gd name="connsiteY0" fmla="*/ 16347 h 2051309"/>
              <a:gd name="connsiteX1" fmla="*/ 761855 w 2216948"/>
              <a:gd name="connsiteY1" fmla="*/ 562660 h 2051309"/>
              <a:gd name="connsiteX2" fmla="*/ 559400 w 2216948"/>
              <a:gd name="connsiteY2" fmla="*/ 814018 h 2051309"/>
              <a:gd name="connsiteX3" fmla="*/ 1405846 w 2216948"/>
              <a:gd name="connsiteY3" fmla="*/ 1556009 h 2051309"/>
              <a:gd name="connsiteX4" fmla="*/ 1662702 w 2216948"/>
              <a:gd name="connsiteY4" fmla="*/ 1248780 h 2051309"/>
              <a:gd name="connsiteX5" fmla="*/ 2205946 w 2216948"/>
              <a:gd name="connsiteY5" fmla="*/ 1498859 h 2051309"/>
              <a:gd name="connsiteX6" fmla="*/ 2171233 w 2216948"/>
              <a:gd name="connsiteY6" fmla="*/ 1811074 h 2051309"/>
              <a:gd name="connsiteX7" fmla="*/ 1672546 w 2216948"/>
              <a:gd name="connsiteY7" fmla="*/ 2051309 h 2051309"/>
              <a:gd name="connsiteX8" fmla="*/ 5863 w 2216948"/>
              <a:gd name="connsiteY8" fmla="*/ 589638 h 2051309"/>
              <a:gd name="connsiteX9" fmla="*/ 209084 w 2216948"/>
              <a:gd name="connsiteY9" fmla="*/ 28301 h 2051309"/>
              <a:gd name="connsiteX10" fmla="*/ 538432 w 2216948"/>
              <a:gd name="connsiteY10" fmla="*/ 16347 h 2051309"/>
              <a:gd name="connsiteX0" fmla="*/ 538432 w 2216948"/>
              <a:gd name="connsiteY0" fmla="*/ 9238 h 2044200"/>
              <a:gd name="connsiteX1" fmla="*/ 761855 w 2216948"/>
              <a:gd name="connsiteY1" fmla="*/ 555551 h 2044200"/>
              <a:gd name="connsiteX2" fmla="*/ 559400 w 2216948"/>
              <a:gd name="connsiteY2" fmla="*/ 806909 h 2044200"/>
              <a:gd name="connsiteX3" fmla="*/ 1405846 w 2216948"/>
              <a:gd name="connsiteY3" fmla="*/ 1548900 h 2044200"/>
              <a:gd name="connsiteX4" fmla="*/ 1662702 w 2216948"/>
              <a:gd name="connsiteY4" fmla="*/ 1241671 h 2044200"/>
              <a:gd name="connsiteX5" fmla="*/ 2205946 w 2216948"/>
              <a:gd name="connsiteY5" fmla="*/ 1491750 h 2044200"/>
              <a:gd name="connsiteX6" fmla="*/ 2171233 w 2216948"/>
              <a:gd name="connsiteY6" fmla="*/ 1803965 h 2044200"/>
              <a:gd name="connsiteX7" fmla="*/ 1672546 w 2216948"/>
              <a:gd name="connsiteY7" fmla="*/ 2044200 h 2044200"/>
              <a:gd name="connsiteX8" fmla="*/ 5863 w 2216948"/>
              <a:gd name="connsiteY8" fmla="*/ 582529 h 2044200"/>
              <a:gd name="connsiteX9" fmla="*/ 209084 w 2216948"/>
              <a:gd name="connsiteY9" fmla="*/ 48809 h 2044200"/>
              <a:gd name="connsiteX10" fmla="*/ 538432 w 2216948"/>
              <a:gd name="connsiteY10" fmla="*/ 9238 h 2044200"/>
              <a:gd name="connsiteX0" fmla="*/ 538432 w 2216948"/>
              <a:gd name="connsiteY0" fmla="*/ 17164 h 2052126"/>
              <a:gd name="connsiteX1" fmla="*/ 761855 w 2216948"/>
              <a:gd name="connsiteY1" fmla="*/ 563477 h 2052126"/>
              <a:gd name="connsiteX2" fmla="*/ 559400 w 2216948"/>
              <a:gd name="connsiteY2" fmla="*/ 814835 h 2052126"/>
              <a:gd name="connsiteX3" fmla="*/ 1405846 w 2216948"/>
              <a:gd name="connsiteY3" fmla="*/ 1556826 h 2052126"/>
              <a:gd name="connsiteX4" fmla="*/ 1662702 w 2216948"/>
              <a:gd name="connsiteY4" fmla="*/ 1249597 h 2052126"/>
              <a:gd name="connsiteX5" fmla="*/ 2205946 w 2216948"/>
              <a:gd name="connsiteY5" fmla="*/ 1499676 h 2052126"/>
              <a:gd name="connsiteX6" fmla="*/ 2171233 w 2216948"/>
              <a:gd name="connsiteY6" fmla="*/ 1811891 h 2052126"/>
              <a:gd name="connsiteX7" fmla="*/ 1672546 w 2216948"/>
              <a:gd name="connsiteY7" fmla="*/ 2052126 h 2052126"/>
              <a:gd name="connsiteX8" fmla="*/ 5863 w 2216948"/>
              <a:gd name="connsiteY8" fmla="*/ 590455 h 2052126"/>
              <a:gd name="connsiteX9" fmla="*/ 209084 w 2216948"/>
              <a:gd name="connsiteY9" fmla="*/ 56735 h 2052126"/>
              <a:gd name="connsiteX10" fmla="*/ 538432 w 2216948"/>
              <a:gd name="connsiteY10" fmla="*/ 17164 h 2052126"/>
              <a:gd name="connsiteX0" fmla="*/ 538142 w 2216658"/>
              <a:gd name="connsiteY0" fmla="*/ 17164 h 2052126"/>
              <a:gd name="connsiteX1" fmla="*/ 761565 w 2216658"/>
              <a:gd name="connsiteY1" fmla="*/ 563477 h 2052126"/>
              <a:gd name="connsiteX2" fmla="*/ 559110 w 2216658"/>
              <a:gd name="connsiteY2" fmla="*/ 814835 h 2052126"/>
              <a:gd name="connsiteX3" fmla="*/ 1405556 w 2216658"/>
              <a:gd name="connsiteY3" fmla="*/ 1556826 h 2052126"/>
              <a:gd name="connsiteX4" fmla="*/ 1662412 w 2216658"/>
              <a:gd name="connsiteY4" fmla="*/ 1249597 h 2052126"/>
              <a:gd name="connsiteX5" fmla="*/ 2205656 w 2216658"/>
              <a:gd name="connsiteY5" fmla="*/ 1499676 h 2052126"/>
              <a:gd name="connsiteX6" fmla="*/ 2170943 w 2216658"/>
              <a:gd name="connsiteY6" fmla="*/ 1811891 h 2052126"/>
              <a:gd name="connsiteX7" fmla="*/ 1672256 w 2216658"/>
              <a:gd name="connsiteY7" fmla="*/ 2052126 h 2052126"/>
              <a:gd name="connsiteX8" fmla="*/ 5573 w 2216658"/>
              <a:gd name="connsiteY8" fmla="*/ 590455 h 2052126"/>
              <a:gd name="connsiteX9" fmla="*/ 208794 w 2216658"/>
              <a:gd name="connsiteY9" fmla="*/ 56735 h 2052126"/>
              <a:gd name="connsiteX10" fmla="*/ 538142 w 2216658"/>
              <a:gd name="connsiteY10" fmla="*/ 17164 h 2052126"/>
              <a:gd name="connsiteX0" fmla="*/ 532750 w 2211266"/>
              <a:gd name="connsiteY0" fmla="*/ 17164 h 2052126"/>
              <a:gd name="connsiteX1" fmla="*/ 756173 w 2211266"/>
              <a:gd name="connsiteY1" fmla="*/ 563477 h 2052126"/>
              <a:gd name="connsiteX2" fmla="*/ 553718 w 2211266"/>
              <a:gd name="connsiteY2" fmla="*/ 814835 h 2052126"/>
              <a:gd name="connsiteX3" fmla="*/ 1400164 w 2211266"/>
              <a:gd name="connsiteY3" fmla="*/ 1556826 h 2052126"/>
              <a:gd name="connsiteX4" fmla="*/ 1657020 w 2211266"/>
              <a:gd name="connsiteY4" fmla="*/ 1249597 h 2052126"/>
              <a:gd name="connsiteX5" fmla="*/ 2200264 w 2211266"/>
              <a:gd name="connsiteY5" fmla="*/ 1499676 h 2052126"/>
              <a:gd name="connsiteX6" fmla="*/ 2165551 w 2211266"/>
              <a:gd name="connsiteY6" fmla="*/ 1811891 h 2052126"/>
              <a:gd name="connsiteX7" fmla="*/ 1666864 w 2211266"/>
              <a:gd name="connsiteY7" fmla="*/ 2052126 h 2052126"/>
              <a:gd name="connsiteX8" fmla="*/ 181 w 2211266"/>
              <a:gd name="connsiteY8" fmla="*/ 590455 h 2052126"/>
              <a:gd name="connsiteX9" fmla="*/ 203402 w 2211266"/>
              <a:gd name="connsiteY9" fmla="*/ 56735 h 2052126"/>
              <a:gd name="connsiteX10" fmla="*/ 532750 w 2211266"/>
              <a:gd name="connsiteY10" fmla="*/ 17164 h 2052126"/>
              <a:gd name="connsiteX0" fmla="*/ 532750 w 2211266"/>
              <a:gd name="connsiteY0" fmla="*/ 17164 h 2052126"/>
              <a:gd name="connsiteX1" fmla="*/ 756173 w 2211266"/>
              <a:gd name="connsiteY1" fmla="*/ 563477 h 2052126"/>
              <a:gd name="connsiteX2" fmla="*/ 553718 w 2211266"/>
              <a:gd name="connsiteY2" fmla="*/ 814835 h 2052126"/>
              <a:gd name="connsiteX3" fmla="*/ 1400164 w 2211266"/>
              <a:gd name="connsiteY3" fmla="*/ 1556826 h 2052126"/>
              <a:gd name="connsiteX4" fmla="*/ 1657020 w 2211266"/>
              <a:gd name="connsiteY4" fmla="*/ 1249597 h 2052126"/>
              <a:gd name="connsiteX5" fmla="*/ 2200264 w 2211266"/>
              <a:gd name="connsiteY5" fmla="*/ 1499676 h 2052126"/>
              <a:gd name="connsiteX6" fmla="*/ 2165551 w 2211266"/>
              <a:gd name="connsiteY6" fmla="*/ 1811891 h 2052126"/>
              <a:gd name="connsiteX7" fmla="*/ 1666864 w 2211266"/>
              <a:gd name="connsiteY7" fmla="*/ 2052126 h 2052126"/>
              <a:gd name="connsiteX8" fmla="*/ 181 w 2211266"/>
              <a:gd name="connsiteY8" fmla="*/ 590455 h 2052126"/>
              <a:gd name="connsiteX9" fmla="*/ 203402 w 2211266"/>
              <a:gd name="connsiteY9" fmla="*/ 56735 h 2052126"/>
              <a:gd name="connsiteX10" fmla="*/ 532750 w 2211266"/>
              <a:gd name="connsiteY10" fmla="*/ 17164 h 2052126"/>
              <a:gd name="connsiteX0" fmla="*/ 514412 w 2192928"/>
              <a:gd name="connsiteY0" fmla="*/ 17164 h 2052126"/>
              <a:gd name="connsiteX1" fmla="*/ 737835 w 2192928"/>
              <a:gd name="connsiteY1" fmla="*/ 563477 h 2052126"/>
              <a:gd name="connsiteX2" fmla="*/ 535380 w 2192928"/>
              <a:gd name="connsiteY2" fmla="*/ 814835 h 2052126"/>
              <a:gd name="connsiteX3" fmla="*/ 1381826 w 2192928"/>
              <a:gd name="connsiteY3" fmla="*/ 1556826 h 2052126"/>
              <a:gd name="connsiteX4" fmla="*/ 1638682 w 2192928"/>
              <a:gd name="connsiteY4" fmla="*/ 1249597 h 2052126"/>
              <a:gd name="connsiteX5" fmla="*/ 2181926 w 2192928"/>
              <a:gd name="connsiteY5" fmla="*/ 1499676 h 2052126"/>
              <a:gd name="connsiteX6" fmla="*/ 2147213 w 2192928"/>
              <a:gd name="connsiteY6" fmla="*/ 1811891 h 2052126"/>
              <a:gd name="connsiteX7" fmla="*/ 1648526 w 2192928"/>
              <a:gd name="connsiteY7" fmla="*/ 2052126 h 2052126"/>
              <a:gd name="connsiteX8" fmla="*/ 254 w 2192928"/>
              <a:gd name="connsiteY8" fmla="*/ 593523 h 2052126"/>
              <a:gd name="connsiteX9" fmla="*/ 185064 w 2192928"/>
              <a:gd name="connsiteY9" fmla="*/ 56735 h 2052126"/>
              <a:gd name="connsiteX10" fmla="*/ 514412 w 2192928"/>
              <a:gd name="connsiteY10" fmla="*/ 17164 h 2052126"/>
              <a:gd name="connsiteX0" fmla="*/ 520753 w 2199269"/>
              <a:gd name="connsiteY0" fmla="*/ 17164 h 2052126"/>
              <a:gd name="connsiteX1" fmla="*/ 744176 w 2199269"/>
              <a:gd name="connsiteY1" fmla="*/ 563477 h 2052126"/>
              <a:gd name="connsiteX2" fmla="*/ 541721 w 2199269"/>
              <a:gd name="connsiteY2" fmla="*/ 814835 h 2052126"/>
              <a:gd name="connsiteX3" fmla="*/ 1388167 w 2199269"/>
              <a:gd name="connsiteY3" fmla="*/ 1556826 h 2052126"/>
              <a:gd name="connsiteX4" fmla="*/ 1645023 w 2199269"/>
              <a:gd name="connsiteY4" fmla="*/ 1249597 h 2052126"/>
              <a:gd name="connsiteX5" fmla="*/ 2188267 w 2199269"/>
              <a:gd name="connsiteY5" fmla="*/ 1499676 h 2052126"/>
              <a:gd name="connsiteX6" fmla="*/ 2153554 w 2199269"/>
              <a:gd name="connsiteY6" fmla="*/ 1811891 h 2052126"/>
              <a:gd name="connsiteX7" fmla="*/ 1654867 w 2199269"/>
              <a:gd name="connsiteY7" fmla="*/ 2052126 h 2052126"/>
              <a:gd name="connsiteX8" fmla="*/ 6595 w 2199269"/>
              <a:gd name="connsiteY8" fmla="*/ 593523 h 2052126"/>
              <a:gd name="connsiteX9" fmla="*/ 191405 w 2199269"/>
              <a:gd name="connsiteY9" fmla="*/ 56735 h 2052126"/>
              <a:gd name="connsiteX10" fmla="*/ 520753 w 2199269"/>
              <a:gd name="connsiteY10" fmla="*/ 17164 h 2052126"/>
              <a:gd name="connsiteX0" fmla="*/ 532311 w 2210827"/>
              <a:gd name="connsiteY0" fmla="*/ 17164 h 2052126"/>
              <a:gd name="connsiteX1" fmla="*/ 755734 w 2210827"/>
              <a:gd name="connsiteY1" fmla="*/ 563477 h 2052126"/>
              <a:gd name="connsiteX2" fmla="*/ 553279 w 2210827"/>
              <a:gd name="connsiteY2" fmla="*/ 814835 h 2052126"/>
              <a:gd name="connsiteX3" fmla="*/ 1399725 w 2210827"/>
              <a:gd name="connsiteY3" fmla="*/ 1556826 h 2052126"/>
              <a:gd name="connsiteX4" fmla="*/ 1656581 w 2210827"/>
              <a:gd name="connsiteY4" fmla="*/ 1249597 h 2052126"/>
              <a:gd name="connsiteX5" fmla="*/ 2199825 w 2210827"/>
              <a:gd name="connsiteY5" fmla="*/ 1499676 h 2052126"/>
              <a:gd name="connsiteX6" fmla="*/ 2165112 w 2210827"/>
              <a:gd name="connsiteY6" fmla="*/ 1811891 h 2052126"/>
              <a:gd name="connsiteX7" fmla="*/ 1666425 w 2210827"/>
              <a:gd name="connsiteY7" fmla="*/ 2052126 h 2052126"/>
              <a:gd name="connsiteX8" fmla="*/ 5879 w 2210827"/>
              <a:gd name="connsiteY8" fmla="*/ 590455 h 2052126"/>
              <a:gd name="connsiteX9" fmla="*/ 202963 w 2210827"/>
              <a:gd name="connsiteY9" fmla="*/ 56735 h 2052126"/>
              <a:gd name="connsiteX10" fmla="*/ 532311 w 2210827"/>
              <a:gd name="connsiteY10" fmla="*/ 17164 h 2052126"/>
              <a:gd name="connsiteX0" fmla="*/ 532311 w 2205014"/>
              <a:gd name="connsiteY0" fmla="*/ 17164 h 2052126"/>
              <a:gd name="connsiteX1" fmla="*/ 755734 w 2205014"/>
              <a:gd name="connsiteY1" fmla="*/ 563477 h 2052126"/>
              <a:gd name="connsiteX2" fmla="*/ 553279 w 2205014"/>
              <a:gd name="connsiteY2" fmla="*/ 814835 h 2052126"/>
              <a:gd name="connsiteX3" fmla="*/ 1399725 w 2205014"/>
              <a:gd name="connsiteY3" fmla="*/ 1556826 h 2052126"/>
              <a:gd name="connsiteX4" fmla="*/ 1656581 w 2205014"/>
              <a:gd name="connsiteY4" fmla="*/ 1249597 h 2052126"/>
              <a:gd name="connsiteX5" fmla="*/ 2199825 w 2205014"/>
              <a:gd name="connsiteY5" fmla="*/ 1499676 h 2052126"/>
              <a:gd name="connsiteX6" fmla="*/ 2131359 w 2205014"/>
              <a:gd name="connsiteY6" fmla="*/ 1818028 h 2052126"/>
              <a:gd name="connsiteX7" fmla="*/ 1666425 w 2205014"/>
              <a:gd name="connsiteY7" fmla="*/ 2052126 h 2052126"/>
              <a:gd name="connsiteX8" fmla="*/ 5879 w 2205014"/>
              <a:gd name="connsiteY8" fmla="*/ 590455 h 2052126"/>
              <a:gd name="connsiteX9" fmla="*/ 202963 w 2205014"/>
              <a:gd name="connsiteY9" fmla="*/ 56735 h 2052126"/>
              <a:gd name="connsiteX10" fmla="*/ 532311 w 2205014"/>
              <a:gd name="connsiteY10" fmla="*/ 17164 h 2052126"/>
              <a:gd name="connsiteX0" fmla="*/ 532311 w 2202839"/>
              <a:gd name="connsiteY0" fmla="*/ 17164 h 2052126"/>
              <a:gd name="connsiteX1" fmla="*/ 755734 w 2202839"/>
              <a:gd name="connsiteY1" fmla="*/ 563477 h 2052126"/>
              <a:gd name="connsiteX2" fmla="*/ 553279 w 2202839"/>
              <a:gd name="connsiteY2" fmla="*/ 814835 h 2052126"/>
              <a:gd name="connsiteX3" fmla="*/ 1399725 w 2202839"/>
              <a:gd name="connsiteY3" fmla="*/ 1556826 h 2052126"/>
              <a:gd name="connsiteX4" fmla="*/ 1656581 w 2202839"/>
              <a:gd name="connsiteY4" fmla="*/ 1249597 h 2052126"/>
              <a:gd name="connsiteX5" fmla="*/ 2199825 w 2202839"/>
              <a:gd name="connsiteY5" fmla="*/ 1499676 h 2052126"/>
              <a:gd name="connsiteX6" fmla="*/ 2091469 w 2202839"/>
              <a:gd name="connsiteY6" fmla="*/ 1827233 h 2052126"/>
              <a:gd name="connsiteX7" fmla="*/ 1666425 w 2202839"/>
              <a:gd name="connsiteY7" fmla="*/ 2052126 h 2052126"/>
              <a:gd name="connsiteX8" fmla="*/ 5879 w 2202839"/>
              <a:gd name="connsiteY8" fmla="*/ 590455 h 2052126"/>
              <a:gd name="connsiteX9" fmla="*/ 202963 w 2202839"/>
              <a:gd name="connsiteY9" fmla="*/ 56735 h 2052126"/>
              <a:gd name="connsiteX10" fmla="*/ 532311 w 2202839"/>
              <a:gd name="connsiteY10" fmla="*/ 17164 h 2052126"/>
              <a:gd name="connsiteX0" fmla="*/ 532311 w 2203429"/>
              <a:gd name="connsiteY0" fmla="*/ 17164 h 2052126"/>
              <a:gd name="connsiteX1" fmla="*/ 755734 w 2203429"/>
              <a:gd name="connsiteY1" fmla="*/ 563477 h 2052126"/>
              <a:gd name="connsiteX2" fmla="*/ 553279 w 2203429"/>
              <a:gd name="connsiteY2" fmla="*/ 814835 h 2052126"/>
              <a:gd name="connsiteX3" fmla="*/ 1399725 w 2203429"/>
              <a:gd name="connsiteY3" fmla="*/ 1556826 h 2052126"/>
              <a:gd name="connsiteX4" fmla="*/ 1656581 w 2203429"/>
              <a:gd name="connsiteY4" fmla="*/ 1249597 h 2052126"/>
              <a:gd name="connsiteX5" fmla="*/ 2199825 w 2203429"/>
              <a:gd name="connsiteY5" fmla="*/ 1499676 h 2052126"/>
              <a:gd name="connsiteX6" fmla="*/ 2106811 w 2203429"/>
              <a:gd name="connsiteY6" fmla="*/ 1851781 h 2052126"/>
              <a:gd name="connsiteX7" fmla="*/ 1666425 w 2203429"/>
              <a:gd name="connsiteY7" fmla="*/ 2052126 h 2052126"/>
              <a:gd name="connsiteX8" fmla="*/ 5879 w 2203429"/>
              <a:gd name="connsiteY8" fmla="*/ 590455 h 2052126"/>
              <a:gd name="connsiteX9" fmla="*/ 202963 w 2203429"/>
              <a:gd name="connsiteY9" fmla="*/ 56735 h 2052126"/>
              <a:gd name="connsiteX10" fmla="*/ 532311 w 2203429"/>
              <a:gd name="connsiteY10" fmla="*/ 17164 h 2052126"/>
              <a:gd name="connsiteX0" fmla="*/ 532311 w 2204638"/>
              <a:gd name="connsiteY0" fmla="*/ 17164 h 2052126"/>
              <a:gd name="connsiteX1" fmla="*/ 755734 w 2204638"/>
              <a:gd name="connsiteY1" fmla="*/ 563477 h 2052126"/>
              <a:gd name="connsiteX2" fmla="*/ 553279 w 2204638"/>
              <a:gd name="connsiteY2" fmla="*/ 814835 h 2052126"/>
              <a:gd name="connsiteX3" fmla="*/ 1399725 w 2204638"/>
              <a:gd name="connsiteY3" fmla="*/ 1556826 h 2052126"/>
              <a:gd name="connsiteX4" fmla="*/ 1656581 w 2204638"/>
              <a:gd name="connsiteY4" fmla="*/ 1249597 h 2052126"/>
              <a:gd name="connsiteX5" fmla="*/ 2199825 w 2204638"/>
              <a:gd name="connsiteY5" fmla="*/ 1499676 h 2052126"/>
              <a:gd name="connsiteX6" fmla="*/ 2106811 w 2204638"/>
              <a:gd name="connsiteY6" fmla="*/ 1851781 h 2052126"/>
              <a:gd name="connsiteX7" fmla="*/ 1666425 w 2204638"/>
              <a:gd name="connsiteY7" fmla="*/ 2052126 h 2052126"/>
              <a:gd name="connsiteX8" fmla="*/ 5879 w 2204638"/>
              <a:gd name="connsiteY8" fmla="*/ 590455 h 2052126"/>
              <a:gd name="connsiteX9" fmla="*/ 202963 w 2204638"/>
              <a:gd name="connsiteY9" fmla="*/ 56735 h 2052126"/>
              <a:gd name="connsiteX10" fmla="*/ 532311 w 2204638"/>
              <a:gd name="connsiteY10" fmla="*/ 17164 h 2052126"/>
              <a:gd name="connsiteX0" fmla="*/ 532311 w 2204638"/>
              <a:gd name="connsiteY0" fmla="*/ 17164 h 2052126"/>
              <a:gd name="connsiteX1" fmla="*/ 755734 w 2204638"/>
              <a:gd name="connsiteY1" fmla="*/ 563477 h 2052126"/>
              <a:gd name="connsiteX2" fmla="*/ 553279 w 2204638"/>
              <a:gd name="connsiteY2" fmla="*/ 814835 h 2052126"/>
              <a:gd name="connsiteX3" fmla="*/ 1399725 w 2204638"/>
              <a:gd name="connsiteY3" fmla="*/ 1556826 h 2052126"/>
              <a:gd name="connsiteX4" fmla="*/ 1656581 w 2204638"/>
              <a:gd name="connsiteY4" fmla="*/ 1249597 h 2052126"/>
              <a:gd name="connsiteX5" fmla="*/ 2199825 w 2204638"/>
              <a:gd name="connsiteY5" fmla="*/ 1499676 h 2052126"/>
              <a:gd name="connsiteX6" fmla="*/ 2106811 w 2204638"/>
              <a:gd name="connsiteY6" fmla="*/ 1851781 h 2052126"/>
              <a:gd name="connsiteX7" fmla="*/ 1666425 w 2204638"/>
              <a:gd name="connsiteY7" fmla="*/ 2052126 h 2052126"/>
              <a:gd name="connsiteX8" fmla="*/ 5879 w 2204638"/>
              <a:gd name="connsiteY8" fmla="*/ 590455 h 2052126"/>
              <a:gd name="connsiteX9" fmla="*/ 202963 w 2204638"/>
              <a:gd name="connsiteY9" fmla="*/ 56735 h 2052126"/>
              <a:gd name="connsiteX10" fmla="*/ 532311 w 2204638"/>
              <a:gd name="connsiteY10" fmla="*/ 17164 h 2052126"/>
              <a:gd name="connsiteX0" fmla="*/ 532311 w 2205672"/>
              <a:gd name="connsiteY0" fmla="*/ 17164 h 2052126"/>
              <a:gd name="connsiteX1" fmla="*/ 755734 w 2205672"/>
              <a:gd name="connsiteY1" fmla="*/ 563477 h 2052126"/>
              <a:gd name="connsiteX2" fmla="*/ 553279 w 2205672"/>
              <a:gd name="connsiteY2" fmla="*/ 814835 h 2052126"/>
              <a:gd name="connsiteX3" fmla="*/ 1399725 w 2205672"/>
              <a:gd name="connsiteY3" fmla="*/ 1556826 h 2052126"/>
              <a:gd name="connsiteX4" fmla="*/ 1656581 w 2205672"/>
              <a:gd name="connsiteY4" fmla="*/ 1249597 h 2052126"/>
              <a:gd name="connsiteX5" fmla="*/ 2199825 w 2205672"/>
              <a:gd name="connsiteY5" fmla="*/ 1499676 h 2052126"/>
              <a:gd name="connsiteX6" fmla="*/ 2106811 w 2205672"/>
              <a:gd name="connsiteY6" fmla="*/ 1851781 h 2052126"/>
              <a:gd name="connsiteX7" fmla="*/ 1666425 w 2205672"/>
              <a:gd name="connsiteY7" fmla="*/ 2052126 h 2052126"/>
              <a:gd name="connsiteX8" fmla="*/ 5879 w 2205672"/>
              <a:gd name="connsiteY8" fmla="*/ 590455 h 2052126"/>
              <a:gd name="connsiteX9" fmla="*/ 202963 w 2205672"/>
              <a:gd name="connsiteY9" fmla="*/ 56735 h 2052126"/>
              <a:gd name="connsiteX10" fmla="*/ 532311 w 2205672"/>
              <a:gd name="connsiteY10" fmla="*/ 17164 h 2052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205672" h="2052126">
                <a:moveTo>
                  <a:pt x="532311" y="17164"/>
                </a:moveTo>
                <a:cubicBezTo>
                  <a:pt x="622127" y="200291"/>
                  <a:pt x="678192" y="358870"/>
                  <a:pt x="755734" y="563477"/>
                </a:cubicBezTo>
                <a:cubicBezTo>
                  <a:pt x="689272" y="676925"/>
                  <a:pt x="638152" y="750483"/>
                  <a:pt x="553279" y="814835"/>
                </a:cubicBezTo>
                <a:cubicBezTo>
                  <a:pt x="694279" y="1154220"/>
                  <a:pt x="1065413" y="1453714"/>
                  <a:pt x="1399725" y="1556826"/>
                </a:cubicBezTo>
                <a:cubicBezTo>
                  <a:pt x="1470001" y="1439074"/>
                  <a:pt x="1534141" y="1352007"/>
                  <a:pt x="1656581" y="1249597"/>
                </a:cubicBezTo>
                <a:cubicBezTo>
                  <a:pt x="1862210" y="1322729"/>
                  <a:pt x="2037154" y="1398928"/>
                  <a:pt x="2199825" y="1499676"/>
                </a:cubicBezTo>
                <a:cubicBezTo>
                  <a:pt x="2218938" y="1646706"/>
                  <a:pt x="2192025" y="1738504"/>
                  <a:pt x="2106811" y="1851781"/>
                </a:cubicBezTo>
                <a:cubicBezTo>
                  <a:pt x="1920124" y="2038232"/>
                  <a:pt x="1822426" y="2043644"/>
                  <a:pt x="1666425" y="2052126"/>
                </a:cubicBezTo>
                <a:cubicBezTo>
                  <a:pt x="720146" y="1943344"/>
                  <a:pt x="50031" y="1052110"/>
                  <a:pt x="5879" y="590455"/>
                </a:cubicBezTo>
                <a:cubicBezTo>
                  <a:pt x="-22525" y="333791"/>
                  <a:pt x="53398" y="175318"/>
                  <a:pt x="202963" y="56735"/>
                </a:cubicBezTo>
                <a:cubicBezTo>
                  <a:pt x="332180" y="-12711"/>
                  <a:pt x="393890" y="-8513"/>
                  <a:pt x="532311" y="17164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ko-KR" altLang="en-US">
              <a:solidFill>
                <a:schemeClr val="tx1"/>
              </a:solidFill>
            </a:endParaRPr>
          </a:p>
        </p:txBody>
      </p:sp>
      <p:grpSp>
        <p:nvGrpSpPr>
          <p:cNvPr id="1308" name="Graphic 51">
            <a:extLst>
              <a:ext uri="{FF2B5EF4-FFF2-40B4-BE49-F238E27FC236}">
                <a16:creationId xmlns:a16="http://schemas.microsoft.com/office/drawing/2014/main" id="{12FFDE43-81F6-4021-83BD-D35CCD69604C}"/>
              </a:ext>
            </a:extLst>
          </p:cNvPr>
          <p:cNvGrpSpPr/>
          <p:nvPr/>
        </p:nvGrpSpPr>
        <p:grpSpPr>
          <a:xfrm>
            <a:off x="4802152" y="1727474"/>
            <a:ext cx="2600930" cy="1905992"/>
            <a:chOff x="1416767" y="0"/>
            <a:chExt cx="9358465" cy="6858000"/>
          </a:xfrm>
        </p:grpSpPr>
        <p:sp>
          <p:nvSpPr>
            <p:cNvPr id="1309" name="Freeform: Shape 1308">
              <a:extLst>
                <a:ext uri="{FF2B5EF4-FFF2-40B4-BE49-F238E27FC236}">
                  <a16:creationId xmlns:a16="http://schemas.microsoft.com/office/drawing/2014/main" id="{30478D0A-2AE8-4E25-BEBF-AA20B797AB5E}"/>
                </a:ext>
              </a:extLst>
            </p:cNvPr>
            <p:cNvSpPr/>
            <p:nvPr/>
          </p:nvSpPr>
          <p:spPr>
            <a:xfrm>
              <a:off x="3510230" y="5264286"/>
              <a:ext cx="7260122" cy="1396458"/>
            </a:xfrm>
            <a:custGeom>
              <a:avLst/>
              <a:gdLst>
                <a:gd name="connsiteX0" fmla="*/ 7265003 w 7260121"/>
                <a:gd name="connsiteY0" fmla="*/ 579636 h 1396458"/>
                <a:gd name="connsiteX1" fmla="*/ 6908943 w 7260121"/>
                <a:gd name="connsiteY1" fmla="*/ 919612 h 1396458"/>
                <a:gd name="connsiteX2" fmla="*/ 6024275 w 7260121"/>
                <a:gd name="connsiteY2" fmla="*/ 1070956 h 1396458"/>
                <a:gd name="connsiteX3" fmla="*/ 5284371 w 7260121"/>
                <a:gd name="connsiteY3" fmla="*/ 921805 h 1396458"/>
                <a:gd name="connsiteX4" fmla="*/ 5033594 w 7260121"/>
                <a:gd name="connsiteY4" fmla="*/ 761688 h 1396458"/>
                <a:gd name="connsiteX5" fmla="*/ 4924655 w 7260121"/>
                <a:gd name="connsiteY5" fmla="*/ 538693 h 1396458"/>
                <a:gd name="connsiteX6" fmla="*/ 4898335 w 7260121"/>
                <a:gd name="connsiteY6" fmla="*/ 518222 h 1396458"/>
                <a:gd name="connsiteX7" fmla="*/ 4447227 w 7260121"/>
                <a:gd name="connsiteY7" fmla="*/ 531382 h 1396458"/>
                <a:gd name="connsiteX8" fmla="*/ 3574258 w 7260121"/>
                <a:gd name="connsiteY8" fmla="*/ 997112 h 1396458"/>
                <a:gd name="connsiteX9" fmla="*/ 2813151 w 7260121"/>
                <a:gd name="connsiteY9" fmla="*/ 1368526 h 1396458"/>
                <a:gd name="connsiteX10" fmla="*/ 1887541 w 7260121"/>
                <a:gd name="connsiteY10" fmla="*/ 1373644 h 1396458"/>
                <a:gd name="connsiteX11" fmla="*/ 48749 w 7260121"/>
                <a:gd name="connsiteY11" fmla="*/ 997112 h 1396458"/>
                <a:gd name="connsiteX12" fmla="*/ 20966 w 7260121"/>
                <a:gd name="connsiteY12" fmla="*/ 988338 h 1396458"/>
                <a:gd name="connsiteX13" fmla="*/ 494 w 7260121"/>
                <a:gd name="connsiteY13" fmla="*/ 971522 h 1396458"/>
                <a:gd name="connsiteX14" fmla="*/ 9268 w 7260121"/>
                <a:gd name="connsiteY14" fmla="*/ 885980 h 1396458"/>
                <a:gd name="connsiteX15" fmla="*/ 29739 w 7260121"/>
                <a:gd name="connsiteY15" fmla="*/ 879400 h 1396458"/>
                <a:gd name="connsiteX16" fmla="*/ 725775 w 7260121"/>
                <a:gd name="connsiteY16" fmla="*/ 1058526 h 1396458"/>
                <a:gd name="connsiteX17" fmla="*/ 1976739 w 7260121"/>
                <a:gd name="connsiteY17" fmla="*/ 1272747 h 1396458"/>
                <a:gd name="connsiteX18" fmla="*/ 2843859 w 7260121"/>
                <a:gd name="connsiteY18" fmla="*/ 1253007 h 1396458"/>
                <a:gd name="connsiteX19" fmla="*/ 3327867 w 7260121"/>
                <a:gd name="connsiteY19" fmla="*/ 1069493 h 1396458"/>
                <a:gd name="connsiteX20" fmla="*/ 3474824 w 7260121"/>
                <a:gd name="connsiteY20" fmla="*/ 938621 h 1396458"/>
                <a:gd name="connsiteX21" fmla="*/ 4263714 w 7260121"/>
                <a:gd name="connsiteY21" fmla="*/ 459000 h 1396458"/>
                <a:gd name="connsiteX22" fmla="*/ 4911495 w 7260121"/>
                <a:gd name="connsiteY22" fmla="*/ 410014 h 1396458"/>
                <a:gd name="connsiteX23" fmla="*/ 4975835 w 7260121"/>
                <a:gd name="connsiteY23" fmla="*/ 380769 h 1396458"/>
                <a:gd name="connsiteX24" fmla="*/ 5186400 w 7260121"/>
                <a:gd name="connsiteY24" fmla="*/ 198718 h 1396458"/>
                <a:gd name="connsiteX25" fmla="*/ 5725974 w 7260121"/>
                <a:gd name="connsiteY25" fmla="*/ 28364 h 1396458"/>
                <a:gd name="connsiteX26" fmla="*/ 6721042 w 7260121"/>
                <a:gd name="connsiteY26" fmla="*/ 83930 h 1396458"/>
                <a:gd name="connsiteX27" fmla="*/ 7000334 w 7260121"/>
                <a:gd name="connsiteY27" fmla="*/ 197255 h 1396458"/>
                <a:gd name="connsiteX28" fmla="*/ 7265003 w 7260121"/>
                <a:gd name="connsiteY28" fmla="*/ 492632 h 1396458"/>
                <a:gd name="connsiteX29" fmla="*/ 7265003 w 7260121"/>
                <a:gd name="connsiteY29" fmla="*/ 579636 h 139645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</a:cxnLst>
              <a:rect l="l" t="t" r="r" b="b"/>
              <a:pathLst>
                <a:path w="7260121" h="1396458">
                  <a:moveTo>
                    <a:pt x="7265003" y="579636"/>
                  </a:moveTo>
                  <a:cubicBezTo>
                    <a:pt x="7210899" y="760225"/>
                    <a:pt x="7067598" y="850154"/>
                    <a:pt x="6908943" y="919612"/>
                  </a:cubicBezTo>
                  <a:cubicBezTo>
                    <a:pt x="6627458" y="1043173"/>
                    <a:pt x="6329156" y="1078267"/>
                    <a:pt x="6024275" y="1070956"/>
                  </a:cubicBezTo>
                  <a:cubicBezTo>
                    <a:pt x="5769111" y="1064375"/>
                    <a:pt x="5520527" y="1022701"/>
                    <a:pt x="5284371" y="921805"/>
                  </a:cubicBezTo>
                  <a:cubicBezTo>
                    <a:pt x="5192249" y="882324"/>
                    <a:pt x="5105244" y="833338"/>
                    <a:pt x="5033594" y="761688"/>
                  </a:cubicBezTo>
                  <a:cubicBezTo>
                    <a:pt x="4971448" y="700273"/>
                    <a:pt x="4924655" y="630084"/>
                    <a:pt x="4924655" y="538693"/>
                  </a:cubicBezTo>
                  <a:cubicBezTo>
                    <a:pt x="4924655" y="517490"/>
                    <a:pt x="4910764" y="519683"/>
                    <a:pt x="4898335" y="518222"/>
                  </a:cubicBezTo>
                  <a:cubicBezTo>
                    <a:pt x="4746991" y="502137"/>
                    <a:pt x="4596378" y="506523"/>
                    <a:pt x="4447227" y="531382"/>
                  </a:cubicBezTo>
                  <a:cubicBezTo>
                    <a:pt x="4103596" y="587679"/>
                    <a:pt x="3811144" y="746334"/>
                    <a:pt x="3574258" y="997112"/>
                  </a:cubicBezTo>
                  <a:cubicBezTo>
                    <a:pt x="3364424" y="1219375"/>
                    <a:pt x="3104872" y="1323927"/>
                    <a:pt x="2813151" y="1368526"/>
                  </a:cubicBezTo>
                  <a:cubicBezTo>
                    <a:pt x="2504615" y="1416049"/>
                    <a:pt x="2196078" y="1405813"/>
                    <a:pt x="1887541" y="1373644"/>
                  </a:cubicBezTo>
                  <a:cubicBezTo>
                    <a:pt x="1262425" y="1308573"/>
                    <a:pt x="652662" y="1164540"/>
                    <a:pt x="48749" y="997112"/>
                  </a:cubicBezTo>
                  <a:cubicBezTo>
                    <a:pt x="39244" y="994187"/>
                    <a:pt x="30470" y="991262"/>
                    <a:pt x="20966" y="988338"/>
                  </a:cubicBezTo>
                  <a:cubicBezTo>
                    <a:pt x="12192" y="984682"/>
                    <a:pt x="494" y="983220"/>
                    <a:pt x="494" y="971522"/>
                  </a:cubicBezTo>
                  <a:cubicBezTo>
                    <a:pt x="-968" y="943008"/>
                    <a:pt x="494" y="913763"/>
                    <a:pt x="9268" y="885980"/>
                  </a:cubicBezTo>
                  <a:cubicBezTo>
                    <a:pt x="12192" y="876475"/>
                    <a:pt x="20235" y="873551"/>
                    <a:pt x="29739" y="879400"/>
                  </a:cubicBezTo>
                  <a:cubicBezTo>
                    <a:pt x="261507" y="941546"/>
                    <a:pt x="492545" y="1004423"/>
                    <a:pt x="725775" y="1058526"/>
                  </a:cubicBezTo>
                  <a:cubicBezTo>
                    <a:pt x="1138864" y="1155036"/>
                    <a:pt x="1554145" y="1235460"/>
                    <a:pt x="1976739" y="1272747"/>
                  </a:cubicBezTo>
                  <a:cubicBezTo>
                    <a:pt x="2266266" y="1298337"/>
                    <a:pt x="2555794" y="1304186"/>
                    <a:pt x="2843859" y="1253007"/>
                  </a:cubicBezTo>
                  <a:cubicBezTo>
                    <a:pt x="3016406" y="1222300"/>
                    <a:pt x="3181641" y="1170389"/>
                    <a:pt x="3327867" y="1069493"/>
                  </a:cubicBezTo>
                  <a:cubicBezTo>
                    <a:pt x="3382702" y="1032206"/>
                    <a:pt x="3428763" y="986145"/>
                    <a:pt x="3474824" y="938621"/>
                  </a:cubicBezTo>
                  <a:cubicBezTo>
                    <a:pt x="3696357" y="710509"/>
                    <a:pt x="3955177" y="543811"/>
                    <a:pt x="4263714" y="459000"/>
                  </a:cubicBezTo>
                  <a:cubicBezTo>
                    <a:pt x="4476472" y="400509"/>
                    <a:pt x="4692887" y="386618"/>
                    <a:pt x="4911495" y="410014"/>
                  </a:cubicBezTo>
                  <a:cubicBezTo>
                    <a:pt x="4941471" y="412939"/>
                    <a:pt x="4958287" y="407821"/>
                    <a:pt x="4975835" y="380769"/>
                  </a:cubicBezTo>
                  <a:cubicBezTo>
                    <a:pt x="5027745" y="299613"/>
                    <a:pt x="5103782" y="244779"/>
                    <a:pt x="5186400" y="198718"/>
                  </a:cubicBezTo>
                  <a:cubicBezTo>
                    <a:pt x="5354560" y="105133"/>
                    <a:pt x="5537342" y="56147"/>
                    <a:pt x="5725974" y="28364"/>
                  </a:cubicBezTo>
                  <a:cubicBezTo>
                    <a:pt x="6061563" y="-21353"/>
                    <a:pt x="6393496" y="-7461"/>
                    <a:pt x="6721042" y="83930"/>
                  </a:cubicBezTo>
                  <a:cubicBezTo>
                    <a:pt x="6818282" y="110982"/>
                    <a:pt x="6911867" y="147539"/>
                    <a:pt x="7000334" y="197255"/>
                  </a:cubicBezTo>
                  <a:cubicBezTo>
                    <a:pt x="7122432" y="265982"/>
                    <a:pt x="7224060" y="351524"/>
                    <a:pt x="7265003" y="492632"/>
                  </a:cubicBezTo>
                  <a:cubicBezTo>
                    <a:pt x="7265003" y="521146"/>
                    <a:pt x="7265003" y="550391"/>
                    <a:pt x="7265003" y="579636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0" name="Freeform: Shape 1309">
              <a:extLst>
                <a:ext uri="{FF2B5EF4-FFF2-40B4-BE49-F238E27FC236}">
                  <a16:creationId xmlns:a16="http://schemas.microsoft.com/office/drawing/2014/main" id="{F6067FFB-B45D-4F4A-9ACE-81D10F4E903C}"/>
                </a:ext>
              </a:extLst>
            </p:cNvPr>
            <p:cNvSpPr/>
            <p:nvPr/>
          </p:nvSpPr>
          <p:spPr>
            <a:xfrm>
              <a:off x="2196883" y="1280783"/>
              <a:ext cx="4416026" cy="2025230"/>
            </a:xfrm>
            <a:custGeom>
              <a:avLst/>
              <a:gdLst>
                <a:gd name="connsiteX0" fmla="*/ 4419682 w 4416025"/>
                <a:gd name="connsiteY0" fmla="*/ 1600600 h 2025230"/>
                <a:gd name="connsiteX1" fmla="*/ 4155012 w 4416025"/>
                <a:gd name="connsiteY1" fmla="*/ 1747558 h 2025230"/>
                <a:gd name="connsiteX2" fmla="*/ 3874990 w 4416025"/>
                <a:gd name="connsiteY2" fmla="*/ 1897439 h 2025230"/>
                <a:gd name="connsiteX3" fmla="*/ 3457514 w 4416025"/>
                <a:gd name="connsiteY3" fmla="*/ 1998335 h 2025230"/>
                <a:gd name="connsiteX4" fmla="*/ 1359171 w 4416025"/>
                <a:gd name="connsiteY4" fmla="*/ 1996142 h 2025230"/>
                <a:gd name="connsiteX5" fmla="*/ 1232685 w 4416025"/>
                <a:gd name="connsiteY5" fmla="*/ 2020269 h 2025230"/>
                <a:gd name="connsiteX6" fmla="*/ 1193936 w 4416025"/>
                <a:gd name="connsiteY6" fmla="*/ 2026118 h 2025230"/>
                <a:gd name="connsiteX7" fmla="*/ 133797 w 4416025"/>
                <a:gd name="connsiteY7" fmla="*/ 2026118 h 2025230"/>
                <a:gd name="connsiteX8" fmla="*/ 1462 w 4416025"/>
                <a:gd name="connsiteY8" fmla="*/ 1894514 h 2025230"/>
                <a:gd name="connsiteX9" fmla="*/ 1462 w 4416025"/>
                <a:gd name="connsiteY9" fmla="*/ 1846991 h 2025230"/>
                <a:gd name="connsiteX10" fmla="*/ 92122 w 4416025"/>
                <a:gd name="connsiteY10" fmla="*/ 1704421 h 2025230"/>
                <a:gd name="connsiteX11" fmla="*/ 105283 w 4416025"/>
                <a:gd name="connsiteY11" fmla="*/ 1697841 h 2025230"/>
                <a:gd name="connsiteX12" fmla="*/ 107476 w 4416025"/>
                <a:gd name="connsiteY12" fmla="*/ 1691260 h 2025230"/>
                <a:gd name="connsiteX13" fmla="*/ 1462 w 4416025"/>
                <a:gd name="connsiteY13" fmla="*/ 1491662 h 2025230"/>
                <a:gd name="connsiteX14" fmla="*/ 119905 w 4416025"/>
                <a:gd name="connsiteY14" fmla="*/ 1362252 h 2025230"/>
                <a:gd name="connsiteX15" fmla="*/ 0 w 4416025"/>
                <a:gd name="connsiteY15" fmla="*/ 1198479 h 2025230"/>
                <a:gd name="connsiteX16" fmla="*/ 111863 w 4416025"/>
                <a:gd name="connsiteY16" fmla="*/ 1031781 h 2025230"/>
                <a:gd name="connsiteX17" fmla="*/ 57028 w 4416025"/>
                <a:gd name="connsiteY17" fmla="*/ 1000342 h 2025230"/>
                <a:gd name="connsiteX18" fmla="*/ 1462 w 4416025"/>
                <a:gd name="connsiteY18" fmla="*/ 884093 h 2025230"/>
                <a:gd name="connsiteX19" fmla="*/ 44599 w 4416025"/>
                <a:gd name="connsiteY19" fmla="*/ 736404 h 2025230"/>
                <a:gd name="connsiteX20" fmla="*/ 133797 w 4416025"/>
                <a:gd name="connsiteY20" fmla="*/ 701310 h 2025230"/>
                <a:gd name="connsiteX21" fmla="*/ 908795 w 4416025"/>
                <a:gd name="connsiteY21" fmla="*/ 701310 h 2025230"/>
                <a:gd name="connsiteX22" fmla="*/ 935115 w 4416025"/>
                <a:gd name="connsiteY22" fmla="*/ 657443 h 2025230"/>
                <a:gd name="connsiteX23" fmla="*/ 764762 w 4416025"/>
                <a:gd name="connsiteY23" fmla="*/ 310156 h 2025230"/>
                <a:gd name="connsiteX24" fmla="*/ 850304 w 4416025"/>
                <a:gd name="connsiteY24" fmla="*/ 53529 h 2025230"/>
                <a:gd name="connsiteX25" fmla="*/ 946082 w 4416025"/>
                <a:gd name="connsiteY25" fmla="*/ 8199 h 2025230"/>
                <a:gd name="connsiteX26" fmla="*/ 1149337 w 4416025"/>
                <a:gd name="connsiteY26" fmla="*/ 106902 h 2025230"/>
                <a:gd name="connsiteX27" fmla="*/ 1381836 w 4416025"/>
                <a:gd name="connsiteY27" fmla="*/ 585792 h 2025230"/>
                <a:gd name="connsiteX28" fmla="*/ 1389878 w 4416025"/>
                <a:gd name="connsiteY28" fmla="*/ 601877 h 2025230"/>
                <a:gd name="connsiteX29" fmla="*/ 1501741 w 4416025"/>
                <a:gd name="connsiteY29" fmla="*/ 672796 h 2025230"/>
                <a:gd name="connsiteX30" fmla="*/ 3044426 w 4416025"/>
                <a:gd name="connsiteY30" fmla="*/ 672065 h 2025230"/>
                <a:gd name="connsiteX31" fmla="*/ 3141666 w 4416025"/>
                <a:gd name="connsiteY31" fmla="*/ 642089 h 2025230"/>
                <a:gd name="connsiteX32" fmla="*/ 3397562 w 4416025"/>
                <a:gd name="connsiteY32" fmla="*/ 495132 h 2025230"/>
                <a:gd name="connsiteX33" fmla="*/ 3643952 w 4416025"/>
                <a:gd name="connsiteY33" fmla="*/ 360604 h 2025230"/>
                <a:gd name="connsiteX34" fmla="*/ 3665155 w 4416025"/>
                <a:gd name="connsiteY34" fmla="*/ 322585 h 2025230"/>
                <a:gd name="connsiteX35" fmla="*/ 3671004 w 4416025"/>
                <a:gd name="connsiteY35" fmla="*/ 283835 h 2025230"/>
                <a:gd name="connsiteX36" fmla="*/ 3680509 w 4416025"/>
                <a:gd name="connsiteY36" fmla="*/ 321123 h 2025230"/>
                <a:gd name="connsiteX37" fmla="*/ 3711216 w 4416025"/>
                <a:gd name="connsiteY37" fmla="*/ 428599 h 2025230"/>
                <a:gd name="connsiteX38" fmla="*/ 4338526 w 4416025"/>
                <a:gd name="connsiteY38" fmla="*/ 1479233 h 2025230"/>
                <a:gd name="connsiteX39" fmla="*/ 4369234 w 4416025"/>
                <a:gd name="connsiteY39" fmla="*/ 1520176 h 2025230"/>
                <a:gd name="connsiteX40" fmla="*/ 4419682 w 4416025"/>
                <a:gd name="connsiteY40" fmla="*/ 1600600 h 202523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</a:cxnLst>
              <a:rect l="l" t="t" r="r" b="b"/>
              <a:pathLst>
                <a:path w="4416025" h="2025230">
                  <a:moveTo>
                    <a:pt x="4419682" y="1600600"/>
                  </a:moveTo>
                  <a:cubicBezTo>
                    <a:pt x="4331215" y="1649586"/>
                    <a:pt x="4243479" y="1698572"/>
                    <a:pt x="4155012" y="1747558"/>
                  </a:cubicBezTo>
                  <a:cubicBezTo>
                    <a:pt x="4062159" y="1798005"/>
                    <a:pt x="3971499" y="1854302"/>
                    <a:pt x="3874990" y="1897439"/>
                  </a:cubicBezTo>
                  <a:cubicBezTo>
                    <a:pt x="3742655" y="1955930"/>
                    <a:pt x="3605934" y="1998335"/>
                    <a:pt x="3457514" y="1998335"/>
                  </a:cubicBezTo>
                  <a:cubicBezTo>
                    <a:pt x="2757823" y="1996873"/>
                    <a:pt x="2058862" y="1997604"/>
                    <a:pt x="1359171" y="1996142"/>
                  </a:cubicBezTo>
                  <a:cubicBezTo>
                    <a:pt x="1314572" y="1996142"/>
                    <a:pt x="1270704" y="1988830"/>
                    <a:pt x="1232685" y="2020269"/>
                  </a:cubicBezTo>
                  <a:cubicBezTo>
                    <a:pt x="1221718" y="2029043"/>
                    <a:pt x="1207096" y="2026118"/>
                    <a:pt x="1193936" y="2026118"/>
                  </a:cubicBezTo>
                  <a:cubicBezTo>
                    <a:pt x="840800" y="2026118"/>
                    <a:pt x="486933" y="2026118"/>
                    <a:pt x="133797" y="2026118"/>
                  </a:cubicBezTo>
                  <a:cubicBezTo>
                    <a:pt x="59953" y="2026118"/>
                    <a:pt x="2925" y="1969090"/>
                    <a:pt x="1462" y="1894514"/>
                  </a:cubicBezTo>
                  <a:cubicBezTo>
                    <a:pt x="1462" y="1878430"/>
                    <a:pt x="2193" y="1863076"/>
                    <a:pt x="1462" y="1846991"/>
                  </a:cubicBezTo>
                  <a:cubicBezTo>
                    <a:pt x="-3656" y="1776803"/>
                    <a:pt x="29245" y="1731473"/>
                    <a:pt x="92122" y="1704421"/>
                  </a:cubicBezTo>
                  <a:cubicBezTo>
                    <a:pt x="96509" y="1702227"/>
                    <a:pt x="100896" y="1700765"/>
                    <a:pt x="105283" y="1697841"/>
                  </a:cubicBezTo>
                  <a:cubicBezTo>
                    <a:pt x="106014" y="1697109"/>
                    <a:pt x="106014" y="1695647"/>
                    <a:pt x="107476" y="1691260"/>
                  </a:cubicBezTo>
                  <a:cubicBezTo>
                    <a:pt x="5849" y="1660553"/>
                    <a:pt x="-4387" y="1581591"/>
                    <a:pt x="1462" y="1491662"/>
                  </a:cubicBezTo>
                  <a:cubicBezTo>
                    <a:pt x="5849" y="1418549"/>
                    <a:pt x="54104" y="1387110"/>
                    <a:pt x="119905" y="1362252"/>
                  </a:cubicBezTo>
                  <a:cubicBezTo>
                    <a:pt x="32170" y="1338125"/>
                    <a:pt x="0" y="1284021"/>
                    <a:pt x="0" y="1198479"/>
                  </a:cubicBezTo>
                  <a:cubicBezTo>
                    <a:pt x="0" y="1115130"/>
                    <a:pt x="27783" y="1058102"/>
                    <a:pt x="111863" y="1031781"/>
                  </a:cubicBezTo>
                  <a:cubicBezTo>
                    <a:pt x="89929" y="1019352"/>
                    <a:pt x="71651" y="1012041"/>
                    <a:pt x="57028" y="1000342"/>
                  </a:cubicBezTo>
                  <a:cubicBezTo>
                    <a:pt x="19741" y="971097"/>
                    <a:pt x="-1462" y="934541"/>
                    <a:pt x="1462" y="884093"/>
                  </a:cubicBezTo>
                  <a:cubicBezTo>
                    <a:pt x="4387" y="830720"/>
                    <a:pt x="-4387" y="775885"/>
                    <a:pt x="44599" y="736404"/>
                  </a:cubicBezTo>
                  <a:cubicBezTo>
                    <a:pt x="70920" y="715202"/>
                    <a:pt x="98703" y="701310"/>
                    <a:pt x="133797" y="701310"/>
                  </a:cubicBezTo>
                  <a:cubicBezTo>
                    <a:pt x="391886" y="702041"/>
                    <a:pt x="650706" y="702041"/>
                    <a:pt x="908795" y="701310"/>
                  </a:cubicBezTo>
                  <a:cubicBezTo>
                    <a:pt x="956318" y="701310"/>
                    <a:pt x="956318" y="700579"/>
                    <a:pt x="935115" y="657443"/>
                  </a:cubicBezTo>
                  <a:cubicBezTo>
                    <a:pt x="878087" y="541924"/>
                    <a:pt x="822521" y="425674"/>
                    <a:pt x="764762" y="310156"/>
                  </a:cubicBezTo>
                  <a:cubicBezTo>
                    <a:pt x="714314" y="209260"/>
                    <a:pt x="744290" y="99590"/>
                    <a:pt x="850304" y="53529"/>
                  </a:cubicBezTo>
                  <a:cubicBezTo>
                    <a:pt x="882474" y="39638"/>
                    <a:pt x="912450" y="19166"/>
                    <a:pt x="946082" y="8199"/>
                  </a:cubicBezTo>
                  <a:cubicBezTo>
                    <a:pt x="1027238" y="-18853"/>
                    <a:pt x="1108393" y="22822"/>
                    <a:pt x="1149337" y="106902"/>
                  </a:cubicBezTo>
                  <a:cubicBezTo>
                    <a:pt x="1226836" y="267019"/>
                    <a:pt x="1304336" y="426405"/>
                    <a:pt x="1381836" y="585792"/>
                  </a:cubicBezTo>
                  <a:cubicBezTo>
                    <a:pt x="1384760" y="590910"/>
                    <a:pt x="1388416" y="596759"/>
                    <a:pt x="1389878" y="601877"/>
                  </a:cubicBezTo>
                  <a:cubicBezTo>
                    <a:pt x="1402308" y="665485"/>
                    <a:pt x="1443982" y="672796"/>
                    <a:pt x="1501741" y="672796"/>
                  </a:cubicBezTo>
                  <a:cubicBezTo>
                    <a:pt x="2015726" y="670603"/>
                    <a:pt x="2530441" y="671334"/>
                    <a:pt x="3044426" y="672065"/>
                  </a:cubicBezTo>
                  <a:cubicBezTo>
                    <a:pt x="3080982" y="672065"/>
                    <a:pt x="3111690" y="664754"/>
                    <a:pt x="3141666" y="642089"/>
                  </a:cubicBezTo>
                  <a:cubicBezTo>
                    <a:pt x="3221359" y="583598"/>
                    <a:pt x="3312019" y="543386"/>
                    <a:pt x="3397562" y="495132"/>
                  </a:cubicBezTo>
                  <a:cubicBezTo>
                    <a:pt x="3478717" y="449070"/>
                    <a:pt x="3561335" y="404471"/>
                    <a:pt x="3643952" y="360604"/>
                  </a:cubicBezTo>
                  <a:cubicBezTo>
                    <a:pt x="3660769" y="351830"/>
                    <a:pt x="3665886" y="340863"/>
                    <a:pt x="3665155" y="322585"/>
                  </a:cubicBezTo>
                  <a:cubicBezTo>
                    <a:pt x="3664424" y="309425"/>
                    <a:pt x="3660769" y="295533"/>
                    <a:pt x="3671004" y="283835"/>
                  </a:cubicBezTo>
                  <a:cubicBezTo>
                    <a:pt x="3683433" y="294071"/>
                    <a:pt x="3681240" y="307962"/>
                    <a:pt x="3680509" y="321123"/>
                  </a:cubicBezTo>
                  <a:cubicBezTo>
                    <a:pt x="3678315" y="360604"/>
                    <a:pt x="3691476" y="394967"/>
                    <a:pt x="3711216" y="428599"/>
                  </a:cubicBezTo>
                  <a:cubicBezTo>
                    <a:pt x="3920320" y="778810"/>
                    <a:pt x="4129423" y="1129021"/>
                    <a:pt x="4338526" y="1479233"/>
                  </a:cubicBezTo>
                  <a:cubicBezTo>
                    <a:pt x="4347300" y="1493855"/>
                    <a:pt x="4356804" y="1507747"/>
                    <a:pt x="4369234" y="1520176"/>
                  </a:cubicBezTo>
                  <a:cubicBezTo>
                    <a:pt x="4387512" y="1547959"/>
                    <a:pt x="4412370" y="1569162"/>
                    <a:pt x="4419682" y="1600600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1" name="Freeform: Shape 1310">
              <a:extLst>
                <a:ext uri="{FF2B5EF4-FFF2-40B4-BE49-F238E27FC236}">
                  <a16:creationId xmlns:a16="http://schemas.microsoft.com/office/drawing/2014/main" id="{8D0154C1-360B-4533-958E-144708D5B851}"/>
                </a:ext>
              </a:extLst>
            </p:cNvPr>
            <p:cNvSpPr/>
            <p:nvPr/>
          </p:nvSpPr>
          <p:spPr>
            <a:xfrm>
              <a:off x="7191289" y="-110"/>
              <a:ext cx="2551644" cy="2171456"/>
            </a:xfrm>
            <a:custGeom>
              <a:avLst/>
              <a:gdLst>
                <a:gd name="connsiteX0" fmla="*/ 1405 w 2551643"/>
                <a:gd name="connsiteY0" fmla="*/ 908173 h 2171456"/>
                <a:gd name="connsiteX1" fmla="*/ 121311 w 2551643"/>
                <a:gd name="connsiteY1" fmla="*/ 835060 h 2171456"/>
                <a:gd name="connsiteX2" fmla="*/ 750814 w 2551643"/>
                <a:gd name="connsiteY2" fmla="*/ 489236 h 2171456"/>
                <a:gd name="connsiteX3" fmla="*/ 1498760 w 2551643"/>
                <a:gd name="connsiteY3" fmla="*/ 79803 h 2171456"/>
                <a:gd name="connsiteX4" fmla="*/ 1871636 w 2551643"/>
                <a:gd name="connsiteY4" fmla="*/ 3765 h 2171456"/>
                <a:gd name="connsiteX5" fmla="*/ 2490903 w 2551643"/>
                <a:gd name="connsiteY5" fmla="*/ 440981 h 2171456"/>
                <a:gd name="connsiteX6" fmla="*/ 2550856 w 2551643"/>
                <a:gd name="connsiteY6" fmla="*/ 774376 h 2171456"/>
                <a:gd name="connsiteX7" fmla="*/ 2293498 w 2551643"/>
                <a:gd name="connsiteY7" fmla="*/ 1289823 h 2171456"/>
                <a:gd name="connsiteX8" fmla="*/ 2065386 w 2551643"/>
                <a:gd name="connsiteY8" fmla="*/ 1432393 h 2171456"/>
                <a:gd name="connsiteX9" fmla="*/ 1183643 w 2551643"/>
                <a:gd name="connsiteY9" fmla="*/ 1917133 h 2171456"/>
                <a:gd name="connsiteX10" fmla="*/ 717182 w 2551643"/>
                <a:gd name="connsiteY10" fmla="*/ 2173028 h 2171456"/>
                <a:gd name="connsiteX11" fmla="*/ 685743 w 2551643"/>
                <a:gd name="connsiteY11" fmla="*/ 2108689 h 2171456"/>
                <a:gd name="connsiteX12" fmla="*/ 528550 w 2551643"/>
                <a:gd name="connsiteY12" fmla="*/ 1842557 h 2171456"/>
                <a:gd name="connsiteX13" fmla="*/ 411569 w 2551643"/>
                <a:gd name="connsiteY13" fmla="*/ 1649539 h 2171456"/>
                <a:gd name="connsiteX14" fmla="*/ 90603 w 2551643"/>
                <a:gd name="connsiteY14" fmla="*/ 1080720 h 2171456"/>
                <a:gd name="connsiteX15" fmla="*/ 10179 w 2551643"/>
                <a:gd name="connsiteY15" fmla="*/ 937418 h 2171456"/>
                <a:gd name="connsiteX16" fmla="*/ 1405 w 2551643"/>
                <a:gd name="connsiteY16" fmla="*/ 908173 h 21714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</a:cxnLst>
              <a:rect l="l" t="t" r="r" b="b"/>
              <a:pathLst>
                <a:path w="2551643" h="2171456">
                  <a:moveTo>
                    <a:pt x="1405" y="908173"/>
                  </a:moveTo>
                  <a:cubicBezTo>
                    <a:pt x="34306" y="871617"/>
                    <a:pt x="81099" y="857725"/>
                    <a:pt x="121311" y="835060"/>
                  </a:cubicBezTo>
                  <a:cubicBezTo>
                    <a:pt x="330414" y="718810"/>
                    <a:pt x="540979" y="604754"/>
                    <a:pt x="750814" y="489236"/>
                  </a:cubicBezTo>
                  <a:cubicBezTo>
                    <a:pt x="1000129" y="352514"/>
                    <a:pt x="1248713" y="214331"/>
                    <a:pt x="1498760" y="79803"/>
                  </a:cubicBezTo>
                  <a:cubicBezTo>
                    <a:pt x="1614278" y="17657"/>
                    <a:pt x="1742226" y="-10857"/>
                    <a:pt x="1871636" y="3765"/>
                  </a:cubicBezTo>
                  <a:cubicBezTo>
                    <a:pt x="2156777" y="35204"/>
                    <a:pt x="2369536" y="174119"/>
                    <a:pt x="2490903" y="440981"/>
                  </a:cubicBezTo>
                  <a:cubicBezTo>
                    <a:pt x="2539158" y="546995"/>
                    <a:pt x="2560361" y="659589"/>
                    <a:pt x="2550856" y="774376"/>
                  </a:cubicBezTo>
                  <a:cubicBezTo>
                    <a:pt x="2534771" y="979093"/>
                    <a:pt x="2455809" y="1155295"/>
                    <a:pt x="2293498" y="1289823"/>
                  </a:cubicBezTo>
                  <a:cubicBezTo>
                    <a:pt x="2223310" y="1348313"/>
                    <a:pt x="2144347" y="1389257"/>
                    <a:pt x="2065386" y="1432393"/>
                  </a:cubicBezTo>
                  <a:cubicBezTo>
                    <a:pt x="1772202" y="1594704"/>
                    <a:pt x="1477557" y="1755553"/>
                    <a:pt x="1183643" y="1917133"/>
                  </a:cubicBezTo>
                  <a:cubicBezTo>
                    <a:pt x="1027912" y="2002675"/>
                    <a:pt x="872181" y="2087486"/>
                    <a:pt x="717182" y="2173028"/>
                  </a:cubicBezTo>
                  <a:cubicBezTo>
                    <a:pt x="695979" y="2156943"/>
                    <a:pt x="697441" y="2129891"/>
                    <a:pt x="685743" y="2108689"/>
                  </a:cubicBezTo>
                  <a:cubicBezTo>
                    <a:pt x="637488" y="2017297"/>
                    <a:pt x="580460" y="1931024"/>
                    <a:pt x="528550" y="1842557"/>
                  </a:cubicBezTo>
                  <a:cubicBezTo>
                    <a:pt x="490531" y="1777487"/>
                    <a:pt x="452513" y="1713147"/>
                    <a:pt x="411569" y="1649539"/>
                  </a:cubicBezTo>
                  <a:cubicBezTo>
                    <a:pt x="297513" y="1463832"/>
                    <a:pt x="195155" y="1271545"/>
                    <a:pt x="90603" y="1080720"/>
                  </a:cubicBezTo>
                  <a:cubicBezTo>
                    <a:pt x="64282" y="1032465"/>
                    <a:pt x="37962" y="984942"/>
                    <a:pt x="10179" y="937418"/>
                  </a:cubicBezTo>
                  <a:cubicBezTo>
                    <a:pt x="6523" y="928645"/>
                    <a:pt x="-3713" y="921333"/>
                    <a:pt x="1405" y="908173"/>
                  </a:cubicBezTo>
                  <a:close/>
                </a:path>
              </a:pathLst>
            </a:custGeom>
            <a:solidFill>
              <a:schemeClr val="accent4">
                <a:lumMod val="40000"/>
                <a:lumOff val="60000"/>
              </a:schemeClr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 dirty="0"/>
            </a:p>
          </p:txBody>
        </p:sp>
        <p:sp>
          <p:nvSpPr>
            <p:cNvPr id="1312" name="Freeform: Shape 1311">
              <a:extLst>
                <a:ext uri="{FF2B5EF4-FFF2-40B4-BE49-F238E27FC236}">
                  <a16:creationId xmlns:a16="http://schemas.microsoft.com/office/drawing/2014/main" id="{063787C5-566B-4433-B0A8-5288A4B0ED8A}"/>
                </a:ext>
              </a:extLst>
            </p:cNvPr>
            <p:cNvSpPr/>
            <p:nvPr/>
          </p:nvSpPr>
          <p:spPr>
            <a:xfrm>
              <a:off x="3422151" y="2926714"/>
              <a:ext cx="3538670" cy="2251881"/>
            </a:xfrm>
            <a:custGeom>
              <a:avLst/>
              <a:gdLst>
                <a:gd name="connsiteX0" fmla="*/ 3258021 w 3538669"/>
                <a:gd name="connsiteY0" fmla="*/ 731 h 2251880"/>
                <a:gd name="connsiteX1" fmla="*/ 3375733 w 3538669"/>
                <a:gd name="connsiteY1" fmla="*/ 0 h 2251880"/>
                <a:gd name="connsiteX2" fmla="*/ 3470780 w 3538669"/>
                <a:gd name="connsiteY2" fmla="*/ 1193935 h 2251880"/>
                <a:gd name="connsiteX3" fmla="*/ 2894650 w 3538669"/>
                <a:gd name="connsiteY3" fmla="*/ 1899476 h 2251880"/>
                <a:gd name="connsiteX4" fmla="*/ 2110147 w 3538669"/>
                <a:gd name="connsiteY4" fmla="*/ 2183155 h 2251880"/>
                <a:gd name="connsiteX5" fmla="*/ 1293475 w 3538669"/>
                <a:gd name="connsiteY5" fmla="*/ 2246763 h 2251880"/>
                <a:gd name="connsiteX6" fmla="*/ 247959 w 3538669"/>
                <a:gd name="connsiteY6" fmla="*/ 1971858 h 2251880"/>
                <a:gd name="connsiteX7" fmla="*/ 71025 w 3538669"/>
                <a:gd name="connsiteY7" fmla="*/ 1884853 h 2251880"/>
                <a:gd name="connsiteX8" fmla="*/ 3030 w 3538669"/>
                <a:gd name="connsiteY8" fmla="*/ 1741552 h 2251880"/>
                <a:gd name="connsiteX9" fmla="*/ 6686 w 3538669"/>
                <a:gd name="connsiteY9" fmla="*/ 1723274 h 2251880"/>
                <a:gd name="connsiteX10" fmla="*/ 466566 w 3538669"/>
                <a:gd name="connsiteY10" fmla="*/ 1943344 h 2251880"/>
                <a:gd name="connsiteX11" fmla="*/ 1580077 w 3538669"/>
                <a:gd name="connsiteY11" fmla="*/ 2139287 h 2251880"/>
                <a:gd name="connsiteX12" fmla="*/ 2709674 w 3538669"/>
                <a:gd name="connsiteY12" fmla="*/ 1876080 h 2251880"/>
                <a:gd name="connsiteX13" fmla="*/ 3377926 w 3538669"/>
                <a:gd name="connsiteY13" fmla="*/ 1119360 h 2251880"/>
                <a:gd name="connsiteX14" fmla="*/ 3363304 w 3538669"/>
                <a:gd name="connsiteY14" fmla="*/ 290990 h 2251880"/>
                <a:gd name="connsiteX15" fmla="*/ 3258021 w 3538669"/>
                <a:gd name="connsiteY15" fmla="*/ 731 h 22518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3538669" h="2251880">
                  <a:moveTo>
                    <a:pt x="3258021" y="731"/>
                  </a:moveTo>
                  <a:cubicBezTo>
                    <a:pt x="3297502" y="731"/>
                    <a:pt x="3336252" y="0"/>
                    <a:pt x="3375733" y="0"/>
                  </a:cubicBezTo>
                  <a:cubicBezTo>
                    <a:pt x="3540237" y="387499"/>
                    <a:pt x="3606770" y="783772"/>
                    <a:pt x="3470780" y="1193935"/>
                  </a:cubicBezTo>
                  <a:cubicBezTo>
                    <a:pt x="3369153" y="1501741"/>
                    <a:pt x="3168092" y="1731316"/>
                    <a:pt x="2894650" y="1899476"/>
                  </a:cubicBezTo>
                  <a:cubicBezTo>
                    <a:pt x="2652645" y="2047896"/>
                    <a:pt x="2386514" y="2129051"/>
                    <a:pt x="2110147" y="2183155"/>
                  </a:cubicBezTo>
                  <a:cubicBezTo>
                    <a:pt x="1840360" y="2236527"/>
                    <a:pt x="1569110" y="2267235"/>
                    <a:pt x="1293475" y="2246763"/>
                  </a:cubicBezTo>
                  <a:cubicBezTo>
                    <a:pt x="927178" y="2220442"/>
                    <a:pt x="580623" y="2123933"/>
                    <a:pt x="247959" y="1971858"/>
                  </a:cubicBezTo>
                  <a:cubicBezTo>
                    <a:pt x="188006" y="1944806"/>
                    <a:pt x="130247" y="1914098"/>
                    <a:pt x="71025" y="1884853"/>
                  </a:cubicBezTo>
                  <a:cubicBezTo>
                    <a:pt x="47629" y="1837330"/>
                    <a:pt x="33006" y="1786151"/>
                    <a:pt x="3030" y="1741552"/>
                  </a:cubicBezTo>
                  <a:cubicBezTo>
                    <a:pt x="-2088" y="1734241"/>
                    <a:pt x="-626" y="1728392"/>
                    <a:pt x="6686" y="1723274"/>
                  </a:cubicBezTo>
                  <a:cubicBezTo>
                    <a:pt x="155836" y="1805160"/>
                    <a:pt x="307911" y="1881198"/>
                    <a:pt x="466566" y="1943344"/>
                  </a:cubicBezTo>
                  <a:cubicBezTo>
                    <a:pt x="824820" y="2082258"/>
                    <a:pt x="1195503" y="2160489"/>
                    <a:pt x="1580077" y="2139287"/>
                  </a:cubicBezTo>
                  <a:cubicBezTo>
                    <a:pt x="1971232" y="2118084"/>
                    <a:pt x="2354344" y="2049358"/>
                    <a:pt x="2709674" y="1876080"/>
                  </a:cubicBezTo>
                  <a:cubicBezTo>
                    <a:pt x="3035758" y="1716693"/>
                    <a:pt x="3271182" y="1473227"/>
                    <a:pt x="3377926" y="1119360"/>
                  </a:cubicBezTo>
                  <a:cubicBezTo>
                    <a:pt x="3462006" y="842262"/>
                    <a:pt x="3440804" y="565895"/>
                    <a:pt x="3363304" y="290990"/>
                  </a:cubicBezTo>
                  <a:cubicBezTo>
                    <a:pt x="3336252" y="191556"/>
                    <a:pt x="3298233" y="95778"/>
                    <a:pt x="3258021" y="731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3" name="Freeform: Shape 1312">
              <a:extLst>
                <a:ext uri="{FF2B5EF4-FFF2-40B4-BE49-F238E27FC236}">
                  <a16:creationId xmlns:a16="http://schemas.microsoft.com/office/drawing/2014/main" id="{BE55256A-39FA-4593-9A93-716D929AFDB4}"/>
                </a:ext>
              </a:extLst>
            </p:cNvPr>
            <p:cNvSpPr/>
            <p:nvPr/>
          </p:nvSpPr>
          <p:spPr>
            <a:xfrm>
              <a:off x="5867983" y="856930"/>
              <a:ext cx="2039853" cy="2076409"/>
            </a:xfrm>
            <a:custGeom>
              <a:avLst/>
              <a:gdLst>
                <a:gd name="connsiteX0" fmla="*/ 1995889 w 2039852"/>
                <a:gd name="connsiteY0" fmla="*/ 1206319 h 2076409"/>
                <a:gd name="connsiteX1" fmla="*/ 1885489 w 2039852"/>
                <a:gd name="connsiteY1" fmla="*/ 1022074 h 2076409"/>
                <a:gd name="connsiteX2" fmla="*/ 1742918 w 2039852"/>
                <a:gd name="connsiteY2" fmla="*/ 789575 h 2076409"/>
                <a:gd name="connsiteX3" fmla="*/ 1742918 w 2039852"/>
                <a:gd name="connsiteY3" fmla="*/ 789575 h 2076409"/>
                <a:gd name="connsiteX4" fmla="*/ 1467282 w 2039852"/>
                <a:gd name="connsiteY4" fmla="*/ 301180 h 2076409"/>
                <a:gd name="connsiteX5" fmla="*/ 1324712 w 2039852"/>
                <a:gd name="connsiteY5" fmla="*/ 51865 h 2076409"/>
                <a:gd name="connsiteX6" fmla="*/ 1075397 w 2039852"/>
                <a:gd name="connsiteY6" fmla="*/ 35780 h 2076409"/>
                <a:gd name="connsiteX7" fmla="*/ 449549 w 2039852"/>
                <a:gd name="connsiteY7" fmla="*/ 380873 h 2076409"/>
                <a:gd name="connsiteX8" fmla="*/ 87640 w 2039852"/>
                <a:gd name="connsiteY8" fmla="*/ 584128 h 2076409"/>
                <a:gd name="connsiteX9" fmla="*/ 635 w 2039852"/>
                <a:gd name="connsiteY9" fmla="*/ 711344 h 2076409"/>
                <a:gd name="connsiteX10" fmla="*/ 32805 w 2039852"/>
                <a:gd name="connsiteY10" fmla="*/ 861226 h 2076409"/>
                <a:gd name="connsiteX11" fmla="*/ 655728 w 2039852"/>
                <a:gd name="connsiteY11" fmla="*/ 1903086 h 2076409"/>
                <a:gd name="connsiteX12" fmla="*/ 695940 w 2039852"/>
                <a:gd name="connsiteY12" fmla="*/ 1954265 h 2076409"/>
                <a:gd name="connsiteX13" fmla="*/ 695940 w 2039852"/>
                <a:gd name="connsiteY13" fmla="*/ 1954265 h 2076409"/>
                <a:gd name="connsiteX14" fmla="*/ 749312 w 2039852"/>
                <a:gd name="connsiteY14" fmla="*/ 2025916 h 2076409"/>
                <a:gd name="connsiteX15" fmla="*/ 812921 w 2039852"/>
                <a:gd name="connsiteY15" fmla="*/ 2071977 h 2076409"/>
                <a:gd name="connsiteX16" fmla="*/ 930633 w 2039852"/>
                <a:gd name="connsiteY16" fmla="*/ 2071246 h 2076409"/>
                <a:gd name="connsiteX17" fmla="*/ 970114 w 2039852"/>
                <a:gd name="connsiteY17" fmla="*/ 2047119 h 2076409"/>
                <a:gd name="connsiteX18" fmla="*/ 1923508 w 2039852"/>
                <a:gd name="connsiteY18" fmla="*/ 1522899 h 2076409"/>
                <a:gd name="connsiteX19" fmla="*/ 2006856 w 2039852"/>
                <a:gd name="connsiteY19" fmla="*/ 1443205 h 2076409"/>
                <a:gd name="connsiteX20" fmla="*/ 2042682 w 2039852"/>
                <a:gd name="connsiteY20" fmla="*/ 1317451 h 2076409"/>
                <a:gd name="connsiteX21" fmla="*/ 1995889 w 2039852"/>
                <a:gd name="connsiteY21" fmla="*/ 1206319 h 20764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</a:cxnLst>
              <a:rect l="l" t="t" r="r" b="b"/>
              <a:pathLst>
                <a:path w="2039852" h="2076409">
                  <a:moveTo>
                    <a:pt x="1995889" y="1206319"/>
                  </a:moveTo>
                  <a:cubicBezTo>
                    <a:pt x="1958602" y="1144904"/>
                    <a:pt x="1922776" y="1082758"/>
                    <a:pt x="1885489" y="1022074"/>
                  </a:cubicBezTo>
                  <a:cubicBezTo>
                    <a:pt x="1837234" y="944575"/>
                    <a:pt x="1795560" y="863419"/>
                    <a:pt x="1742918" y="789575"/>
                  </a:cubicBezTo>
                  <a:cubicBezTo>
                    <a:pt x="1742918" y="789575"/>
                    <a:pt x="1742918" y="789575"/>
                    <a:pt x="1742918" y="789575"/>
                  </a:cubicBezTo>
                  <a:cubicBezTo>
                    <a:pt x="1648602" y="627995"/>
                    <a:pt x="1557211" y="464953"/>
                    <a:pt x="1467282" y="301180"/>
                  </a:cubicBezTo>
                  <a:cubicBezTo>
                    <a:pt x="1421221" y="217100"/>
                    <a:pt x="1380278" y="130827"/>
                    <a:pt x="1324712" y="51865"/>
                  </a:cubicBezTo>
                  <a:cubicBezTo>
                    <a:pt x="1245750" y="-13937"/>
                    <a:pt x="1165326" y="-14668"/>
                    <a:pt x="1075397" y="35780"/>
                  </a:cubicBezTo>
                  <a:cubicBezTo>
                    <a:pt x="867756" y="152761"/>
                    <a:pt x="657921" y="265355"/>
                    <a:pt x="449549" y="380873"/>
                  </a:cubicBezTo>
                  <a:cubicBezTo>
                    <a:pt x="328182" y="448137"/>
                    <a:pt x="203889" y="509552"/>
                    <a:pt x="87640" y="584128"/>
                  </a:cubicBezTo>
                  <a:cubicBezTo>
                    <a:pt x="37923" y="612642"/>
                    <a:pt x="14527" y="658703"/>
                    <a:pt x="635" y="711344"/>
                  </a:cubicBezTo>
                  <a:cubicBezTo>
                    <a:pt x="-2289" y="764717"/>
                    <a:pt x="4291" y="813702"/>
                    <a:pt x="32805" y="861226"/>
                  </a:cubicBezTo>
                  <a:cubicBezTo>
                    <a:pt x="241177" y="1207781"/>
                    <a:pt x="448087" y="1555799"/>
                    <a:pt x="655728" y="1903086"/>
                  </a:cubicBezTo>
                  <a:cubicBezTo>
                    <a:pt x="666695" y="1921364"/>
                    <a:pt x="675468" y="1942567"/>
                    <a:pt x="695940" y="1954265"/>
                  </a:cubicBezTo>
                  <a:cubicBezTo>
                    <a:pt x="695940" y="1954265"/>
                    <a:pt x="695940" y="1954265"/>
                    <a:pt x="695940" y="1954265"/>
                  </a:cubicBezTo>
                  <a:cubicBezTo>
                    <a:pt x="713487" y="1978392"/>
                    <a:pt x="731034" y="2001789"/>
                    <a:pt x="749312" y="2025916"/>
                  </a:cubicBezTo>
                  <a:cubicBezTo>
                    <a:pt x="770515" y="2041270"/>
                    <a:pt x="796105" y="2050043"/>
                    <a:pt x="812921" y="2071977"/>
                  </a:cubicBezTo>
                  <a:cubicBezTo>
                    <a:pt x="852402" y="2083675"/>
                    <a:pt x="891152" y="2089524"/>
                    <a:pt x="930633" y="2071246"/>
                  </a:cubicBezTo>
                  <a:cubicBezTo>
                    <a:pt x="938675" y="2055161"/>
                    <a:pt x="956953" y="2054430"/>
                    <a:pt x="970114" y="2047119"/>
                  </a:cubicBezTo>
                  <a:cubicBezTo>
                    <a:pt x="1287424" y="1872379"/>
                    <a:pt x="1605466" y="1697639"/>
                    <a:pt x="1923508" y="1522899"/>
                  </a:cubicBezTo>
                  <a:cubicBezTo>
                    <a:pt x="1958602" y="1503889"/>
                    <a:pt x="1987116" y="1478300"/>
                    <a:pt x="2006856" y="1443205"/>
                  </a:cubicBezTo>
                  <a:cubicBezTo>
                    <a:pt x="2036833" y="1406649"/>
                    <a:pt x="2041950" y="1362781"/>
                    <a:pt x="2042682" y="1317451"/>
                  </a:cubicBezTo>
                  <a:cubicBezTo>
                    <a:pt x="2034639" y="1276508"/>
                    <a:pt x="2017092" y="1240682"/>
                    <a:pt x="1995889" y="1206319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4" name="Freeform: Shape 1313">
              <a:extLst>
                <a:ext uri="{FF2B5EF4-FFF2-40B4-BE49-F238E27FC236}">
                  <a16:creationId xmlns:a16="http://schemas.microsoft.com/office/drawing/2014/main" id="{708AF619-23DD-42C5-88EB-D9371B94B3E8}"/>
                </a:ext>
              </a:extLst>
            </p:cNvPr>
            <p:cNvSpPr/>
            <p:nvPr/>
          </p:nvSpPr>
          <p:spPr>
            <a:xfrm>
              <a:off x="3012261" y="1361215"/>
              <a:ext cx="255896" cy="226650"/>
            </a:xfrm>
            <a:custGeom>
              <a:avLst/>
              <a:gdLst>
                <a:gd name="connsiteX0" fmla="*/ 173110 w 255895"/>
                <a:gd name="connsiteY0" fmla="*/ 149 h 226650"/>
                <a:gd name="connsiteX1" fmla="*/ 210397 w 255895"/>
                <a:gd name="connsiteY1" fmla="*/ 19159 h 226650"/>
                <a:gd name="connsiteX2" fmla="*/ 256459 w 255895"/>
                <a:gd name="connsiteY2" fmla="*/ 96658 h 226650"/>
                <a:gd name="connsiteX3" fmla="*/ 229407 w 255895"/>
                <a:gd name="connsiteY3" fmla="*/ 157342 h 226650"/>
                <a:gd name="connsiteX4" fmla="*/ 109501 w 255895"/>
                <a:gd name="connsiteY4" fmla="*/ 226068 h 226650"/>
                <a:gd name="connsiteX5" fmla="*/ 78063 w 255895"/>
                <a:gd name="connsiteY5" fmla="*/ 231186 h 226650"/>
                <a:gd name="connsiteX6" fmla="*/ 563 w 255895"/>
                <a:gd name="connsiteY6" fmla="*/ 114206 h 226650"/>
                <a:gd name="connsiteX7" fmla="*/ 18841 w 255895"/>
                <a:gd name="connsiteY7" fmla="*/ 79842 h 226650"/>
                <a:gd name="connsiteX8" fmla="*/ 151907 w 255895"/>
                <a:gd name="connsiteY8" fmla="*/ 4536 h 226650"/>
                <a:gd name="connsiteX9" fmla="*/ 173110 w 255895"/>
                <a:gd name="connsiteY9" fmla="*/ 149 h 226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255895" h="226650">
                  <a:moveTo>
                    <a:pt x="173110" y="149"/>
                  </a:moveTo>
                  <a:cubicBezTo>
                    <a:pt x="189926" y="-1313"/>
                    <a:pt x="200893" y="8192"/>
                    <a:pt x="210397" y="19159"/>
                  </a:cubicBezTo>
                  <a:cubicBezTo>
                    <a:pt x="230138" y="42555"/>
                    <a:pt x="245492" y="68875"/>
                    <a:pt x="256459" y="96658"/>
                  </a:cubicBezTo>
                  <a:cubicBezTo>
                    <a:pt x="267425" y="124441"/>
                    <a:pt x="249878" y="144182"/>
                    <a:pt x="229407" y="157342"/>
                  </a:cubicBezTo>
                  <a:cubicBezTo>
                    <a:pt x="190657" y="182201"/>
                    <a:pt x="149713" y="203403"/>
                    <a:pt x="109501" y="226068"/>
                  </a:cubicBezTo>
                  <a:cubicBezTo>
                    <a:pt x="99997" y="231186"/>
                    <a:pt x="90492" y="234111"/>
                    <a:pt x="78063" y="231186"/>
                  </a:cubicBezTo>
                  <a:cubicBezTo>
                    <a:pt x="46624" y="222413"/>
                    <a:pt x="-6017" y="146375"/>
                    <a:pt x="563" y="114206"/>
                  </a:cubicBezTo>
                  <a:cubicBezTo>
                    <a:pt x="2756" y="101776"/>
                    <a:pt x="6412" y="87154"/>
                    <a:pt x="18841" y="79842"/>
                  </a:cubicBezTo>
                  <a:cubicBezTo>
                    <a:pt x="62709" y="54253"/>
                    <a:pt x="107308" y="29394"/>
                    <a:pt x="151907" y="4536"/>
                  </a:cubicBezTo>
                  <a:cubicBezTo>
                    <a:pt x="158487" y="880"/>
                    <a:pt x="166530" y="1611"/>
                    <a:pt x="173110" y="149"/>
                  </a:cubicBezTo>
                  <a:close/>
                </a:path>
              </a:pathLst>
            </a:custGeom>
            <a:solidFill>
              <a:schemeClr val="bg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5" name="Freeform: Shape 1314">
              <a:extLst>
                <a:ext uri="{FF2B5EF4-FFF2-40B4-BE49-F238E27FC236}">
                  <a16:creationId xmlns:a16="http://schemas.microsoft.com/office/drawing/2014/main" id="{80258382-D792-496A-8183-210394936F1C}"/>
                </a:ext>
              </a:extLst>
            </p:cNvPr>
            <p:cNvSpPr/>
            <p:nvPr/>
          </p:nvSpPr>
          <p:spPr>
            <a:xfrm>
              <a:off x="1416767" y="4295465"/>
              <a:ext cx="2120277" cy="2558955"/>
            </a:xfrm>
            <a:custGeom>
              <a:avLst/>
              <a:gdLst>
                <a:gd name="connsiteX0" fmla="*/ 2099075 w 2120277"/>
                <a:gd name="connsiteY0" fmla="*/ 1937418 h 2558955"/>
                <a:gd name="connsiteX1" fmla="*/ 2107117 w 2120277"/>
                <a:gd name="connsiteY1" fmla="*/ 1856263 h 2558955"/>
                <a:gd name="connsiteX2" fmla="*/ 2121009 w 2120277"/>
                <a:gd name="connsiteY2" fmla="*/ 1846758 h 2558955"/>
                <a:gd name="connsiteX3" fmla="*/ 2106386 w 2120277"/>
                <a:gd name="connsiteY3" fmla="*/ 1806546 h 2558955"/>
                <a:gd name="connsiteX4" fmla="*/ 2105655 w 2120277"/>
                <a:gd name="connsiteY4" fmla="*/ 994992 h 2558955"/>
                <a:gd name="connsiteX5" fmla="*/ 2075678 w 2120277"/>
                <a:gd name="connsiteY5" fmla="*/ 516101 h 2558955"/>
                <a:gd name="connsiteX6" fmla="*/ 2063249 w 2120277"/>
                <a:gd name="connsiteY6" fmla="*/ 464922 h 2558955"/>
                <a:gd name="connsiteX7" fmla="*/ 2012070 w 2120277"/>
                <a:gd name="connsiteY7" fmla="*/ 354522 h 2558955"/>
                <a:gd name="connsiteX8" fmla="*/ 1964547 w 2120277"/>
                <a:gd name="connsiteY8" fmla="*/ 306267 h 2558955"/>
                <a:gd name="connsiteX9" fmla="*/ 1850490 w 2120277"/>
                <a:gd name="connsiteY9" fmla="*/ 185631 h 2558955"/>
                <a:gd name="connsiteX10" fmla="*/ 1850490 w 2120277"/>
                <a:gd name="connsiteY10" fmla="*/ 185631 h 2558955"/>
                <a:gd name="connsiteX11" fmla="*/ 1850490 w 2120277"/>
                <a:gd name="connsiteY11" fmla="*/ 185631 h 2558955"/>
                <a:gd name="connsiteX12" fmla="*/ 1457142 w 2120277"/>
                <a:gd name="connsiteY12" fmla="*/ 13084 h 2558955"/>
                <a:gd name="connsiteX13" fmla="*/ 697498 w 2120277"/>
                <a:gd name="connsiteY13" fmla="*/ 9428 h 2558955"/>
                <a:gd name="connsiteX14" fmla="*/ 47523 w 2120277"/>
                <a:gd name="connsiteY14" fmla="*/ 480276 h 2558955"/>
                <a:gd name="connsiteX15" fmla="*/ 0 w 2120277"/>
                <a:gd name="connsiteY15" fmla="*/ 662327 h 2558955"/>
                <a:gd name="connsiteX16" fmla="*/ 0 w 2120277"/>
                <a:gd name="connsiteY16" fmla="*/ 1927182 h 2558955"/>
                <a:gd name="connsiteX17" fmla="*/ 18278 w 2120277"/>
                <a:gd name="connsiteY17" fmla="*/ 2030272 h 2558955"/>
                <a:gd name="connsiteX18" fmla="*/ 200330 w 2120277"/>
                <a:gd name="connsiteY18" fmla="*/ 2346851 h 2558955"/>
                <a:gd name="connsiteX19" fmla="*/ 300494 w 2120277"/>
                <a:gd name="connsiteY19" fmla="*/ 2422889 h 2558955"/>
                <a:gd name="connsiteX20" fmla="*/ 362641 w 2120277"/>
                <a:gd name="connsiteY20" fmla="*/ 2472606 h 2558955"/>
                <a:gd name="connsiteX21" fmla="*/ 658748 w 2120277"/>
                <a:gd name="connsiteY21" fmla="*/ 2563266 h 2558955"/>
                <a:gd name="connsiteX22" fmla="*/ 1448369 w 2120277"/>
                <a:gd name="connsiteY22" fmla="*/ 2563266 h 2558955"/>
                <a:gd name="connsiteX23" fmla="*/ 1457873 w 2120277"/>
                <a:gd name="connsiteY23" fmla="*/ 2558148 h 2558955"/>
                <a:gd name="connsiteX24" fmla="*/ 2093225 w 2120277"/>
                <a:gd name="connsiteY24" fmla="*/ 1974706 h 2558955"/>
                <a:gd name="connsiteX25" fmla="*/ 2113697 w 2120277"/>
                <a:gd name="connsiteY25" fmla="*/ 1955697 h 2558955"/>
                <a:gd name="connsiteX26" fmla="*/ 2099075 w 2120277"/>
                <a:gd name="connsiteY26" fmla="*/ 1937418 h 2558955"/>
                <a:gd name="connsiteX27" fmla="*/ 516178 w 2120277"/>
                <a:gd name="connsiteY27" fmla="*/ 1979824 h 2558955"/>
                <a:gd name="connsiteX28" fmla="*/ 336320 w 2120277"/>
                <a:gd name="connsiteY28" fmla="*/ 1802890 h 2558955"/>
                <a:gd name="connsiteX29" fmla="*/ 516178 w 2120277"/>
                <a:gd name="connsiteY29" fmla="*/ 1622302 h 2558955"/>
                <a:gd name="connsiteX30" fmla="*/ 694574 w 2120277"/>
                <a:gd name="connsiteY30" fmla="*/ 1801428 h 2558955"/>
                <a:gd name="connsiteX31" fmla="*/ 516178 w 2120277"/>
                <a:gd name="connsiteY31" fmla="*/ 1979824 h 2558955"/>
                <a:gd name="connsiteX32" fmla="*/ 1332850 w 2120277"/>
                <a:gd name="connsiteY32" fmla="*/ 2199163 h 2558955"/>
                <a:gd name="connsiteX33" fmla="*/ 1299949 w 2120277"/>
                <a:gd name="connsiteY33" fmla="*/ 2199894 h 2558955"/>
                <a:gd name="connsiteX34" fmla="*/ 715776 w 2120277"/>
                <a:gd name="connsiteY34" fmla="*/ 2200625 h 2558955"/>
                <a:gd name="connsiteX35" fmla="*/ 715776 w 2120277"/>
                <a:gd name="connsiteY35" fmla="*/ 2145791 h 2558955"/>
                <a:gd name="connsiteX36" fmla="*/ 1285327 w 2120277"/>
                <a:gd name="connsiteY36" fmla="*/ 2146522 h 2558955"/>
                <a:gd name="connsiteX37" fmla="*/ 1332850 w 2120277"/>
                <a:gd name="connsiteY37" fmla="*/ 2147253 h 2558955"/>
                <a:gd name="connsiteX38" fmla="*/ 1355515 w 2120277"/>
                <a:gd name="connsiteY38" fmla="*/ 2175036 h 2558955"/>
                <a:gd name="connsiteX39" fmla="*/ 1332850 w 2120277"/>
                <a:gd name="connsiteY39" fmla="*/ 2199163 h 2558955"/>
                <a:gd name="connsiteX40" fmla="*/ 1655279 w 2120277"/>
                <a:gd name="connsiteY40" fmla="*/ 1897937 h 2558955"/>
                <a:gd name="connsiteX41" fmla="*/ 1637731 w 2120277"/>
                <a:gd name="connsiteY41" fmla="*/ 1935225 h 2558955"/>
                <a:gd name="connsiteX42" fmla="*/ 1634807 w 2120277"/>
                <a:gd name="connsiteY42" fmla="*/ 1935225 h 2558955"/>
                <a:gd name="connsiteX43" fmla="*/ 1585090 w 2120277"/>
                <a:gd name="connsiteY43" fmla="*/ 1960083 h 2558955"/>
                <a:gd name="connsiteX44" fmla="*/ 1551458 w 2120277"/>
                <a:gd name="connsiteY44" fmla="*/ 1960083 h 2558955"/>
                <a:gd name="connsiteX45" fmla="*/ 1443251 w 2120277"/>
                <a:gd name="connsiteY45" fmla="*/ 1937418 h 2558955"/>
                <a:gd name="connsiteX46" fmla="*/ 1378180 w 2120277"/>
                <a:gd name="connsiteY46" fmla="*/ 1739282 h 2558955"/>
                <a:gd name="connsiteX47" fmla="*/ 1563156 w 2120277"/>
                <a:gd name="connsiteY47" fmla="*/ 1645697 h 2558955"/>
                <a:gd name="connsiteX48" fmla="*/ 1655279 w 2120277"/>
                <a:gd name="connsiteY48" fmla="*/ 1897937 h 2558955"/>
                <a:gd name="connsiteX49" fmla="*/ 1786882 w 2120277"/>
                <a:gd name="connsiteY49" fmla="*/ 1405887 h 2558955"/>
                <a:gd name="connsiteX50" fmla="*/ 1027238 w 2120277"/>
                <a:gd name="connsiteY50" fmla="*/ 1405156 h 2558955"/>
                <a:gd name="connsiteX51" fmla="*/ 278561 w 2120277"/>
                <a:gd name="connsiteY51" fmla="*/ 1405887 h 2558955"/>
                <a:gd name="connsiteX52" fmla="*/ 239811 w 2120277"/>
                <a:gd name="connsiteY52" fmla="*/ 1365675 h 2558955"/>
                <a:gd name="connsiteX53" fmla="*/ 239811 w 2120277"/>
                <a:gd name="connsiteY53" fmla="*/ 668177 h 2558955"/>
                <a:gd name="connsiteX54" fmla="*/ 274905 w 2120277"/>
                <a:gd name="connsiteY54" fmla="*/ 632351 h 2558955"/>
                <a:gd name="connsiteX55" fmla="*/ 1786882 w 2120277"/>
                <a:gd name="connsiteY55" fmla="*/ 632351 h 2558955"/>
                <a:gd name="connsiteX56" fmla="*/ 1821976 w 2120277"/>
                <a:gd name="connsiteY56" fmla="*/ 668908 h 2558955"/>
                <a:gd name="connsiteX57" fmla="*/ 1821976 w 2120277"/>
                <a:gd name="connsiteY57" fmla="*/ 1370062 h 2558955"/>
                <a:gd name="connsiteX58" fmla="*/ 1786882 w 2120277"/>
                <a:gd name="connsiteY58" fmla="*/ 1405887 h 25589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</a:cxnLst>
              <a:rect l="l" t="t" r="r" b="b"/>
              <a:pathLst>
                <a:path w="2120277" h="2558955">
                  <a:moveTo>
                    <a:pt x="2099075" y="1937418"/>
                  </a:moveTo>
                  <a:cubicBezTo>
                    <a:pt x="2106386" y="1910367"/>
                    <a:pt x="2104192" y="1883315"/>
                    <a:pt x="2107117" y="1856263"/>
                  </a:cubicBezTo>
                  <a:cubicBezTo>
                    <a:pt x="2107848" y="1852608"/>
                    <a:pt x="2115891" y="1850414"/>
                    <a:pt x="2121009" y="1846758"/>
                  </a:cubicBezTo>
                  <a:cubicBezTo>
                    <a:pt x="2101999" y="1838716"/>
                    <a:pt x="2106386" y="1821169"/>
                    <a:pt x="2106386" y="1806546"/>
                  </a:cubicBezTo>
                  <a:cubicBezTo>
                    <a:pt x="2106386" y="1536028"/>
                    <a:pt x="2107117" y="1265510"/>
                    <a:pt x="2105655" y="994992"/>
                  </a:cubicBezTo>
                  <a:cubicBezTo>
                    <a:pt x="2104924" y="834874"/>
                    <a:pt x="2119546" y="673294"/>
                    <a:pt x="2075678" y="516101"/>
                  </a:cubicBezTo>
                  <a:cubicBezTo>
                    <a:pt x="2080796" y="497092"/>
                    <a:pt x="2069098" y="481739"/>
                    <a:pt x="2063249" y="464922"/>
                  </a:cubicBezTo>
                  <a:cubicBezTo>
                    <a:pt x="2049358" y="426904"/>
                    <a:pt x="2028155" y="391809"/>
                    <a:pt x="2012070" y="354522"/>
                  </a:cubicBezTo>
                  <a:cubicBezTo>
                    <a:pt x="1992330" y="342093"/>
                    <a:pt x="1977707" y="325277"/>
                    <a:pt x="1964547" y="306267"/>
                  </a:cubicBezTo>
                  <a:cubicBezTo>
                    <a:pt x="1931646" y="261668"/>
                    <a:pt x="1896551" y="218532"/>
                    <a:pt x="1850490" y="185631"/>
                  </a:cubicBezTo>
                  <a:cubicBezTo>
                    <a:pt x="1850490" y="185631"/>
                    <a:pt x="1850490" y="185631"/>
                    <a:pt x="1850490" y="185631"/>
                  </a:cubicBezTo>
                  <a:cubicBezTo>
                    <a:pt x="1850490" y="185631"/>
                    <a:pt x="1850490" y="185631"/>
                    <a:pt x="1850490" y="185631"/>
                  </a:cubicBezTo>
                  <a:cubicBezTo>
                    <a:pt x="1738627" y="84004"/>
                    <a:pt x="1606293" y="23320"/>
                    <a:pt x="1457142" y="13084"/>
                  </a:cubicBezTo>
                  <a:cubicBezTo>
                    <a:pt x="1204171" y="-4463"/>
                    <a:pt x="950469" y="-3001"/>
                    <a:pt x="697498" y="9428"/>
                  </a:cubicBezTo>
                  <a:cubicBezTo>
                    <a:pt x="385306" y="25513"/>
                    <a:pt x="168891" y="192211"/>
                    <a:pt x="47523" y="480276"/>
                  </a:cubicBezTo>
                  <a:cubicBezTo>
                    <a:pt x="22665" y="538767"/>
                    <a:pt x="15354" y="601644"/>
                    <a:pt x="0" y="662327"/>
                  </a:cubicBezTo>
                  <a:cubicBezTo>
                    <a:pt x="0" y="1084190"/>
                    <a:pt x="0" y="1505321"/>
                    <a:pt x="0" y="1927182"/>
                  </a:cubicBezTo>
                  <a:cubicBezTo>
                    <a:pt x="9505" y="1960815"/>
                    <a:pt x="8042" y="1996640"/>
                    <a:pt x="18278" y="2030272"/>
                  </a:cubicBezTo>
                  <a:cubicBezTo>
                    <a:pt x="52641" y="2150909"/>
                    <a:pt x="114787" y="2256191"/>
                    <a:pt x="200330" y="2346851"/>
                  </a:cubicBezTo>
                  <a:cubicBezTo>
                    <a:pt x="228844" y="2377559"/>
                    <a:pt x="257358" y="2410460"/>
                    <a:pt x="300494" y="2422889"/>
                  </a:cubicBezTo>
                  <a:cubicBezTo>
                    <a:pt x="310730" y="2451403"/>
                    <a:pt x="339976" y="2459446"/>
                    <a:pt x="362641" y="2472606"/>
                  </a:cubicBezTo>
                  <a:cubicBezTo>
                    <a:pt x="454032" y="2525978"/>
                    <a:pt x="552003" y="2559610"/>
                    <a:pt x="658748" y="2563266"/>
                  </a:cubicBezTo>
                  <a:cubicBezTo>
                    <a:pt x="921955" y="2563266"/>
                    <a:pt x="1185162" y="2563266"/>
                    <a:pt x="1448369" y="2563266"/>
                  </a:cubicBezTo>
                  <a:cubicBezTo>
                    <a:pt x="1451293" y="2561804"/>
                    <a:pt x="1454218" y="2558879"/>
                    <a:pt x="1457873" y="2558148"/>
                  </a:cubicBezTo>
                  <a:cubicBezTo>
                    <a:pt x="1797849" y="2503313"/>
                    <a:pt x="2009877" y="2308833"/>
                    <a:pt x="2093225" y="1974706"/>
                  </a:cubicBezTo>
                  <a:cubicBezTo>
                    <a:pt x="2096150" y="1963008"/>
                    <a:pt x="2099075" y="1953503"/>
                    <a:pt x="2113697" y="1955697"/>
                  </a:cubicBezTo>
                  <a:cubicBezTo>
                    <a:pt x="2109310" y="1949848"/>
                    <a:pt x="2096881" y="1947654"/>
                    <a:pt x="2099075" y="1937418"/>
                  </a:cubicBezTo>
                  <a:close/>
                  <a:moveTo>
                    <a:pt x="516178" y="1979824"/>
                  </a:moveTo>
                  <a:cubicBezTo>
                    <a:pt x="416744" y="1979824"/>
                    <a:pt x="337051" y="1901593"/>
                    <a:pt x="336320" y="1802890"/>
                  </a:cubicBezTo>
                  <a:cubicBezTo>
                    <a:pt x="335589" y="1701994"/>
                    <a:pt x="416013" y="1621570"/>
                    <a:pt x="516178" y="1622302"/>
                  </a:cubicBezTo>
                  <a:cubicBezTo>
                    <a:pt x="614880" y="1623033"/>
                    <a:pt x="694574" y="1702726"/>
                    <a:pt x="694574" y="1801428"/>
                  </a:cubicBezTo>
                  <a:cubicBezTo>
                    <a:pt x="694574" y="1900131"/>
                    <a:pt x="614880" y="1979824"/>
                    <a:pt x="516178" y="1979824"/>
                  </a:cubicBezTo>
                  <a:close/>
                  <a:moveTo>
                    <a:pt x="1332850" y="2199163"/>
                  </a:moveTo>
                  <a:cubicBezTo>
                    <a:pt x="1321883" y="2199894"/>
                    <a:pt x="1310916" y="2199894"/>
                    <a:pt x="1299949" y="2199894"/>
                  </a:cubicBezTo>
                  <a:cubicBezTo>
                    <a:pt x="1105469" y="2199894"/>
                    <a:pt x="910988" y="2200625"/>
                    <a:pt x="715776" y="2200625"/>
                  </a:cubicBezTo>
                  <a:cubicBezTo>
                    <a:pt x="686531" y="2177960"/>
                    <a:pt x="686531" y="2169918"/>
                    <a:pt x="715776" y="2145791"/>
                  </a:cubicBezTo>
                  <a:cubicBezTo>
                    <a:pt x="905870" y="2145791"/>
                    <a:pt x="1095233" y="2146522"/>
                    <a:pt x="1285327" y="2146522"/>
                  </a:cubicBezTo>
                  <a:cubicBezTo>
                    <a:pt x="1301412" y="2146522"/>
                    <a:pt x="1316765" y="2145791"/>
                    <a:pt x="1332850" y="2147253"/>
                  </a:cubicBezTo>
                  <a:cubicBezTo>
                    <a:pt x="1348935" y="2148715"/>
                    <a:pt x="1356246" y="2160413"/>
                    <a:pt x="1355515" y="2175036"/>
                  </a:cubicBezTo>
                  <a:cubicBezTo>
                    <a:pt x="1354784" y="2188196"/>
                    <a:pt x="1347473" y="2198432"/>
                    <a:pt x="1332850" y="2199163"/>
                  </a:cubicBezTo>
                  <a:close/>
                  <a:moveTo>
                    <a:pt x="1655279" y="1897937"/>
                  </a:moveTo>
                  <a:cubicBezTo>
                    <a:pt x="1647967" y="1908904"/>
                    <a:pt x="1631882" y="1918409"/>
                    <a:pt x="1637731" y="1935225"/>
                  </a:cubicBezTo>
                  <a:cubicBezTo>
                    <a:pt x="1637000" y="1935225"/>
                    <a:pt x="1635538" y="1935225"/>
                    <a:pt x="1634807" y="1935225"/>
                  </a:cubicBezTo>
                  <a:cubicBezTo>
                    <a:pt x="1612142" y="1932300"/>
                    <a:pt x="1596788" y="1943267"/>
                    <a:pt x="1585090" y="1960083"/>
                  </a:cubicBezTo>
                  <a:cubicBezTo>
                    <a:pt x="1574123" y="1955697"/>
                    <a:pt x="1563156" y="1957890"/>
                    <a:pt x="1551458" y="1960083"/>
                  </a:cubicBezTo>
                  <a:cubicBezTo>
                    <a:pt x="1511977" y="1967395"/>
                    <a:pt x="1476152" y="1956428"/>
                    <a:pt x="1443251" y="1937418"/>
                  </a:cubicBezTo>
                  <a:cubicBezTo>
                    <a:pt x="1377449" y="1899400"/>
                    <a:pt x="1348935" y="1810933"/>
                    <a:pt x="1378180" y="1739282"/>
                  </a:cubicBezTo>
                  <a:cubicBezTo>
                    <a:pt x="1407425" y="1667631"/>
                    <a:pt x="1489312" y="1626688"/>
                    <a:pt x="1563156" y="1645697"/>
                  </a:cubicBezTo>
                  <a:cubicBezTo>
                    <a:pt x="1677944" y="1675674"/>
                    <a:pt x="1721811" y="1796310"/>
                    <a:pt x="1655279" y="1897937"/>
                  </a:cubicBezTo>
                  <a:close/>
                  <a:moveTo>
                    <a:pt x="1786882" y="1405887"/>
                  </a:moveTo>
                  <a:cubicBezTo>
                    <a:pt x="1533911" y="1404424"/>
                    <a:pt x="1280209" y="1405156"/>
                    <a:pt x="1027238" y="1405156"/>
                  </a:cubicBezTo>
                  <a:cubicBezTo>
                    <a:pt x="777922" y="1405156"/>
                    <a:pt x="527876" y="1404424"/>
                    <a:pt x="278561" y="1405887"/>
                  </a:cubicBezTo>
                  <a:cubicBezTo>
                    <a:pt x="244929" y="1405887"/>
                    <a:pt x="239811" y="1396382"/>
                    <a:pt x="239811" y="1365675"/>
                  </a:cubicBezTo>
                  <a:cubicBezTo>
                    <a:pt x="241273" y="1133175"/>
                    <a:pt x="241273" y="900676"/>
                    <a:pt x="239811" y="668177"/>
                  </a:cubicBezTo>
                  <a:cubicBezTo>
                    <a:pt x="239811" y="639663"/>
                    <a:pt x="246391" y="632351"/>
                    <a:pt x="274905" y="632351"/>
                  </a:cubicBezTo>
                  <a:cubicBezTo>
                    <a:pt x="778654" y="633082"/>
                    <a:pt x="1283133" y="633082"/>
                    <a:pt x="1786882" y="632351"/>
                  </a:cubicBezTo>
                  <a:cubicBezTo>
                    <a:pt x="1816858" y="632351"/>
                    <a:pt x="1821976" y="641125"/>
                    <a:pt x="1821976" y="668908"/>
                  </a:cubicBezTo>
                  <a:cubicBezTo>
                    <a:pt x="1821245" y="902869"/>
                    <a:pt x="1820514" y="1136831"/>
                    <a:pt x="1821976" y="1370062"/>
                  </a:cubicBezTo>
                  <a:cubicBezTo>
                    <a:pt x="1821976" y="1398576"/>
                    <a:pt x="1815396" y="1406618"/>
                    <a:pt x="1786882" y="1405887"/>
                  </a:cubicBezTo>
                  <a:close/>
                </a:path>
              </a:pathLst>
            </a:custGeom>
            <a:solidFill>
              <a:schemeClr val="tx1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6" name="Freeform: Shape 1315">
              <a:extLst>
                <a:ext uri="{FF2B5EF4-FFF2-40B4-BE49-F238E27FC236}">
                  <a16:creationId xmlns:a16="http://schemas.microsoft.com/office/drawing/2014/main" id="{58903AAF-8431-4CE4-82E0-49770585CA53}"/>
                </a:ext>
              </a:extLst>
            </p:cNvPr>
            <p:cNvSpPr/>
            <p:nvPr/>
          </p:nvSpPr>
          <p:spPr>
            <a:xfrm>
              <a:off x="1812247" y="5067462"/>
              <a:ext cx="723819" cy="95047"/>
            </a:xfrm>
            <a:custGeom>
              <a:avLst/>
              <a:gdLst>
                <a:gd name="connsiteX0" fmla="*/ 662465 w 723818"/>
                <a:gd name="connsiteY0" fmla="*/ 0 h 95046"/>
                <a:gd name="connsiteX1" fmla="*/ 363433 w 723818"/>
                <a:gd name="connsiteY1" fmla="*/ 0 h 95046"/>
                <a:gd name="connsiteX2" fmla="*/ 64401 w 723818"/>
                <a:gd name="connsiteY2" fmla="*/ 0 h 95046"/>
                <a:gd name="connsiteX3" fmla="*/ 61 w 723818"/>
                <a:gd name="connsiteY3" fmla="*/ 48986 h 95046"/>
                <a:gd name="connsiteX4" fmla="*/ 62207 w 723818"/>
                <a:gd name="connsiteY4" fmla="*/ 101627 h 95046"/>
                <a:gd name="connsiteX5" fmla="*/ 664658 w 723818"/>
                <a:gd name="connsiteY5" fmla="*/ 101627 h 95046"/>
                <a:gd name="connsiteX6" fmla="*/ 726073 w 723818"/>
                <a:gd name="connsiteY6" fmla="*/ 49717 h 95046"/>
                <a:gd name="connsiteX7" fmla="*/ 662465 w 723818"/>
                <a:gd name="connsiteY7" fmla="*/ 0 h 9504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723818" h="95046">
                  <a:moveTo>
                    <a:pt x="662465" y="0"/>
                  </a:moveTo>
                  <a:cubicBezTo>
                    <a:pt x="563031" y="0"/>
                    <a:pt x="462867" y="0"/>
                    <a:pt x="363433" y="0"/>
                  </a:cubicBezTo>
                  <a:cubicBezTo>
                    <a:pt x="263999" y="0"/>
                    <a:pt x="163834" y="0"/>
                    <a:pt x="64401" y="0"/>
                  </a:cubicBezTo>
                  <a:cubicBezTo>
                    <a:pt x="22726" y="0"/>
                    <a:pt x="1523" y="16816"/>
                    <a:pt x="61" y="48986"/>
                  </a:cubicBezTo>
                  <a:cubicBezTo>
                    <a:pt x="-1401" y="78962"/>
                    <a:pt x="23457" y="101627"/>
                    <a:pt x="62207" y="101627"/>
                  </a:cubicBezTo>
                  <a:cubicBezTo>
                    <a:pt x="263268" y="102358"/>
                    <a:pt x="463598" y="102358"/>
                    <a:pt x="664658" y="101627"/>
                  </a:cubicBezTo>
                  <a:cubicBezTo>
                    <a:pt x="706333" y="101627"/>
                    <a:pt x="726073" y="81887"/>
                    <a:pt x="726073" y="49717"/>
                  </a:cubicBezTo>
                  <a:cubicBezTo>
                    <a:pt x="724611" y="16085"/>
                    <a:pt x="705602" y="0"/>
                    <a:pt x="662465" y="0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7" name="Freeform: Shape 1316">
              <a:extLst>
                <a:ext uri="{FF2B5EF4-FFF2-40B4-BE49-F238E27FC236}">
                  <a16:creationId xmlns:a16="http://schemas.microsoft.com/office/drawing/2014/main" id="{DD02E73B-FE2A-4178-818F-9963217054D9}"/>
                </a:ext>
              </a:extLst>
            </p:cNvPr>
            <p:cNvSpPr/>
            <p:nvPr/>
          </p:nvSpPr>
          <p:spPr>
            <a:xfrm>
              <a:off x="1934389" y="5315722"/>
              <a:ext cx="519102" cy="109670"/>
            </a:xfrm>
            <a:custGeom>
              <a:avLst/>
              <a:gdLst>
                <a:gd name="connsiteX0" fmla="*/ 457705 w 519102"/>
                <a:gd name="connsiteY0" fmla="*/ 325 h 109669"/>
                <a:gd name="connsiteX1" fmla="*/ 261031 w 519102"/>
                <a:gd name="connsiteY1" fmla="*/ 325 h 109669"/>
                <a:gd name="connsiteX2" fmla="*/ 60701 w 519102"/>
                <a:gd name="connsiteY2" fmla="*/ 325 h 109669"/>
                <a:gd name="connsiteX3" fmla="*/ 18 w 519102"/>
                <a:gd name="connsiteY3" fmla="*/ 52235 h 109669"/>
                <a:gd name="connsiteX4" fmla="*/ 60701 w 519102"/>
                <a:gd name="connsiteY4" fmla="*/ 109263 h 109669"/>
                <a:gd name="connsiteX5" fmla="*/ 458436 w 519102"/>
                <a:gd name="connsiteY5" fmla="*/ 109263 h 109669"/>
                <a:gd name="connsiteX6" fmla="*/ 521313 w 519102"/>
                <a:gd name="connsiteY6" fmla="*/ 53698 h 109669"/>
                <a:gd name="connsiteX7" fmla="*/ 457705 w 519102"/>
                <a:gd name="connsiteY7" fmla="*/ 325 h 1096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519102" h="109669">
                  <a:moveTo>
                    <a:pt x="457705" y="325"/>
                  </a:moveTo>
                  <a:cubicBezTo>
                    <a:pt x="391903" y="-406"/>
                    <a:pt x="326102" y="325"/>
                    <a:pt x="261031" y="325"/>
                  </a:cubicBezTo>
                  <a:cubicBezTo>
                    <a:pt x="194498" y="325"/>
                    <a:pt x="127234" y="-406"/>
                    <a:pt x="60701" y="325"/>
                  </a:cubicBezTo>
                  <a:cubicBezTo>
                    <a:pt x="20489" y="1056"/>
                    <a:pt x="749" y="18603"/>
                    <a:pt x="18" y="52235"/>
                  </a:cubicBezTo>
                  <a:cubicBezTo>
                    <a:pt x="-713" y="87330"/>
                    <a:pt x="21220" y="109263"/>
                    <a:pt x="60701" y="109263"/>
                  </a:cubicBezTo>
                  <a:cubicBezTo>
                    <a:pt x="193036" y="109994"/>
                    <a:pt x="326102" y="109994"/>
                    <a:pt x="458436" y="109263"/>
                  </a:cubicBezTo>
                  <a:cubicBezTo>
                    <a:pt x="498648" y="109263"/>
                    <a:pt x="521313" y="87330"/>
                    <a:pt x="521313" y="53698"/>
                  </a:cubicBezTo>
                  <a:cubicBezTo>
                    <a:pt x="521313" y="19335"/>
                    <a:pt x="500111" y="1056"/>
                    <a:pt x="457705" y="325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8" name="Freeform: Shape 1317">
              <a:extLst>
                <a:ext uri="{FF2B5EF4-FFF2-40B4-BE49-F238E27FC236}">
                  <a16:creationId xmlns:a16="http://schemas.microsoft.com/office/drawing/2014/main" id="{9D9F2D97-91EA-45AA-B4AC-ED6A92F41145}"/>
                </a:ext>
              </a:extLst>
            </p:cNvPr>
            <p:cNvSpPr/>
            <p:nvPr/>
          </p:nvSpPr>
          <p:spPr>
            <a:xfrm>
              <a:off x="2680885" y="5005787"/>
              <a:ext cx="146226" cy="248584"/>
            </a:xfrm>
            <a:custGeom>
              <a:avLst/>
              <a:gdLst>
                <a:gd name="connsiteX0" fmla="*/ 152812 w 146226"/>
                <a:gd name="connsiteY0" fmla="*/ 240802 h 248584"/>
                <a:gd name="connsiteX1" fmla="*/ 135265 w 146226"/>
                <a:gd name="connsiteY1" fmla="*/ 224717 h 248584"/>
                <a:gd name="connsiteX2" fmla="*/ 95053 w 146226"/>
                <a:gd name="connsiteY2" fmla="*/ 180118 h 248584"/>
                <a:gd name="connsiteX3" fmla="*/ 95784 w 146226"/>
                <a:gd name="connsiteY3" fmla="*/ 114316 h 248584"/>
                <a:gd name="connsiteX4" fmla="*/ 95784 w 146226"/>
                <a:gd name="connsiteY4" fmla="*/ 55826 h 248584"/>
                <a:gd name="connsiteX5" fmla="*/ 32907 w 146226"/>
                <a:gd name="connsiteY5" fmla="*/ 6840 h 248584"/>
                <a:gd name="connsiteX6" fmla="*/ 25595 w 146226"/>
                <a:gd name="connsiteY6" fmla="*/ 9034 h 248584"/>
                <a:gd name="connsiteX7" fmla="*/ 737 w 146226"/>
                <a:gd name="connsiteY7" fmla="*/ 30968 h 248584"/>
                <a:gd name="connsiteX8" fmla="*/ 32175 w 146226"/>
                <a:gd name="connsiteY8" fmla="*/ 37548 h 248584"/>
                <a:gd name="connsiteX9" fmla="*/ 61421 w 146226"/>
                <a:gd name="connsiteY9" fmla="*/ 62406 h 248584"/>
                <a:gd name="connsiteX10" fmla="*/ 61421 w 146226"/>
                <a:gd name="connsiteY10" fmla="*/ 182311 h 248584"/>
                <a:gd name="connsiteX11" fmla="*/ 24864 w 146226"/>
                <a:gd name="connsiteY11" fmla="*/ 223255 h 248584"/>
                <a:gd name="connsiteX12" fmla="*/ 6586 w 146226"/>
                <a:gd name="connsiteY12" fmla="*/ 237878 h 248584"/>
                <a:gd name="connsiteX13" fmla="*/ 25595 w 146226"/>
                <a:gd name="connsiteY13" fmla="*/ 251769 h 248584"/>
                <a:gd name="connsiteX14" fmla="*/ 135265 w 146226"/>
                <a:gd name="connsiteY14" fmla="*/ 251769 h 248584"/>
                <a:gd name="connsiteX15" fmla="*/ 152812 w 146226"/>
                <a:gd name="connsiteY15" fmla="*/ 240802 h 248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226" h="248584">
                  <a:moveTo>
                    <a:pt x="152812" y="240802"/>
                  </a:moveTo>
                  <a:cubicBezTo>
                    <a:pt x="152812" y="227642"/>
                    <a:pt x="146963" y="221793"/>
                    <a:pt x="135265" y="224717"/>
                  </a:cubicBezTo>
                  <a:cubicBezTo>
                    <a:pt x="96515" y="232029"/>
                    <a:pt x="92128" y="211557"/>
                    <a:pt x="95053" y="180118"/>
                  </a:cubicBezTo>
                  <a:cubicBezTo>
                    <a:pt x="97246" y="158184"/>
                    <a:pt x="95784" y="136250"/>
                    <a:pt x="95784" y="114316"/>
                  </a:cubicBezTo>
                  <a:cubicBezTo>
                    <a:pt x="95784" y="94576"/>
                    <a:pt x="95784" y="75567"/>
                    <a:pt x="95784" y="55826"/>
                  </a:cubicBezTo>
                  <a:cubicBezTo>
                    <a:pt x="95784" y="-5589"/>
                    <a:pt x="94322" y="-6320"/>
                    <a:pt x="32907" y="6840"/>
                  </a:cubicBezTo>
                  <a:cubicBezTo>
                    <a:pt x="30713" y="7572"/>
                    <a:pt x="28520" y="8303"/>
                    <a:pt x="25595" y="9034"/>
                  </a:cubicBezTo>
                  <a:cubicBezTo>
                    <a:pt x="12435" y="11227"/>
                    <a:pt x="-3650" y="11227"/>
                    <a:pt x="737" y="30968"/>
                  </a:cubicBezTo>
                  <a:cubicBezTo>
                    <a:pt x="5855" y="53633"/>
                    <a:pt x="23402" y="40472"/>
                    <a:pt x="32175" y="37548"/>
                  </a:cubicBezTo>
                  <a:cubicBezTo>
                    <a:pt x="59227" y="28774"/>
                    <a:pt x="62883" y="39741"/>
                    <a:pt x="61421" y="62406"/>
                  </a:cubicBezTo>
                  <a:cubicBezTo>
                    <a:pt x="59958" y="102618"/>
                    <a:pt x="59958" y="142831"/>
                    <a:pt x="61421" y="182311"/>
                  </a:cubicBezTo>
                  <a:cubicBezTo>
                    <a:pt x="62883" y="210095"/>
                    <a:pt x="61421" y="231297"/>
                    <a:pt x="24864" y="223255"/>
                  </a:cubicBezTo>
                  <a:cubicBezTo>
                    <a:pt x="13897" y="221062"/>
                    <a:pt x="6586" y="223986"/>
                    <a:pt x="6586" y="237878"/>
                  </a:cubicBezTo>
                  <a:cubicBezTo>
                    <a:pt x="6586" y="253231"/>
                    <a:pt x="16091" y="251769"/>
                    <a:pt x="25595" y="251769"/>
                  </a:cubicBezTo>
                  <a:cubicBezTo>
                    <a:pt x="62152" y="251769"/>
                    <a:pt x="98708" y="251769"/>
                    <a:pt x="135265" y="251769"/>
                  </a:cubicBezTo>
                  <a:cubicBezTo>
                    <a:pt x="144038" y="253231"/>
                    <a:pt x="152812" y="253962"/>
                    <a:pt x="152812" y="240802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19" name="Freeform: Shape 1318">
              <a:extLst>
                <a:ext uri="{FF2B5EF4-FFF2-40B4-BE49-F238E27FC236}">
                  <a16:creationId xmlns:a16="http://schemas.microsoft.com/office/drawing/2014/main" id="{3EA5EF42-7E8A-41FA-882D-3E95BA3E57A8}"/>
                </a:ext>
              </a:extLst>
            </p:cNvPr>
            <p:cNvSpPr/>
            <p:nvPr/>
          </p:nvSpPr>
          <p:spPr>
            <a:xfrm>
              <a:off x="2859161" y="5006817"/>
              <a:ext cx="146226" cy="248584"/>
            </a:xfrm>
            <a:custGeom>
              <a:avLst/>
              <a:gdLst>
                <a:gd name="connsiteX0" fmla="*/ 35951 w 146226"/>
                <a:gd name="connsiteY0" fmla="*/ 36518 h 248584"/>
                <a:gd name="connsiteX1" fmla="*/ 62272 w 146226"/>
                <a:gd name="connsiteY1" fmla="*/ 58452 h 248584"/>
                <a:gd name="connsiteX2" fmla="*/ 62272 w 146226"/>
                <a:gd name="connsiteY2" fmla="*/ 179088 h 248584"/>
                <a:gd name="connsiteX3" fmla="*/ 21329 w 146226"/>
                <a:gd name="connsiteY3" fmla="*/ 223687 h 248584"/>
                <a:gd name="connsiteX4" fmla="*/ 4513 w 146226"/>
                <a:gd name="connsiteY4" fmla="*/ 240503 h 248584"/>
                <a:gd name="connsiteX5" fmla="*/ 22060 w 146226"/>
                <a:gd name="connsiteY5" fmla="*/ 252201 h 248584"/>
                <a:gd name="connsiteX6" fmla="*/ 124418 w 146226"/>
                <a:gd name="connsiteY6" fmla="*/ 252201 h 248584"/>
                <a:gd name="connsiteX7" fmla="*/ 150739 w 146226"/>
                <a:gd name="connsiteY7" fmla="*/ 239041 h 248584"/>
                <a:gd name="connsiteX8" fmla="*/ 125149 w 146226"/>
                <a:gd name="connsiteY8" fmla="*/ 224418 h 248584"/>
                <a:gd name="connsiteX9" fmla="*/ 93710 w 146226"/>
                <a:gd name="connsiteY9" fmla="*/ 192249 h 248584"/>
                <a:gd name="connsiteX10" fmla="*/ 94442 w 146226"/>
                <a:gd name="connsiteY10" fmla="*/ 115480 h 248584"/>
                <a:gd name="connsiteX11" fmla="*/ 94442 w 146226"/>
                <a:gd name="connsiteY11" fmla="*/ 53334 h 248584"/>
                <a:gd name="connsiteX12" fmla="*/ 35951 w 146226"/>
                <a:gd name="connsiteY12" fmla="*/ 5810 h 248584"/>
                <a:gd name="connsiteX13" fmla="*/ 32295 w 146226"/>
                <a:gd name="connsiteY13" fmla="*/ 6542 h 248584"/>
                <a:gd name="connsiteX14" fmla="*/ 857 w 146226"/>
                <a:gd name="connsiteY14" fmla="*/ 30669 h 248584"/>
                <a:gd name="connsiteX15" fmla="*/ 35951 w 146226"/>
                <a:gd name="connsiteY15" fmla="*/ 36518 h 24858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46226" h="248584">
                  <a:moveTo>
                    <a:pt x="35951" y="36518"/>
                  </a:moveTo>
                  <a:cubicBezTo>
                    <a:pt x="57885" y="31400"/>
                    <a:pt x="63003" y="36518"/>
                    <a:pt x="62272" y="58452"/>
                  </a:cubicBezTo>
                  <a:cubicBezTo>
                    <a:pt x="60810" y="98664"/>
                    <a:pt x="60078" y="138876"/>
                    <a:pt x="62272" y="179088"/>
                  </a:cubicBezTo>
                  <a:cubicBezTo>
                    <a:pt x="64465" y="211258"/>
                    <a:pt x="60078" y="230999"/>
                    <a:pt x="21329" y="223687"/>
                  </a:cubicBezTo>
                  <a:cubicBezTo>
                    <a:pt x="8899" y="221494"/>
                    <a:pt x="4513" y="228074"/>
                    <a:pt x="4513" y="240503"/>
                  </a:cubicBezTo>
                  <a:cubicBezTo>
                    <a:pt x="4513" y="254395"/>
                    <a:pt x="14017" y="252201"/>
                    <a:pt x="22060" y="252201"/>
                  </a:cubicBezTo>
                  <a:cubicBezTo>
                    <a:pt x="56423" y="252201"/>
                    <a:pt x="90055" y="252933"/>
                    <a:pt x="124418" y="252201"/>
                  </a:cubicBezTo>
                  <a:cubicBezTo>
                    <a:pt x="133923" y="252201"/>
                    <a:pt x="150739" y="260975"/>
                    <a:pt x="150739" y="239041"/>
                  </a:cubicBezTo>
                  <a:cubicBezTo>
                    <a:pt x="151470" y="217838"/>
                    <a:pt x="135385" y="222956"/>
                    <a:pt x="125149" y="224418"/>
                  </a:cubicBezTo>
                  <a:cubicBezTo>
                    <a:pt x="98828" y="228074"/>
                    <a:pt x="91517" y="217107"/>
                    <a:pt x="93710" y="192249"/>
                  </a:cubicBezTo>
                  <a:cubicBezTo>
                    <a:pt x="95904" y="166659"/>
                    <a:pt x="94442" y="141069"/>
                    <a:pt x="94442" y="115480"/>
                  </a:cubicBezTo>
                  <a:cubicBezTo>
                    <a:pt x="94442" y="95008"/>
                    <a:pt x="94442" y="73806"/>
                    <a:pt x="94442" y="53334"/>
                  </a:cubicBezTo>
                  <a:cubicBezTo>
                    <a:pt x="94442" y="-4425"/>
                    <a:pt x="92979" y="-5888"/>
                    <a:pt x="35951" y="5810"/>
                  </a:cubicBezTo>
                  <a:cubicBezTo>
                    <a:pt x="34489" y="5810"/>
                    <a:pt x="33758" y="6542"/>
                    <a:pt x="32295" y="6542"/>
                  </a:cubicBezTo>
                  <a:cubicBezTo>
                    <a:pt x="20597" y="13122"/>
                    <a:pt x="-4992" y="4348"/>
                    <a:pt x="857" y="30669"/>
                  </a:cubicBezTo>
                  <a:cubicBezTo>
                    <a:pt x="5975" y="54796"/>
                    <a:pt x="25715" y="38711"/>
                    <a:pt x="35951" y="36518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0" name="Freeform: Shape 1319">
              <a:extLst>
                <a:ext uri="{FF2B5EF4-FFF2-40B4-BE49-F238E27FC236}">
                  <a16:creationId xmlns:a16="http://schemas.microsoft.com/office/drawing/2014/main" id="{71770D0D-456B-404D-94EB-BA996C717629}"/>
                </a:ext>
              </a:extLst>
            </p:cNvPr>
            <p:cNvSpPr/>
            <p:nvPr/>
          </p:nvSpPr>
          <p:spPr>
            <a:xfrm>
              <a:off x="2792384" y="5372049"/>
              <a:ext cx="168160" cy="255896"/>
            </a:xfrm>
            <a:custGeom>
              <a:avLst/>
              <a:gdLst>
                <a:gd name="connsiteX0" fmla="*/ 131242 w 168159"/>
                <a:gd name="connsiteY0" fmla="*/ 123124 h 255895"/>
                <a:gd name="connsiteX1" fmla="*/ 150983 w 168159"/>
                <a:gd name="connsiteY1" fmla="*/ 22228 h 255895"/>
                <a:gd name="connsiteX2" fmla="*/ 20842 w 168159"/>
                <a:gd name="connsiteY2" fmla="*/ 24422 h 255895"/>
                <a:gd name="connsiteX3" fmla="*/ 42775 w 168159"/>
                <a:gd name="connsiteY3" fmla="*/ 122393 h 255895"/>
                <a:gd name="connsiteX4" fmla="*/ 4026 w 168159"/>
                <a:gd name="connsiteY4" fmla="*/ 208666 h 255895"/>
                <a:gd name="connsiteX5" fmla="*/ 89568 w 168159"/>
                <a:gd name="connsiteY5" fmla="*/ 259846 h 255895"/>
                <a:gd name="connsiteX6" fmla="*/ 166336 w 168159"/>
                <a:gd name="connsiteY6" fmla="*/ 217440 h 255895"/>
                <a:gd name="connsiteX7" fmla="*/ 131242 w 168159"/>
                <a:gd name="connsiteY7" fmla="*/ 123124 h 255895"/>
                <a:gd name="connsiteX8" fmla="*/ 41313 w 168159"/>
                <a:gd name="connsiteY8" fmla="*/ 69021 h 255895"/>
                <a:gd name="connsiteX9" fmla="*/ 88105 w 168159"/>
                <a:gd name="connsiteY9" fmla="*/ 25884 h 255895"/>
                <a:gd name="connsiteX10" fmla="*/ 132704 w 168159"/>
                <a:gd name="connsiteY10" fmla="*/ 68289 h 255895"/>
                <a:gd name="connsiteX11" fmla="*/ 87374 w 168159"/>
                <a:gd name="connsiteY11" fmla="*/ 108502 h 255895"/>
                <a:gd name="connsiteX12" fmla="*/ 41313 w 168159"/>
                <a:gd name="connsiteY12" fmla="*/ 69021 h 255895"/>
                <a:gd name="connsiteX13" fmla="*/ 87374 w 168159"/>
                <a:gd name="connsiteY13" fmla="*/ 232063 h 255895"/>
                <a:gd name="connsiteX14" fmla="*/ 35464 w 168159"/>
                <a:gd name="connsiteY14" fmla="*/ 184539 h 255895"/>
                <a:gd name="connsiteX15" fmla="*/ 86643 w 168159"/>
                <a:gd name="connsiteY15" fmla="*/ 135553 h 255895"/>
                <a:gd name="connsiteX16" fmla="*/ 138554 w 168159"/>
                <a:gd name="connsiteY16" fmla="*/ 183808 h 255895"/>
                <a:gd name="connsiteX17" fmla="*/ 87374 w 168159"/>
                <a:gd name="connsiteY17" fmla="*/ 232063 h 255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168159" h="255895">
                  <a:moveTo>
                    <a:pt x="131242" y="123124"/>
                  </a:moveTo>
                  <a:cubicBezTo>
                    <a:pt x="171454" y="88030"/>
                    <a:pt x="178766" y="50743"/>
                    <a:pt x="150983" y="22228"/>
                  </a:cubicBezTo>
                  <a:cubicBezTo>
                    <a:pt x="121737" y="-8479"/>
                    <a:pt x="48624" y="-7017"/>
                    <a:pt x="20842" y="24422"/>
                  </a:cubicBezTo>
                  <a:cubicBezTo>
                    <a:pt x="-4748" y="53667"/>
                    <a:pt x="3294" y="90223"/>
                    <a:pt x="42775" y="122393"/>
                  </a:cubicBezTo>
                  <a:cubicBezTo>
                    <a:pt x="4026" y="147252"/>
                    <a:pt x="-6941" y="171379"/>
                    <a:pt x="4026" y="208666"/>
                  </a:cubicBezTo>
                  <a:cubicBezTo>
                    <a:pt x="14261" y="244492"/>
                    <a:pt x="40582" y="260577"/>
                    <a:pt x="89568" y="259846"/>
                  </a:cubicBezTo>
                  <a:cubicBezTo>
                    <a:pt x="123200" y="259846"/>
                    <a:pt x="153907" y="251803"/>
                    <a:pt x="166336" y="217440"/>
                  </a:cubicBezTo>
                  <a:cubicBezTo>
                    <a:pt x="180959" y="176497"/>
                    <a:pt x="167799" y="145789"/>
                    <a:pt x="131242" y="123124"/>
                  </a:cubicBezTo>
                  <a:close/>
                  <a:moveTo>
                    <a:pt x="41313" y="69021"/>
                  </a:moveTo>
                  <a:cubicBezTo>
                    <a:pt x="40582" y="41969"/>
                    <a:pt x="58860" y="24422"/>
                    <a:pt x="88105" y="25884"/>
                  </a:cubicBezTo>
                  <a:cubicBezTo>
                    <a:pt x="114426" y="27346"/>
                    <a:pt x="132704" y="39044"/>
                    <a:pt x="132704" y="68289"/>
                  </a:cubicBezTo>
                  <a:cubicBezTo>
                    <a:pt x="132704" y="98266"/>
                    <a:pt x="114426" y="107771"/>
                    <a:pt x="87374" y="108502"/>
                  </a:cubicBezTo>
                  <a:cubicBezTo>
                    <a:pt x="61054" y="107771"/>
                    <a:pt x="42044" y="99728"/>
                    <a:pt x="41313" y="69021"/>
                  </a:cubicBezTo>
                  <a:close/>
                  <a:moveTo>
                    <a:pt x="87374" y="232063"/>
                  </a:moveTo>
                  <a:cubicBezTo>
                    <a:pt x="54474" y="232063"/>
                    <a:pt x="35464" y="214515"/>
                    <a:pt x="35464" y="184539"/>
                  </a:cubicBezTo>
                  <a:cubicBezTo>
                    <a:pt x="35464" y="154563"/>
                    <a:pt x="55205" y="135553"/>
                    <a:pt x="86643" y="135553"/>
                  </a:cubicBezTo>
                  <a:cubicBezTo>
                    <a:pt x="118082" y="135553"/>
                    <a:pt x="138554" y="153832"/>
                    <a:pt x="138554" y="183808"/>
                  </a:cubicBezTo>
                  <a:cubicBezTo>
                    <a:pt x="138554" y="214515"/>
                    <a:pt x="119544" y="232063"/>
                    <a:pt x="87374" y="232063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1" name="Freeform: Shape 1320">
              <a:extLst>
                <a:ext uri="{FF2B5EF4-FFF2-40B4-BE49-F238E27FC236}">
                  <a16:creationId xmlns:a16="http://schemas.microsoft.com/office/drawing/2014/main" id="{759C3604-4081-4F5B-89DB-DAF2C4541CE9}"/>
                </a:ext>
              </a:extLst>
            </p:cNvPr>
            <p:cNvSpPr/>
            <p:nvPr/>
          </p:nvSpPr>
          <p:spPr>
            <a:xfrm>
              <a:off x="2967392" y="5371590"/>
              <a:ext cx="168160" cy="255896"/>
            </a:xfrm>
            <a:custGeom>
              <a:avLst/>
              <a:gdLst>
                <a:gd name="connsiteX0" fmla="*/ 162413 w 168159"/>
                <a:gd name="connsiteY0" fmla="*/ 51933 h 255895"/>
                <a:gd name="connsiteX1" fmla="*/ 90031 w 168159"/>
                <a:gd name="connsiteY1" fmla="*/ 23 h 255895"/>
                <a:gd name="connsiteX2" fmla="*/ 15456 w 168159"/>
                <a:gd name="connsiteY2" fmla="*/ 48277 h 255895"/>
                <a:gd name="connsiteX3" fmla="*/ 16918 w 168159"/>
                <a:gd name="connsiteY3" fmla="*/ 215706 h 255895"/>
                <a:gd name="connsiteX4" fmla="*/ 85644 w 168159"/>
                <a:gd name="connsiteY4" fmla="*/ 261036 h 255895"/>
                <a:gd name="connsiteX5" fmla="*/ 158757 w 168159"/>
                <a:gd name="connsiteY5" fmla="*/ 216437 h 255895"/>
                <a:gd name="connsiteX6" fmla="*/ 174111 w 168159"/>
                <a:gd name="connsiteY6" fmla="*/ 130895 h 255895"/>
                <a:gd name="connsiteX7" fmla="*/ 162413 w 168159"/>
                <a:gd name="connsiteY7" fmla="*/ 51933 h 255895"/>
                <a:gd name="connsiteX8" fmla="*/ 130974 w 168159"/>
                <a:gd name="connsiteY8" fmla="*/ 202546 h 255895"/>
                <a:gd name="connsiteX9" fmla="*/ 90031 w 168159"/>
                <a:gd name="connsiteY9" fmla="*/ 232522 h 255895"/>
                <a:gd name="connsiteX10" fmla="*/ 48356 w 168159"/>
                <a:gd name="connsiteY10" fmla="*/ 203277 h 255895"/>
                <a:gd name="connsiteX11" fmla="*/ 47625 w 168159"/>
                <a:gd name="connsiteY11" fmla="*/ 57782 h 255895"/>
                <a:gd name="connsiteX12" fmla="*/ 87838 w 168159"/>
                <a:gd name="connsiteY12" fmla="*/ 26343 h 255895"/>
                <a:gd name="connsiteX13" fmla="*/ 130974 w 168159"/>
                <a:gd name="connsiteY13" fmla="*/ 59244 h 255895"/>
                <a:gd name="connsiteX14" fmla="*/ 140479 w 168159"/>
                <a:gd name="connsiteY14" fmla="*/ 130895 h 255895"/>
                <a:gd name="connsiteX15" fmla="*/ 130974 w 168159"/>
                <a:gd name="connsiteY15" fmla="*/ 202546 h 255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8159" h="255895">
                  <a:moveTo>
                    <a:pt x="162413" y="51933"/>
                  </a:moveTo>
                  <a:cubicBezTo>
                    <a:pt x="149252" y="19032"/>
                    <a:pt x="125856" y="754"/>
                    <a:pt x="90031" y="23"/>
                  </a:cubicBezTo>
                  <a:cubicBezTo>
                    <a:pt x="54937" y="-709"/>
                    <a:pt x="27885" y="16108"/>
                    <a:pt x="15456" y="48277"/>
                  </a:cubicBezTo>
                  <a:cubicBezTo>
                    <a:pt x="-5747" y="103843"/>
                    <a:pt x="-5016" y="160872"/>
                    <a:pt x="16918" y="215706"/>
                  </a:cubicBezTo>
                  <a:cubicBezTo>
                    <a:pt x="28616" y="244951"/>
                    <a:pt x="52743" y="260305"/>
                    <a:pt x="85644" y="261036"/>
                  </a:cubicBezTo>
                  <a:cubicBezTo>
                    <a:pt x="120007" y="261767"/>
                    <a:pt x="144135" y="245682"/>
                    <a:pt x="158757" y="216437"/>
                  </a:cubicBezTo>
                  <a:cubicBezTo>
                    <a:pt x="171917" y="189385"/>
                    <a:pt x="175573" y="160872"/>
                    <a:pt x="174111" y="130895"/>
                  </a:cubicBezTo>
                  <a:cubicBezTo>
                    <a:pt x="176304" y="103843"/>
                    <a:pt x="172649" y="77522"/>
                    <a:pt x="162413" y="51933"/>
                  </a:cubicBezTo>
                  <a:close/>
                  <a:moveTo>
                    <a:pt x="130974" y="202546"/>
                  </a:moveTo>
                  <a:cubicBezTo>
                    <a:pt x="122932" y="220093"/>
                    <a:pt x="111234" y="232522"/>
                    <a:pt x="90031" y="232522"/>
                  </a:cubicBezTo>
                  <a:cubicBezTo>
                    <a:pt x="69559" y="232522"/>
                    <a:pt x="55668" y="223018"/>
                    <a:pt x="48356" y="203277"/>
                  </a:cubicBezTo>
                  <a:cubicBezTo>
                    <a:pt x="30809" y="155023"/>
                    <a:pt x="30809" y="106037"/>
                    <a:pt x="47625" y="57782"/>
                  </a:cubicBezTo>
                  <a:cubicBezTo>
                    <a:pt x="54205" y="39504"/>
                    <a:pt x="67366" y="26343"/>
                    <a:pt x="87838" y="26343"/>
                  </a:cubicBezTo>
                  <a:cubicBezTo>
                    <a:pt x="109771" y="25612"/>
                    <a:pt x="122932" y="39504"/>
                    <a:pt x="130974" y="59244"/>
                  </a:cubicBezTo>
                  <a:cubicBezTo>
                    <a:pt x="141210" y="82640"/>
                    <a:pt x="139017" y="106768"/>
                    <a:pt x="140479" y="130895"/>
                  </a:cubicBezTo>
                  <a:cubicBezTo>
                    <a:pt x="139017" y="155023"/>
                    <a:pt x="140479" y="179881"/>
                    <a:pt x="130974" y="202546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2" name="Freeform: Shape 1321">
              <a:extLst>
                <a:ext uri="{FF2B5EF4-FFF2-40B4-BE49-F238E27FC236}">
                  <a16:creationId xmlns:a16="http://schemas.microsoft.com/office/drawing/2014/main" id="{2591DD6B-87BE-4209-BDD1-8ECCAD8EF181}"/>
                </a:ext>
              </a:extLst>
            </p:cNvPr>
            <p:cNvSpPr/>
            <p:nvPr/>
          </p:nvSpPr>
          <p:spPr>
            <a:xfrm>
              <a:off x="3021322" y="5003123"/>
              <a:ext cx="168160" cy="255896"/>
            </a:xfrm>
            <a:custGeom>
              <a:avLst/>
              <a:gdLst>
                <a:gd name="connsiteX0" fmla="*/ 160393 w 168159"/>
                <a:gd name="connsiteY0" fmla="*/ 49717 h 255895"/>
                <a:gd name="connsiteX1" fmla="*/ 86549 w 168159"/>
                <a:gd name="connsiteY1" fmla="*/ 0 h 255895"/>
                <a:gd name="connsiteX2" fmla="*/ 14167 w 168159"/>
                <a:gd name="connsiteY2" fmla="*/ 51179 h 255895"/>
                <a:gd name="connsiteX3" fmla="*/ 14898 w 168159"/>
                <a:gd name="connsiteY3" fmla="*/ 212028 h 255895"/>
                <a:gd name="connsiteX4" fmla="*/ 88742 w 168159"/>
                <a:gd name="connsiteY4" fmla="*/ 261744 h 255895"/>
                <a:gd name="connsiteX5" fmla="*/ 160393 w 168159"/>
                <a:gd name="connsiteY5" fmla="*/ 214221 h 255895"/>
                <a:gd name="connsiteX6" fmla="*/ 173553 w 168159"/>
                <a:gd name="connsiteY6" fmla="*/ 132335 h 255895"/>
                <a:gd name="connsiteX7" fmla="*/ 160393 w 168159"/>
                <a:gd name="connsiteY7" fmla="*/ 49717 h 255895"/>
                <a:gd name="connsiteX8" fmla="*/ 127492 w 168159"/>
                <a:gd name="connsiteY8" fmla="*/ 207641 h 255895"/>
                <a:gd name="connsiteX9" fmla="*/ 88011 w 168159"/>
                <a:gd name="connsiteY9" fmla="*/ 233962 h 255895"/>
                <a:gd name="connsiteX10" fmla="*/ 48530 w 168159"/>
                <a:gd name="connsiteY10" fmla="*/ 206910 h 255895"/>
                <a:gd name="connsiteX11" fmla="*/ 34639 w 168159"/>
                <a:gd name="connsiteY11" fmla="*/ 127948 h 255895"/>
                <a:gd name="connsiteX12" fmla="*/ 48530 w 168159"/>
                <a:gd name="connsiteY12" fmla="*/ 54104 h 255895"/>
                <a:gd name="connsiteX13" fmla="*/ 88011 w 168159"/>
                <a:gd name="connsiteY13" fmla="*/ 27783 h 255895"/>
                <a:gd name="connsiteX14" fmla="*/ 127492 w 168159"/>
                <a:gd name="connsiteY14" fmla="*/ 54835 h 255895"/>
                <a:gd name="connsiteX15" fmla="*/ 127492 w 168159"/>
                <a:gd name="connsiteY15" fmla="*/ 207641 h 25589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8159" h="255895">
                  <a:moveTo>
                    <a:pt x="160393" y="49717"/>
                  </a:moveTo>
                  <a:cubicBezTo>
                    <a:pt x="145770" y="17547"/>
                    <a:pt x="121643" y="0"/>
                    <a:pt x="86549" y="0"/>
                  </a:cubicBezTo>
                  <a:cubicBezTo>
                    <a:pt x="50723" y="0"/>
                    <a:pt x="25134" y="19010"/>
                    <a:pt x="14167" y="51179"/>
                  </a:cubicBezTo>
                  <a:cubicBezTo>
                    <a:pt x="-4842" y="104552"/>
                    <a:pt x="-4842" y="158655"/>
                    <a:pt x="14898" y="212028"/>
                  </a:cubicBezTo>
                  <a:cubicBezTo>
                    <a:pt x="27327" y="244929"/>
                    <a:pt x="53648" y="261744"/>
                    <a:pt x="88742" y="261744"/>
                  </a:cubicBezTo>
                  <a:cubicBezTo>
                    <a:pt x="122374" y="261014"/>
                    <a:pt x="145770" y="244929"/>
                    <a:pt x="160393" y="214221"/>
                  </a:cubicBezTo>
                  <a:cubicBezTo>
                    <a:pt x="172822" y="187901"/>
                    <a:pt x="174284" y="160118"/>
                    <a:pt x="173553" y="132335"/>
                  </a:cubicBezTo>
                  <a:cubicBezTo>
                    <a:pt x="173553" y="103821"/>
                    <a:pt x="172091" y="76038"/>
                    <a:pt x="160393" y="49717"/>
                  </a:cubicBezTo>
                  <a:close/>
                  <a:moveTo>
                    <a:pt x="127492" y="207641"/>
                  </a:moveTo>
                  <a:cubicBezTo>
                    <a:pt x="120912" y="224457"/>
                    <a:pt x="107752" y="234693"/>
                    <a:pt x="88011" y="233962"/>
                  </a:cubicBezTo>
                  <a:cubicBezTo>
                    <a:pt x="68271" y="233962"/>
                    <a:pt x="55841" y="223726"/>
                    <a:pt x="48530" y="206910"/>
                  </a:cubicBezTo>
                  <a:cubicBezTo>
                    <a:pt x="37563" y="182052"/>
                    <a:pt x="36101" y="155731"/>
                    <a:pt x="34639" y="127948"/>
                  </a:cubicBezTo>
                  <a:cubicBezTo>
                    <a:pt x="36832" y="103090"/>
                    <a:pt x="37563" y="77500"/>
                    <a:pt x="48530" y="54104"/>
                  </a:cubicBezTo>
                  <a:cubicBezTo>
                    <a:pt x="56572" y="37288"/>
                    <a:pt x="69002" y="27783"/>
                    <a:pt x="88011" y="27783"/>
                  </a:cubicBezTo>
                  <a:cubicBezTo>
                    <a:pt x="107752" y="27783"/>
                    <a:pt x="120912" y="37288"/>
                    <a:pt x="127492" y="54835"/>
                  </a:cubicBezTo>
                  <a:cubicBezTo>
                    <a:pt x="146501" y="105283"/>
                    <a:pt x="146501" y="156462"/>
                    <a:pt x="127492" y="207641"/>
                  </a:cubicBezTo>
                  <a:close/>
                </a:path>
              </a:pathLst>
            </a:custGeom>
            <a:solidFill>
              <a:srgbClr val="030303"/>
            </a:solidFill>
            <a:ln w="7307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1323" name="Arrow: Chevron 1322">
            <a:extLst>
              <a:ext uri="{FF2B5EF4-FFF2-40B4-BE49-F238E27FC236}">
                <a16:creationId xmlns:a16="http://schemas.microsoft.com/office/drawing/2014/main" id="{F9E2AB40-98C0-423E-BD44-819E7FAFF7C0}"/>
              </a:ext>
            </a:extLst>
          </p:cNvPr>
          <p:cNvSpPr/>
          <p:nvPr/>
        </p:nvSpPr>
        <p:spPr>
          <a:xfrm>
            <a:off x="3312540" y="2448384"/>
            <a:ext cx="644627" cy="644627"/>
          </a:xfrm>
          <a:prstGeom prst="chevron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24" name="Arrow: Chevron 1323">
            <a:extLst>
              <a:ext uri="{FF2B5EF4-FFF2-40B4-BE49-F238E27FC236}">
                <a16:creationId xmlns:a16="http://schemas.microsoft.com/office/drawing/2014/main" id="{8B7C81CB-B4E7-4644-9FD3-3E0809D0C85C}"/>
              </a:ext>
            </a:extLst>
          </p:cNvPr>
          <p:cNvSpPr/>
          <p:nvPr/>
        </p:nvSpPr>
        <p:spPr>
          <a:xfrm>
            <a:off x="8248066" y="2309374"/>
            <a:ext cx="644627" cy="644627"/>
          </a:xfrm>
          <a:prstGeom prst="chevron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1325" name="Group 1324">
            <a:extLst>
              <a:ext uri="{FF2B5EF4-FFF2-40B4-BE49-F238E27FC236}">
                <a16:creationId xmlns:a16="http://schemas.microsoft.com/office/drawing/2014/main" id="{9F60860A-D8B5-4CE9-850A-DA6E76CEE45A}"/>
              </a:ext>
            </a:extLst>
          </p:cNvPr>
          <p:cNvGrpSpPr/>
          <p:nvPr/>
        </p:nvGrpSpPr>
        <p:grpSpPr>
          <a:xfrm>
            <a:off x="826290" y="3820370"/>
            <a:ext cx="2652566" cy="865838"/>
            <a:chOff x="2079596" y="4282215"/>
            <a:chExt cx="3303213" cy="865838"/>
          </a:xfrm>
        </p:grpSpPr>
        <p:sp>
          <p:nvSpPr>
            <p:cNvPr id="1326" name="TextBox 1325">
              <a:extLst>
                <a:ext uri="{FF2B5EF4-FFF2-40B4-BE49-F238E27FC236}">
                  <a16:creationId xmlns:a16="http://schemas.microsoft.com/office/drawing/2014/main" id="{E5C62275-A3AB-4F97-BCDA-F8300F9E7DC2}"/>
                </a:ext>
              </a:extLst>
            </p:cNvPr>
            <p:cNvSpPr txBox="1"/>
            <p:nvPr/>
          </p:nvSpPr>
          <p:spPr>
            <a:xfrm>
              <a:off x="2079596" y="4501722"/>
              <a:ext cx="33032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27" name="TextBox 1326">
              <a:extLst>
                <a:ext uri="{FF2B5EF4-FFF2-40B4-BE49-F238E27FC236}">
                  <a16:creationId xmlns:a16="http://schemas.microsoft.com/office/drawing/2014/main" id="{E96CB988-D689-4C4C-8537-DCB62CEB2482}"/>
                </a:ext>
              </a:extLst>
            </p:cNvPr>
            <p:cNvSpPr txBox="1"/>
            <p:nvPr/>
          </p:nvSpPr>
          <p:spPr>
            <a:xfrm>
              <a:off x="2079598" y="4282215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grpSp>
        <p:nvGrpSpPr>
          <p:cNvPr id="1328" name="Group 1327">
            <a:extLst>
              <a:ext uri="{FF2B5EF4-FFF2-40B4-BE49-F238E27FC236}">
                <a16:creationId xmlns:a16="http://schemas.microsoft.com/office/drawing/2014/main" id="{604742ED-B317-44C5-8595-F306A9F2231B}"/>
              </a:ext>
            </a:extLst>
          </p:cNvPr>
          <p:cNvGrpSpPr/>
          <p:nvPr/>
        </p:nvGrpSpPr>
        <p:grpSpPr>
          <a:xfrm>
            <a:off x="4473108" y="3820370"/>
            <a:ext cx="2652566" cy="865838"/>
            <a:chOff x="2079596" y="4282215"/>
            <a:chExt cx="3303213" cy="865838"/>
          </a:xfrm>
        </p:grpSpPr>
        <p:sp>
          <p:nvSpPr>
            <p:cNvPr id="1329" name="TextBox 1328">
              <a:extLst>
                <a:ext uri="{FF2B5EF4-FFF2-40B4-BE49-F238E27FC236}">
                  <a16:creationId xmlns:a16="http://schemas.microsoft.com/office/drawing/2014/main" id="{2D865928-9F94-4CA6-9FEA-AC8EFD55B6D2}"/>
                </a:ext>
              </a:extLst>
            </p:cNvPr>
            <p:cNvSpPr txBox="1"/>
            <p:nvPr/>
          </p:nvSpPr>
          <p:spPr>
            <a:xfrm>
              <a:off x="2079596" y="4501722"/>
              <a:ext cx="330321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cs typeface="Arial" pitchFamily="34" charset="0"/>
                </a:rPr>
                <a:t>You can simply impress your audience and add a unique zing and appeal to your Presentations.  </a:t>
              </a:r>
            </a:p>
          </p:txBody>
        </p:sp>
        <p:sp>
          <p:nvSpPr>
            <p:cNvPr id="1330" name="TextBox 1329">
              <a:extLst>
                <a:ext uri="{FF2B5EF4-FFF2-40B4-BE49-F238E27FC236}">
                  <a16:creationId xmlns:a16="http://schemas.microsoft.com/office/drawing/2014/main" id="{597C40A3-ABD7-4FA7-A245-EF8DB8BD8E81}"/>
                </a:ext>
              </a:extLst>
            </p:cNvPr>
            <p:cNvSpPr txBox="1"/>
            <p:nvPr/>
          </p:nvSpPr>
          <p:spPr>
            <a:xfrm>
              <a:off x="2079598" y="4282215"/>
              <a:ext cx="3303211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b="1" dirty="0">
                  <a:cs typeface="Arial" pitchFamily="34" charset="0"/>
                </a:rPr>
                <a:t>Content  Here</a:t>
              </a:r>
              <a:endParaRPr lang="ko-KR" altLang="en-US" sz="1200" b="1" dirty="0">
                <a:cs typeface="Arial" pitchFamily="34" charset="0"/>
              </a:endParaRPr>
            </a:p>
          </p:txBody>
        </p:sp>
      </p:grpSp>
      <p:sp>
        <p:nvSpPr>
          <p:cNvPr id="1331" name="TextBox 1330">
            <a:extLst>
              <a:ext uri="{FF2B5EF4-FFF2-40B4-BE49-F238E27FC236}">
                <a16:creationId xmlns:a16="http://schemas.microsoft.com/office/drawing/2014/main" id="{8FAB2C3D-9FDA-4C0B-9F95-11C75378A12E}"/>
              </a:ext>
            </a:extLst>
          </p:cNvPr>
          <p:cNvSpPr txBox="1"/>
          <p:nvPr/>
        </p:nvSpPr>
        <p:spPr>
          <a:xfrm>
            <a:off x="5848766" y="4790228"/>
            <a:ext cx="386186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7200" b="1" dirty="0">
                <a:solidFill>
                  <a:schemeClr val="accent2"/>
                </a:solidFill>
                <a:cs typeface="Arial" pitchFamily="34" charset="0"/>
              </a:rPr>
              <a:t>12.45%</a:t>
            </a:r>
            <a:endParaRPr lang="ko-KR" altLang="en-US" sz="7200" b="1" dirty="0">
              <a:solidFill>
                <a:schemeClr val="accent2"/>
              </a:solidFill>
              <a:cs typeface="Arial" pitchFamily="34" charset="0"/>
            </a:endParaRPr>
          </a:p>
        </p:txBody>
      </p:sp>
      <p:grpSp>
        <p:nvGrpSpPr>
          <p:cNvPr id="1332" name="Group 1331">
            <a:extLst>
              <a:ext uri="{FF2B5EF4-FFF2-40B4-BE49-F238E27FC236}">
                <a16:creationId xmlns:a16="http://schemas.microsoft.com/office/drawing/2014/main" id="{4CBFB2D5-14E0-4516-96A5-04A6ECF87E9A}"/>
              </a:ext>
            </a:extLst>
          </p:cNvPr>
          <p:cNvGrpSpPr/>
          <p:nvPr/>
        </p:nvGrpSpPr>
        <p:grpSpPr>
          <a:xfrm>
            <a:off x="763967" y="4788494"/>
            <a:ext cx="5332033" cy="1325077"/>
            <a:chOff x="4980628" y="1360115"/>
            <a:chExt cx="2236570" cy="1325077"/>
          </a:xfrm>
        </p:grpSpPr>
        <p:sp>
          <p:nvSpPr>
            <p:cNvPr id="1333" name="TextBox 1332">
              <a:extLst>
                <a:ext uri="{FF2B5EF4-FFF2-40B4-BE49-F238E27FC236}">
                  <a16:creationId xmlns:a16="http://schemas.microsoft.com/office/drawing/2014/main" id="{7BACB6AB-43DD-430B-A570-E53A515675FB}"/>
                </a:ext>
              </a:extLst>
            </p:cNvPr>
            <p:cNvSpPr txBox="1"/>
            <p:nvPr/>
          </p:nvSpPr>
          <p:spPr>
            <a:xfrm>
              <a:off x="4980628" y="1669529"/>
              <a:ext cx="2236570" cy="101566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Get a modern PowerPoint  Presentation that is beautifully designed. </a:t>
              </a:r>
            </a:p>
            <a:p>
              <a:endParaRPr lang="en-US" altLang="ko-KR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r>
                <a: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Easy to change colors, photos and Text. </a:t>
              </a:r>
            </a:p>
          </p:txBody>
        </p:sp>
        <p:sp>
          <p:nvSpPr>
            <p:cNvPr id="1334" name="TextBox 1333">
              <a:extLst>
                <a:ext uri="{FF2B5EF4-FFF2-40B4-BE49-F238E27FC236}">
                  <a16:creationId xmlns:a16="http://schemas.microsoft.com/office/drawing/2014/main" id="{EE3B491E-F2CE-4631-9F0F-ACAC6389AA27}"/>
                </a:ext>
              </a:extLst>
            </p:cNvPr>
            <p:cNvSpPr txBox="1"/>
            <p:nvPr/>
          </p:nvSpPr>
          <p:spPr>
            <a:xfrm>
              <a:off x="4980628" y="1360115"/>
              <a:ext cx="223657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accent2"/>
                  </a:solidFill>
                  <a:cs typeface="Arial" pitchFamily="34" charset="0"/>
                </a:rPr>
                <a:t>Simple PowerPoint</a:t>
              </a:r>
              <a:endParaRPr lang="ko-KR" altLang="en-US" sz="14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11187</TotalTime>
  <Words>114</Words>
  <Application>Microsoft Office PowerPoint</Application>
  <PresentationFormat>Widescreen</PresentationFormat>
  <Paragraphs>12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37</cp:revision>
  <dcterms:created xsi:type="dcterms:W3CDTF">2018-02-18T19:39:47Z</dcterms:created>
  <dcterms:modified xsi:type="dcterms:W3CDTF">2019-05-07T06:32:56Z</dcterms:modified>
</cp:coreProperties>
</file>