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 type="oval"/>
                <a:tailEnd type="oval"/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25</c:v>
                </c:pt>
                <c:pt idx="2">
                  <c:v>25</c:v>
                </c:pt>
                <c:pt idx="3">
                  <c:v>70</c:v>
                </c:pt>
                <c:pt idx="4">
                  <c:v>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6DD-40E2-8A93-BE3E6D392E3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4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  <a:headEnd type="none"/>
              <a:tailEnd type="none"/>
            </a:ln>
            <a:effectLst/>
          </c:spPr>
          <c:marker>
            <c:symbol val="circle"/>
            <c:size val="5"/>
            <c:spPr>
              <a:solidFill>
                <a:schemeClr val="accent3">
                  <a:alpha val="98000"/>
                </a:schemeClr>
              </a:solidFill>
              <a:ln w="9525">
                <a:solidFill>
                  <a:schemeClr val="accent3"/>
                </a:solidFill>
                <a:headEnd type="none"/>
                <a:tailEnd type="none"/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20</c:v>
                </c:pt>
                <c:pt idx="1">
                  <c:v>65</c:v>
                </c:pt>
                <c:pt idx="2">
                  <c:v>15</c:v>
                </c:pt>
                <c:pt idx="3">
                  <c:v>50</c:v>
                </c:pt>
                <c:pt idx="4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6DD-40E2-8A93-BE3E6D392E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6548752"/>
        <c:axId val="226549736"/>
      </c:lineChart>
      <c:catAx>
        <c:axId val="2265487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6549736"/>
        <c:crosses val="autoZero"/>
        <c:auto val="1"/>
        <c:lblAlgn val="ctr"/>
        <c:lblOffset val="100"/>
        <c:noMultiLvlLbl val="0"/>
      </c:catAx>
      <c:valAx>
        <c:axId val="226549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6548752"/>
        <c:crosses val="autoZero"/>
        <c:crossBetween val="between"/>
      </c:valAx>
      <c:spPr>
        <a:noFill/>
        <a:ln>
          <a:solidFill>
            <a:schemeClr val="tx1">
              <a:lumMod val="75000"/>
              <a:lumOff val="25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65" name="Rectangle 2364">
            <a:extLst>
              <a:ext uri="{FF2B5EF4-FFF2-40B4-BE49-F238E27FC236}">
                <a16:creationId xmlns:a16="http://schemas.microsoft.com/office/drawing/2014/main" id="{397CAC32-C0A2-4C70-B4F1-D110EEA4C605}"/>
              </a:ext>
            </a:extLst>
          </p:cNvPr>
          <p:cNvSpPr/>
          <p:nvPr/>
        </p:nvSpPr>
        <p:spPr>
          <a:xfrm>
            <a:off x="906228" y="4191253"/>
            <a:ext cx="3312000" cy="18722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66" name="Rectangle 2365">
            <a:extLst>
              <a:ext uri="{FF2B5EF4-FFF2-40B4-BE49-F238E27FC236}">
                <a16:creationId xmlns:a16="http://schemas.microsoft.com/office/drawing/2014/main" id="{E61C578E-6FDF-438F-9F69-2EC5A914291C}"/>
              </a:ext>
            </a:extLst>
          </p:cNvPr>
          <p:cNvSpPr/>
          <p:nvPr/>
        </p:nvSpPr>
        <p:spPr>
          <a:xfrm>
            <a:off x="7963846" y="4191253"/>
            <a:ext cx="3312000" cy="18722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67" name="Rectangle 2366">
            <a:extLst>
              <a:ext uri="{FF2B5EF4-FFF2-40B4-BE49-F238E27FC236}">
                <a16:creationId xmlns:a16="http://schemas.microsoft.com/office/drawing/2014/main" id="{B400D0BC-3C69-4EE4-AB05-4B2F2A94B4AB}"/>
              </a:ext>
            </a:extLst>
          </p:cNvPr>
          <p:cNvSpPr/>
          <p:nvPr/>
        </p:nvSpPr>
        <p:spPr>
          <a:xfrm>
            <a:off x="4435037" y="4191253"/>
            <a:ext cx="3312000" cy="18722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68" name="TextBox 2367">
            <a:extLst>
              <a:ext uri="{FF2B5EF4-FFF2-40B4-BE49-F238E27FC236}">
                <a16:creationId xmlns:a16="http://schemas.microsoft.com/office/drawing/2014/main" id="{1F9F5458-D157-4B0A-83DF-DE42EB665B40}"/>
              </a:ext>
            </a:extLst>
          </p:cNvPr>
          <p:cNvSpPr txBox="1"/>
          <p:nvPr/>
        </p:nvSpPr>
        <p:spPr>
          <a:xfrm>
            <a:off x="8521978" y="5017250"/>
            <a:ext cx="2195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69" name="TextBox 2368">
            <a:extLst>
              <a:ext uri="{FF2B5EF4-FFF2-40B4-BE49-F238E27FC236}">
                <a16:creationId xmlns:a16="http://schemas.microsoft.com/office/drawing/2014/main" id="{93A628AE-9FA0-46C6-98D6-EF0CC6E3DDCD}"/>
              </a:ext>
            </a:extLst>
          </p:cNvPr>
          <p:cNvSpPr txBox="1"/>
          <p:nvPr/>
        </p:nvSpPr>
        <p:spPr>
          <a:xfrm>
            <a:off x="1464360" y="5017250"/>
            <a:ext cx="2195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370" name="Group 2369">
            <a:extLst>
              <a:ext uri="{FF2B5EF4-FFF2-40B4-BE49-F238E27FC236}">
                <a16:creationId xmlns:a16="http://schemas.microsoft.com/office/drawing/2014/main" id="{E42BE06F-CDD8-468F-8390-1414B745594C}"/>
              </a:ext>
            </a:extLst>
          </p:cNvPr>
          <p:cNvGrpSpPr/>
          <p:nvPr/>
        </p:nvGrpSpPr>
        <p:grpSpPr>
          <a:xfrm>
            <a:off x="4776360" y="4478239"/>
            <a:ext cx="2629354" cy="1298243"/>
            <a:chOff x="3366344" y="4442564"/>
            <a:chExt cx="2411760" cy="1298243"/>
          </a:xfrm>
        </p:grpSpPr>
        <p:sp>
          <p:nvSpPr>
            <p:cNvPr id="2371" name="TextBox 2370">
              <a:extLst>
                <a:ext uri="{FF2B5EF4-FFF2-40B4-BE49-F238E27FC236}">
                  <a16:creationId xmlns:a16="http://schemas.microsoft.com/office/drawing/2014/main" id="{41A1C530-F057-4B8D-9C1C-85A751926E3F}"/>
                </a:ext>
              </a:extLst>
            </p:cNvPr>
            <p:cNvSpPr txBox="1"/>
            <p:nvPr/>
          </p:nvSpPr>
          <p:spPr>
            <a:xfrm>
              <a:off x="3366344" y="4725144"/>
              <a:ext cx="241176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72" name="TextBox 2371">
              <a:extLst>
                <a:ext uri="{FF2B5EF4-FFF2-40B4-BE49-F238E27FC236}">
                  <a16:creationId xmlns:a16="http://schemas.microsoft.com/office/drawing/2014/main" id="{89123E28-81E8-4FD0-B735-01F1131E3EED}"/>
                </a:ext>
              </a:extLst>
            </p:cNvPr>
            <p:cNvSpPr txBox="1"/>
            <p:nvPr/>
          </p:nvSpPr>
          <p:spPr>
            <a:xfrm>
              <a:off x="3366344" y="4442564"/>
              <a:ext cx="24117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2373" name="차트 8">
            <a:extLst>
              <a:ext uri="{FF2B5EF4-FFF2-40B4-BE49-F238E27FC236}">
                <a16:creationId xmlns:a16="http://schemas.microsoft.com/office/drawing/2014/main" id="{833FC804-7BF3-462C-8FA5-51C5476435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1114645"/>
              </p:ext>
            </p:extLst>
          </p:nvPr>
        </p:nvGraphicFramePr>
        <p:xfrm>
          <a:off x="906228" y="1714498"/>
          <a:ext cx="10488603" cy="2328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74" name="Rounded Rectangle 25">
            <a:extLst>
              <a:ext uri="{FF2B5EF4-FFF2-40B4-BE49-F238E27FC236}">
                <a16:creationId xmlns:a16="http://schemas.microsoft.com/office/drawing/2014/main" id="{D55B361C-CA5D-4A6F-8669-FF91D894578F}"/>
              </a:ext>
            </a:extLst>
          </p:cNvPr>
          <p:cNvSpPr/>
          <p:nvPr/>
        </p:nvSpPr>
        <p:spPr>
          <a:xfrm>
            <a:off x="9413762" y="4465708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75" name="Freeform 53">
            <a:extLst>
              <a:ext uri="{FF2B5EF4-FFF2-40B4-BE49-F238E27FC236}">
                <a16:creationId xmlns:a16="http://schemas.microsoft.com/office/drawing/2014/main" id="{266AB3ED-371D-4280-B7BE-50FE1DDB1093}"/>
              </a:ext>
            </a:extLst>
          </p:cNvPr>
          <p:cNvSpPr/>
          <p:nvPr/>
        </p:nvSpPr>
        <p:spPr>
          <a:xfrm>
            <a:off x="2371494" y="4409582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11252</TotalTime>
  <Words>84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73</cp:revision>
  <dcterms:created xsi:type="dcterms:W3CDTF">2018-02-18T19:39:47Z</dcterms:created>
  <dcterms:modified xsi:type="dcterms:W3CDTF">2019-04-25T07:51:15Z</dcterms:modified>
</cp:coreProperties>
</file>